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278" r:id="rId26"/>
    <p:sldId id="303" r:id="rId27"/>
    <p:sldId id="30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DC99-EE3D-69D2-6B16-89669C6F5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F5238E-2A46-B0BA-D310-358EC9D94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8801E-9155-97B7-BC30-538AED444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5143-F07E-4557-BD08-28261F96C0E4}" type="datetimeFigureOut">
              <a:rPr lang="en-IN" smtClean="0"/>
              <a:t>31-08-2024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12193-AA93-D747-8776-122E8CA89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50B62-3A1F-2B64-7522-9903F1195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2782C-EBCB-42E5-A6D0-9D4CE8D4EA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944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FCC0A-3D61-DC5B-F5D6-9C4ED4415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C86862-399C-5B54-5F3E-460864C6F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B6574-D61F-2591-1D41-B91149C97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5143-F07E-4557-BD08-28261F96C0E4}" type="datetimeFigureOut">
              <a:rPr lang="en-IN" smtClean="0"/>
              <a:t>31-08-2024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0AD38-FDFB-1CE8-74B1-138267BD2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EBF47-B1AA-AB23-7AEF-B786169C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2782C-EBCB-42E5-A6D0-9D4CE8D4EA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236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B0D60A-3E6C-432B-F430-1B089C7DDA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BC471-19F3-10BC-BD49-0C4A29A14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9BA0E-DF5B-55F5-1ADA-DE9CFDB8C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5143-F07E-4557-BD08-28261F96C0E4}" type="datetimeFigureOut">
              <a:rPr lang="en-IN" smtClean="0"/>
              <a:t>31-08-2024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72F85-F26E-B30B-077E-C5DC29C8C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51F82-1AEA-3933-5B2C-3B64F1F1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2782C-EBCB-42E5-A6D0-9D4CE8D4EA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7471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55A7D-D6FB-1E5F-293F-049280BC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D9DB3-691E-0E2D-B871-AA16E0FBE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FAA88-8B8C-B6B1-64EF-34FEE3248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5143-F07E-4557-BD08-28261F96C0E4}" type="datetimeFigureOut">
              <a:rPr lang="en-IN" smtClean="0"/>
              <a:t>31-08-2024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38BB0-85F3-F1AF-384C-8116B574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83602-207F-E0F0-D4A2-04C600515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2782C-EBCB-42E5-A6D0-9D4CE8D4EA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297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24290-75C3-8743-AB19-C1B93A2B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5B469-DC0C-2D59-635B-E1795258D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86847-CA1A-E55C-DD41-78E0B464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5143-F07E-4557-BD08-28261F96C0E4}" type="datetimeFigureOut">
              <a:rPr lang="en-IN" smtClean="0"/>
              <a:t>31-08-2024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A69A3-0B16-D9E2-4C0C-91D83DA52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7D68E-329C-B9CE-E5A9-A14CCB9CC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2782C-EBCB-42E5-A6D0-9D4CE8D4EA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4135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EBEB0-DA91-C21A-D52B-3DBB2EBF5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65B7A-9F68-D47A-69EE-B40AEA155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FE5BA-22D3-A028-7F8D-C85F8E5D7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CAAC7-0691-F13D-BFF2-1C4F68080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5143-F07E-4557-BD08-28261F96C0E4}" type="datetimeFigureOut">
              <a:rPr lang="en-IN" smtClean="0"/>
              <a:t>31-08-2024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C5E95-63E5-44BD-9543-0DE50F82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8CC7D9-ACCE-4658-0ACF-549C0D977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2782C-EBCB-42E5-A6D0-9D4CE8D4EA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7965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4BC6C-37F6-2B57-2203-AFDA8ECC3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CAA7-011A-1F93-2853-E657BD1BD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694DAC-206C-E5D8-EB03-C54432101A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C7246E-2C35-B8D5-AA22-E7B3A8E53E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2EAA48-7CE8-AAD3-20E2-B8E0BB3EBE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EF9F20-E1C9-3A6A-5993-73FBD9961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5143-F07E-4557-BD08-28261F96C0E4}" type="datetimeFigureOut">
              <a:rPr lang="en-IN" smtClean="0"/>
              <a:t>31-08-2024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F24877-A534-0B13-EF03-A0B0F77D1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40398-BFF6-8905-8A5F-FA896D10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2782C-EBCB-42E5-A6D0-9D4CE8D4EA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8799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A0A7D-5C50-65EE-EAF8-3F90912D5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7664AB-B4CA-1074-8C27-D59CD12E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5143-F07E-4557-BD08-28261F96C0E4}" type="datetimeFigureOut">
              <a:rPr lang="en-IN" smtClean="0"/>
              <a:t>31-08-2024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68385B-33C7-FB2D-D8F7-6B6FCC941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26070-F8AB-D40F-B0A3-99444E1DE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2782C-EBCB-42E5-A6D0-9D4CE8D4EA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559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5202E-A1BE-D067-CAFF-E9BB7A454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5143-F07E-4557-BD08-28261F96C0E4}" type="datetimeFigureOut">
              <a:rPr lang="en-IN" smtClean="0"/>
              <a:t>31-08-2024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0CB64-C85E-03A1-BC7D-A749E0B3B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92570-3E36-F3F7-CF16-6F1548135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2782C-EBCB-42E5-A6D0-9D4CE8D4EA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347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A0601-4B40-BD28-C601-0A668B33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52836-F88D-C082-5E6D-2FFF0CCBC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8F251-3F0B-FA9A-8185-BC8448B2E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897C1-192E-EA7D-393E-FF7180DFB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5143-F07E-4557-BD08-28261F96C0E4}" type="datetimeFigureOut">
              <a:rPr lang="en-IN" smtClean="0"/>
              <a:t>31-08-2024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C5709-E819-0556-7DB6-2F6CE8AF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55B5E-417E-0572-432A-21B601B1A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2782C-EBCB-42E5-A6D0-9D4CE8D4EA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3851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2C480-9598-2EC0-8C7E-B6794112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3C337E-6B09-1214-9D43-122C3AD2D0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78D69-2DB1-3D4C-F9C3-331D52E49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BD512-EAC1-81F2-062E-272BB79E2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35143-F07E-4557-BD08-28261F96C0E4}" type="datetimeFigureOut">
              <a:rPr lang="en-IN" smtClean="0"/>
              <a:t>31-08-2024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E2DB5-2C77-A600-C200-5B8AA3A00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81FB4-46B7-7268-C654-7F124643B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2782C-EBCB-42E5-A6D0-9D4CE8D4EA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585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483ACC-BA7C-F3A1-D6C1-FD022972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CB4D8-F36D-07A7-4F0D-B3950BD5D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E47FA-5BA9-ADFE-CBE6-10663A365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35143-F07E-4557-BD08-28261F96C0E4}" type="datetimeFigureOut">
              <a:rPr lang="en-IN" smtClean="0"/>
              <a:t>31-08-2024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5D9FD-C339-1C36-1FC5-4A12C0B76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15E6C-8E04-44D7-B05C-580296733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2782C-EBCB-42E5-A6D0-9D4CE8D4EA6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148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1D9587-1403-E213-1B1D-28ACCECDD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80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3B0FFA-89EA-7256-52F5-41790213D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86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AFB95-2C4D-1B1F-72EC-2011A6A6F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15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94A540-5848-C1B5-B56F-9602DAEFC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57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7B560B-62CE-8A74-C78C-B16A8F3BD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69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68D6B-3FBB-0F88-758E-DF620297C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53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37F24DC-E70D-79F1-F294-C9043FA78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49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6032E1-436D-EAE8-910D-F03F8317C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49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E08DC6-9AAC-D1A2-1C18-73FCB75E6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08500A-026E-923E-73A9-686A54D53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87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09675-6B9D-CB23-B04C-7FCFB0F13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71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E6EC20-FE88-FE97-3624-7626FB7F2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86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3DBF23-1E66-5794-21C3-38BB73219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48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22B3C1-A18C-321F-3D25-A4BAA3431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96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38396-5206-4F0A-833E-22FBB17C8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BFFD1F-B38D-7656-377F-51421F164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65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7F530-1FA3-D32A-13CB-37582C011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B17F8E-966E-467A-14C1-C4AE9AFCB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56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DAD4DF-FEDE-FD9D-856E-9C0D52D30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77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B749DC-DF65-2DBB-E0FF-B9FEB480D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12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7D1187-97CF-52CB-DAF4-208DD8433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62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E2A29-5F76-739C-50FE-9AEC8D02B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63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5A9E87-0132-54FB-63BA-72B19B663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24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45DD5F-D75F-0889-305A-4F8111B0A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99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39FEE-BEAD-0D7B-B73E-7DE5B9154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0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2FE6B2-1709-7B76-CB75-8BF40431C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10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E07FBF-51FE-B001-E78B-E74A83056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1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6</cp:revision>
  <dcterms:created xsi:type="dcterms:W3CDTF">2024-08-29T07:23:56Z</dcterms:created>
  <dcterms:modified xsi:type="dcterms:W3CDTF">2024-08-31T05:43:49Z</dcterms:modified>
</cp:coreProperties>
</file>