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93" r:id="rId4"/>
    <p:sldId id="295" r:id="rId5"/>
    <p:sldId id="27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70D46-9786-4D9C-A926-20C5B510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C5659-5101-4F42-A61F-A7960EA66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6A4CD-E977-4F77-A7CC-A9BB6B4A0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0698-11EC-49BB-B2B7-14073C46DBDA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E60F5-119C-4F83-8C54-926EAE8E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BB081-3221-4697-9361-B2843535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5210-7E3A-4258-A8D8-E3A91AD47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9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DE014-7161-4BE8-8272-D2A8F5AB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131FA-2F43-4F16-9E14-8E1169C36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5AA0E-D2DA-4F3E-BEFF-1C40B60A6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0698-11EC-49BB-B2B7-14073C46DBDA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F0260-AB4B-43F4-9012-49B2A7378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861F5-29A6-436C-B29D-D2C31D16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5210-7E3A-4258-A8D8-E3A91AD47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4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76B83E-535F-48CA-9158-7ED406603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2E945-4AAA-4C75-8B2F-61510AAC7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D6D6F-1A13-4A08-B7BB-623E01257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0698-11EC-49BB-B2B7-14073C46DBDA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4CFFB-224D-498C-B515-070C2DDF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A2D75-A16D-4273-9BB0-A1B09B326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5210-7E3A-4258-A8D8-E3A91AD47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5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0CC49-193E-4B47-A3E6-C649EB353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6FA97-4390-4808-B4F5-0CF8C66D7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E77F1-A19E-42A6-801F-5A4237C64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0698-11EC-49BB-B2B7-14073C46DBDA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47BFE-1F85-44F3-A20E-D3D27BC4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7F8EF-7C56-4891-83A8-4E03A58D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5210-7E3A-4258-A8D8-E3A91AD47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8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323A0-69FA-4757-899C-EAB23F706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C7A41-2340-4499-A432-111B00A2A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907DA-F268-4B95-AD70-D24072C9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0698-11EC-49BB-B2B7-14073C46DBDA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1B47E-4C9D-47D0-9B9B-4BC5B861C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C810E-BBE3-4D22-86DD-91E44D4DF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5210-7E3A-4258-A8D8-E3A91AD47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5F202-94DC-46DF-BB50-EF6BBE00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79E0-422F-4211-BB8F-A702BDD6B3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C1F18-6018-41B9-ABFB-3458B2A99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2F0E5-CB7A-45C6-9631-9CF6F2887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0698-11EC-49BB-B2B7-14073C46DBDA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092F7-6613-43B8-BD3D-DFB6AF661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2A269-FFD5-4C17-88C9-871E7D3A9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5210-7E3A-4258-A8D8-E3A91AD47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1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9F005-9440-4245-9D92-DCD6E42CB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4F6DE-5D7D-4B60-93F2-0822E6F89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1151E-38A3-4B54-A202-774DFDA0C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D27BF8-2F1B-4F11-96F2-F72127790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C9708F-0E40-4D0E-8397-C70386AC5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B3F96B-6221-4118-9DB6-FBAA411C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0698-11EC-49BB-B2B7-14073C46DBDA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800BF3-F1AE-45AB-B780-B6820C590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614F92-1C4D-41A1-9448-F9F43886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5210-7E3A-4258-A8D8-E3A91AD47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4281F-1D04-4B6F-AEEE-B72A8C920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18E1E2-E5AD-4E83-8495-C9596D5B0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0698-11EC-49BB-B2B7-14073C46DBDA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6EA2C0-3B1E-4AE6-9CBE-02E717691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1CAC3-69B6-4C49-B9D5-C33C4D652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5210-7E3A-4258-A8D8-E3A91AD47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2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87517-628C-4C80-87E1-3C0F28CF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0698-11EC-49BB-B2B7-14073C46DBDA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55633-8DE8-4E30-9FCE-15750DA89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2C42F-A2AD-467D-97F4-8A2B4E765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5210-7E3A-4258-A8D8-E3A91AD47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5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75B9A-6764-47E8-A108-D9C5B0DBA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4BE93-0F9B-4308-BCEA-970F5FE7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B9741-BA33-4368-94E0-E628D11DE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BBD73-5619-4439-8A4F-A433613BF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0698-11EC-49BB-B2B7-14073C46DBDA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719B7-82A7-42EE-ADED-00DD0A2CB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CF704-423C-48C1-A0A2-60BF818F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5210-7E3A-4258-A8D8-E3A91AD47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2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686B5-082B-457A-BA81-AF3C1CD55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63123B-7787-42FB-9937-314E96347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18BE5-A7BE-4AFF-9780-4B265C28A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BFB53-6738-41E0-BC9E-6F2CA41B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0698-11EC-49BB-B2B7-14073C46DBDA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C00DE-15B7-4939-85E0-54797A6A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3F1C0-ED13-4E0B-ABF5-7330B830F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5210-7E3A-4258-A8D8-E3A91AD47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8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85EC50-74FC-4F98-96C4-3F7212CE8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55D37-02A6-461F-9D97-3270638C0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C03D4-B56F-4BD2-A807-3B8655C65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0698-11EC-49BB-B2B7-14073C46DBDA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118D1-2703-42FE-86EE-B7871E576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2AF94-1925-49B4-82D0-4F3727792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5210-7E3A-4258-A8D8-E3A91AD47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9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1E2957-6AE1-4737-9164-4B7C8008D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2300289-819A-4779-B68F-650765F4BF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77A6C3-D25A-46F1-8E1C-182AD82016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467CC6-8CCF-4705-9EAE-710FDD4C54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9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D6E42E-C7F0-47B6-91AD-F7B393E1C75A}"/>
              </a:ext>
            </a:extLst>
          </p:cNvPr>
          <p:cNvSpPr txBox="1"/>
          <p:nvPr/>
        </p:nvSpPr>
        <p:spPr>
          <a:xfrm>
            <a:off x="-6626" y="891150"/>
            <a:ext cx="12198626" cy="275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Q6. The four containers are full of mixture of milk and water The concentration of Milk in four containers are 35%,60% 75% and 80%. If they are mix in same quantity in a container what is the resultant ratio of Milk to Water.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चार कंटेनर दूध और पानी के मिश्रण से भरे हुए हैं चार कंटेनरों में दूध की सांद्रता 35%, 60% 75% और 80% है। यदि उन्हें एक कंटेनर में समान मात्रा में मिला दिया जाता है, तो दूध से पानी का परिणामी अनुपात क्या है?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48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9E76F5-6A88-41F3-9A0B-502C64E9B653}"/>
              </a:ext>
            </a:extLst>
          </p:cNvPr>
          <p:cNvSpPr txBox="1"/>
          <p:nvPr/>
        </p:nvSpPr>
        <p:spPr>
          <a:xfrm>
            <a:off x="-6626" y="891150"/>
            <a:ext cx="12198626" cy="275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Q7. The four containers are full of mixture of milk and water the concentration of Milk in four containers is 60%, 70%,75% and 80%, if they are mix in same quantity in same container. What is the resultant ratio of Milk and Water.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चार कंटेनर दूध और पानी के मिश्रण से भरे हुए हैं, चार कंटेनरों में दूध की सांद्रता 60%, 70%, 75% और 80% है, यदि वे एक ही कंटेनर में समान मात्रा में मिलाते हैं। दूध और पानी का परिणामी अनुपात क्या है?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467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7176CA-5359-45BE-992F-547E7C137403}"/>
              </a:ext>
            </a:extLst>
          </p:cNvPr>
          <p:cNvSpPr txBox="1"/>
          <p:nvPr/>
        </p:nvSpPr>
        <p:spPr>
          <a:xfrm>
            <a:off x="0" y="891150"/>
            <a:ext cx="12192000" cy="275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Q8. the container is full of Mixture of H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2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SO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4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and water. The concentration of H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2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SO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4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are given in four containers is 30%, 45%,20%,90%. If they are mix in same quantity in same container what is the resultant ratio of water to H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2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SO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4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कंटेनर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H2SO4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और पानी के मिश्रण से भरा है।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H2SO4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की सांद्रता चार कंटेनरों में 30%, 45%, 20%, 90% है। यदि वे एक ही कंटेनर में समान मात्रा में मिलाए जाते हैं, तो पानी का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H2SO4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से परिणामी अनुपात क्या है?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47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B1417F-A032-47C2-983D-1AF34E1C7A17}"/>
              </a:ext>
            </a:extLst>
          </p:cNvPr>
          <p:cNvSpPr txBox="1"/>
          <p:nvPr/>
        </p:nvSpPr>
        <p:spPr>
          <a:xfrm>
            <a:off x="-6626" y="891150"/>
            <a:ext cx="12198626" cy="1905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Q9. The proportion of Milk and water in two container are 5:1 and 3:5. if they are mix in equal quantity, then the ratio of Milk and water in Resultant.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दो बर्तनों में दूध और पानी का अनुपात 5:1 और 3:5 है। यदि वे समान मात्रा में मिलाए जाते हैं, तो परिणाम में दूध और पानी का अनुपात।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44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1844C9-6103-41F2-BAF7-43AAF3B57AE0}"/>
              </a:ext>
            </a:extLst>
          </p:cNvPr>
          <p:cNvSpPr txBox="1"/>
          <p:nvPr/>
        </p:nvSpPr>
        <p:spPr>
          <a:xfrm>
            <a:off x="0" y="891150"/>
            <a:ext cx="12192000" cy="2330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Q10. The proportional of acid and water in  three samples are 2:1, 3:2 and 5:3. A mixture containing equal quantities of all three samples is made. The ratio of water and acid in the mixture is.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तीन नमूनों में अम्ल और पानी का अनुपात 2:1, 3:2 और 5:3 है। तीनों नमूनों की समान मात्रा का मिश्रण बनाया जाता है। मिश्रण में पानी और अम्ल का अनुपात है।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34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38CB04-D7AB-4733-B64C-B2751D6E4BE2}"/>
              </a:ext>
            </a:extLst>
          </p:cNvPr>
          <p:cNvSpPr txBox="1"/>
          <p:nvPr/>
        </p:nvSpPr>
        <p:spPr>
          <a:xfrm>
            <a:off x="-6626" y="891150"/>
            <a:ext cx="12198626" cy="275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Q11. Three glasses of equal volume contain acid mixed with water. The ratio of acid and water are 2:3, 3:4 and 4:5 respectively, Contents of these glasses are poured in a large vessel. The ratio of acid and water in the large vessel is.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समान मात्रा के तीन गिलास में पानी के साथ अम्ल मिश्रित होता है। अम्ल और पानी का अनुपात क्रमश: 2:3, 3:4 और 4:5 है, इन गिलासों की सामग्री को एक बड़े बर्तन में डाला जाता है। बड़े बर्तन में अम्ल और पानी का अनुपात है।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72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2B7BC0-C463-4A39-ABBC-E0E117F27A11}"/>
              </a:ext>
            </a:extLst>
          </p:cNvPr>
          <p:cNvSpPr txBox="1"/>
          <p:nvPr/>
        </p:nvSpPr>
        <p:spPr>
          <a:xfrm>
            <a:off x="0" y="891150"/>
            <a:ext cx="12192000" cy="1905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Q12. The proportion of Milk and water in two container is 6:2 and 8:7. if they are mix in equal quantity, then the ratio of water to Milk in Resultant is.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दो कंटेनर में दूध और पानी का अनुपात 6:2 और 8:7 है। यदि उन्हें समान मात्रा में मिला दिया जाए, तो परिणाम में पानी और दूध का अनुपात है।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68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829125-CAEB-4BF1-9541-548C9FEACBE0}"/>
              </a:ext>
            </a:extLst>
          </p:cNvPr>
          <p:cNvSpPr txBox="1"/>
          <p:nvPr/>
        </p:nvSpPr>
        <p:spPr>
          <a:xfrm>
            <a:off x="0" y="891150"/>
            <a:ext cx="12192000" cy="3179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Q13. there are three containers of equal capacity. The ratio of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Sulphuric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 acid to water in the first container is 3:2, that in the second container is 7:3 and in the third container it is 11:4. If all the liquids are mixed together, then the ratio of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sulphuric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acid to water in the mixture will be: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समान क्षमता के तीन कंटेनर हैं। पहले कंटेनर में सल्फ्यूरिक एसिड का पानी से अनुपात 3:2 है, दूसरे कंटेनर में 7:3 और तीसरे कंटेनर में 11:4 है। यदि सभी द्रवों को एक साथ मिला दिया जाए, तो मिश्रण में सल्फ्यूरिक अम्ल का पानी से अनुपात होगा: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44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0451D6-0AEB-4877-8A30-9A3DE978C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3"/>
            <a:ext cx="12188825" cy="685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3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921703-846A-480D-BE69-97B9841B4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490" y="0"/>
            <a:ext cx="5035510" cy="57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A77C4A-B3A7-44DD-B8B4-FBDBC6F457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3"/>
            <a:ext cx="12188825" cy="685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91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</p:spTree>
    <p:extLst>
      <p:ext uri="{BB962C8B-B14F-4D97-AF65-F5344CB8AC3E}">
        <p14:creationId xmlns:p14="http://schemas.microsoft.com/office/powerpoint/2010/main" val="85722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E996E6-0D45-4277-867D-BD9AF6C137C2}"/>
              </a:ext>
            </a:extLst>
          </p:cNvPr>
          <p:cNvSpPr txBox="1"/>
          <p:nvPr/>
        </p:nvSpPr>
        <p:spPr>
          <a:xfrm>
            <a:off x="0" y="891150"/>
            <a:ext cx="12192000" cy="1905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Q1. Ratio of Milk and water in two containers are 7:4 and 8:3 if they ae mix in same quantity in third container then what is the Ratio of Milk and water in third container: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दो कंटेनरों में दूध और पानी का अनुपात 7:4 और 8:3 है यदि वे तीसरे कंटेनर में समान मात्रा में मिलाते हैं तो तीसरे कंटेनर में दूध और पानी का अनुपात क्या है: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9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89E446-99A6-4E1C-9972-67E6CD0CE254}"/>
              </a:ext>
            </a:extLst>
          </p:cNvPr>
          <p:cNvSpPr txBox="1"/>
          <p:nvPr/>
        </p:nvSpPr>
        <p:spPr>
          <a:xfrm>
            <a:off x="0" y="891150"/>
            <a:ext cx="12192000" cy="275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Q2. A and B are two alloys of gold and copper prepared by mixing metals in the ratio 5:3 and 5:11 respectively. Equal quantities of these alloys are melted to form a third alloy C. The ratio of gold and copper in the alloy C is.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और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B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सोने और तांबे की दो मिश्रधातुएँ हैं जो क्रमशः 5:3 और 5:11 के अनुपात में धातुओं को मिलाकर तैयार की जाती हैं। इन मिश्र धातुओं की समान मात्रा को पिघलाकर एक तीसरा मिश्र धातु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बनाया जाता है। मिश्र धातु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में सोने और तांबे का अनुपात है।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12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C6350F-564C-4CCE-9E2E-DAB59662D0BF}"/>
              </a:ext>
            </a:extLst>
          </p:cNvPr>
          <p:cNvSpPr txBox="1"/>
          <p:nvPr/>
        </p:nvSpPr>
        <p:spPr>
          <a:xfrm>
            <a:off x="0" y="891150"/>
            <a:ext cx="12192000" cy="275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Q3. A and B are two alloys of gold and copper in the ratio 7:2 and 7:11 respectively. If equal quantities of these two alloys are melted to from a new alloy C, then the ratio of gold and copper in C is.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और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B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सोने और तांबे की दो मिश्रधातुएँ हैं जिनका अनुपात क्रमशः 7:2 और 7:11 है। यदि इन दोनों मिश्र धातुओं की समान मात्रा को एक नए मिश्र धातु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से पिघलाया जाता है, तो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में सोने और तांबे का अनुपात है।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1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630135-F253-406A-A1E2-4B3419CEE23E}"/>
              </a:ext>
            </a:extLst>
          </p:cNvPr>
          <p:cNvSpPr txBox="1"/>
          <p:nvPr/>
        </p:nvSpPr>
        <p:spPr>
          <a:xfrm>
            <a:off x="0" y="891150"/>
            <a:ext cx="12192000" cy="1905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Q4. Ratio of oil and water in two container are 14:3 and 65:3 If they are mix in same quantity in third container then what is the Ratio of oil and water in third container.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दो कंटेनर में तेल और पानी का अनुपात 14:3 और 65:3 है यदि वे तीसरे कंटेनर में समान मात्रा में मिलाए जाते हैं तो तीसरे कंटेनर में तेल और पानी का अनुपात क्या है?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425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784973-319E-4226-8C61-8991E006D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150" cy="891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C029D-DFAC-4D88-9E36-4EF67437C335}"/>
              </a:ext>
            </a:extLst>
          </p:cNvPr>
          <p:cNvSpPr/>
          <p:nvPr/>
        </p:nvSpPr>
        <p:spPr>
          <a:xfrm>
            <a:off x="1060174" y="0"/>
            <a:ext cx="11131826" cy="8911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MIXTURE – </a:t>
            </a:r>
            <a:r>
              <a:rPr lang="en-US" sz="3600" dirty="0">
                <a:solidFill>
                  <a:srgbClr val="FFFF00"/>
                </a:solidFill>
              </a:rPr>
              <a:t>PDF LINK  IN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1D1DA7-C60D-4869-8064-DF7B3F340370}"/>
              </a:ext>
            </a:extLst>
          </p:cNvPr>
          <p:cNvSpPr txBox="1"/>
          <p:nvPr/>
        </p:nvSpPr>
        <p:spPr>
          <a:xfrm>
            <a:off x="0" y="891150"/>
            <a:ext cx="12192000" cy="1905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Q5. The Ratio of HCI and H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2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SO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4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in  two container are 11:10 and 83:22. If they mix in same quantity in third container then what is the Ratio of HCI and H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2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SO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4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in  third container.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दो कंटेनरों में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HCI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और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H2SO4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का अनुपात 11:10 और 83:22 है। यदि वे तीसरे कंटेनर में समान मात्रा में मिलाते हैं तो तीसरे कंटेनर में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HCI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और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H2SO4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का अनुपात क्या है।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1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1236</Words>
  <Application>Microsoft Office PowerPoint</Application>
  <PresentationFormat>Widescreen</PresentationFormat>
  <Paragraphs>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76</cp:revision>
  <dcterms:created xsi:type="dcterms:W3CDTF">2022-02-22T11:14:16Z</dcterms:created>
  <dcterms:modified xsi:type="dcterms:W3CDTF">2022-02-26T13:36:59Z</dcterms:modified>
</cp:coreProperties>
</file>