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7853" r:id="rId2"/>
    <p:sldId id="5904" r:id="rId3"/>
    <p:sldId id="7930" r:id="rId4"/>
    <p:sldId id="6381" r:id="rId5"/>
    <p:sldId id="2050" r:id="rId6"/>
    <p:sldId id="6886" r:id="rId7"/>
    <p:sldId id="7647" r:id="rId8"/>
    <p:sldId id="7931" r:id="rId9"/>
    <p:sldId id="7932" r:id="rId10"/>
    <p:sldId id="7933" r:id="rId11"/>
    <p:sldId id="7934" r:id="rId12"/>
    <p:sldId id="7935" r:id="rId13"/>
    <p:sldId id="7936" r:id="rId14"/>
    <p:sldId id="7937" r:id="rId15"/>
    <p:sldId id="7938" r:id="rId16"/>
    <p:sldId id="7939" r:id="rId17"/>
    <p:sldId id="7941" r:id="rId18"/>
    <p:sldId id="7919" r:id="rId19"/>
    <p:sldId id="6889" r:id="rId20"/>
    <p:sldId id="6890" r:id="rId21"/>
    <p:sldId id="79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115"/>
  </p:normalViewPr>
  <p:slideViewPr>
    <p:cSldViewPr snapToGrid="0">
      <p:cViewPr varScale="1">
        <p:scale>
          <a:sx n="93" d="100"/>
          <a:sy n="93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909A8-972B-094E-BF5E-1822B3546A6D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E555-030B-8547-BF04-131A63E87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3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140-2634-B9EB-D049-A80AC079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92D7C-83B2-21C8-CD81-897946D78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515A8-2852-BEC8-B63B-7DD4D635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17EF-7A79-C981-ACD3-A0CEE2F2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2BCD-D90E-10AD-69F6-A8852445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21DE-115E-7540-DE5B-6B3E75DC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030B6-0B5A-9B04-130C-4926328D8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85CC2-27EF-599A-49F9-7A22EB38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006C-1374-6525-210B-F2C6CC11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60D85-1F42-3996-078D-5CE2DB00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33CEC-7365-B241-A25D-A54203E4F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EA990-C9FC-9A3A-1A75-4999A5A41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20D9D-7D38-DDCB-E3C8-0BA31885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75B12-28EE-A19C-3F36-3249B5B0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F8F4-78BB-9F5E-41F5-7935BE3B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6C44-5808-675B-EEEC-F302922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166E-2F2E-8DC9-7612-8265F9E4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E9A3-0ACD-58FA-2FCF-0D4364AF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B150F-F1CE-054D-D295-1EC3D219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8566-8335-BD21-2BEE-FADDA80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8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D53A-415B-38C2-4D84-D1FBC613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3B25-6CB3-1B15-1A0B-E90B7FFA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684BD-900A-CB50-E8BB-71424C9E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1B43F-4DA7-184D-2B01-5DCAF27D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E7C5-C8BD-FA14-FA36-B73730C1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96F6-D82D-1935-4789-9DE5BAAB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1746-EC5D-DEC1-7E61-D74AB4C63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58660-6813-CA97-0060-FE06F686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522C-59EC-90E5-CC6B-922AC631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73622-AE8B-42C5-8EC2-32CB07FF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CF52D-1318-DD58-09BB-758836D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3842-58B4-DB79-4B0F-D77705FE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83B33-2ACA-5FFB-FA22-91C235FD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758DC-D829-369C-E165-5CBA2DB01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7094B-A56F-11BA-8062-6C6EC80A5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6020D-E915-648C-DA63-DECDF20B7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AE8F3-AE99-97A0-29B3-3E54A2EA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E6413-F11E-F78B-59CB-0DFDA6DE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331D9-E16F-33B1-690F-8828E965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1534-DE44-A0C1-3FC6-B3BD836D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F4AAA-30F6-3C60-A265-7236DA44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63ABD-9E76-C0F6-E86C-1A03D317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6111-284B-3698-5718-698FA2AD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A10B-0177-494C-8627-31C73F2A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DAD2C-1E97-F651-46CE-C599BF63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4F88A-C902-AAF6-750F-4E47922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065E-AFE6-8D98-B192-D88D10D0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AD8B-B4F0-F453-462C-F75A3780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49370-9A61-C640-6A82-233291873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667CE-37D6-7EC3-48D4-B1CD55DC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F8EE-11C9-3B4D-0ECE-9757B252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C6036-BAE5-4D39-8453-137AAFA9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6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D113-D7F3-634A-3875-78A9162C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34062-EB46-A5CB-6CBF-4CD24C27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FBD2E-4DF8-A116-E3D5-11EE6B1E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A3F91-BFCF-C7B3-94FB-69123815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672C-78E0-4E1D-4F1C-BE9844F0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5F022-F195-54FE-1304-DB07481E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10DA0-978E-A730-0A9E-80D5749E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F09C-04B5-77A9-F66B-F3758F2D7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05D2-5A4C-8211-7C5F-B27D25338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1984-40B4-EF46-954B-DF9B83F9D42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C98E-5B24-66A3-A95C-C3B9D78A0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C4A5-1A1A-7E74-A177-A2135D411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1A34-2330-7249-9BB6-729709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7BB60D-15DB-3333-F537-2E58FA34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938BE-A0BB-8806-89B2-45925F9F521A}"/>
              </a:ext>
            </a:extLst>
          </p:cNvPr>
          <p:cNvSpPr/>
          <p:nvPr/>
        </p:nvSpPr>
        <p:spPr>
          <a:xfrm>
            <a:off x="3823855" y="5915890"/>
            <a:ext cx="540327" cy="72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2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Q.In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continuous casting process,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mould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generally made of______._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Cast iron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Bronze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Graphite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Tungsten carbide</a:t>
            </a:r>
          </a:p>
          <a:p>
            <a:pPr marL="480472" indent="-480472" algn="just" defTabSz="599002">
              <a:buNone/>
            </a:pPr>
            <a:endParaRPr lang="en-US" alt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6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is combination of casting and forging process-?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Investment casting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Squeeze casting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Slush casting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Vacuum casting</a:t>
            </a:r>
          </a:p>
        </p:txBody>
      </p:sp>
    </p:spTree>
    <p:extLst>
      <p:ext uri="{BB962C8B-B14F-4D97-AF65-F5344CB8AC3E}">
        <p14:creationId xmlns:p14="http://schemas.microsoft.com/office/powerpoint/2010/main" val="129618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Q.Notches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used to measure.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Flow rate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Velocity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Pressure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above</a:t>
            </a:r>
          </a:p>
        </p:txBody>
      </p:sp>
    </p:spTree>
    <p:extLst>
      <p:ext uri="{BB962C8B-B14F-4D97-AF65-F5344CB8AC3E}">
        <p14:creationId xmlns:p14="http://schemas.microsoft.com/office/powerpoint/2010/main" val="126973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Q.The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weir with thick crest is known as-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drowned weir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board crested weir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suppressed weir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cippoletti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weir</a:t>
            </a:r>
          </a:p>
          <a:p>
            <a:pPr marL="480472" indent="-480472" algn="just" defTabSz="599002">
              <a:buNone/>
            </a:pPr>
            <a:endParaRPr lang="en-US" alt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type of viscous damping will give periodic motion to the vibration body.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under damping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Critical damping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Over damping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05166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Q.A vibrating system with viscous damping will return to its equilibrium position in shortest time if it is _______.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Critically damped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Over damped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Under damped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 damping provided</a:t>
            </a:r>
          </a:p>
        </p:txBody>
      </p:sp>
    </p:spTree>
    <p:extLst>
      <p:ext uri="{BB962C8B-B14F-4D97-AF65-F5344CB8AC3E}">
        <p14:creationId xmlns:p14="http://schemas.microsoft.com/office/powerpoint/2010/main" val="361105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Q.One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kg of steam sample contains 80% dry steam of steam then, ¡t’s dryness fraction is-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0.125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0.8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0.2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0.5</a:t>
            </a:r>
          </a:p>
          <a:p>
            <a:pPr marL="480472" indent="-480472" algn="just" defTabSz="599002">
              <a:buNone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6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Q.On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P-T diagram, triple point is a _______ _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straight line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inclined line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point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curved line</a:t>
            </a:r>
          </a:p>
        </p:txBody>
      </p:sp>
    </p:spTree>
    <p:extLst>
      <p:ext uri="{BB962C8B-B14F-4D97-AF65-F5344CB8AC3E}">
        <p14:creationId xmlns:p14="http://schemas.microsoft.com/office/powerpoint/2010/main" val="266395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AutoNum type="alphaUcPeriod" startAt="17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Pinhole porosity is a defect occurs because of_?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 gas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Nitrogen gas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gas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608899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2023 AE/JE Aspirants | List of all upcoming Vacancies | By Shivam Sir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074" name="Picture 2" descr="Many Stacks Of Educational Books At Home Preparing For Exams On A White  Background Stock Photo - Download Image Now - iStock">
            <a:extLst>
              <a:ext uri="{FF2B5EF4-FFF2-40B4-BE49-F238E27FC236}">
                <a16:creationId xmlns:a16="http://schemas.microsoft.com/office/drawing/2014/main" id="{1E509962-716C-6A51-015C-B29F600E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"/>
            <a:ext cx="12192000" cy="6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C29EB86-985C-BE31-72BF-46964FC0D6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9841"/>
          <a:stretch/>
        </p:blipFill>
        <p:spPr>
          <a:xfrm>
            <a:off x="727524" y="1220772"/>
            <a:ext cx="10494657" cy="43682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7561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2023 AE/JE Aspirants | List of all upcoming Vacancies | By Shivam Sir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074" name="Picture 2" descr="Many Stacks Of Educational Books At Home Preparing For Exams On A White  Background Stock Photo - Download Image Now - iStock">
            <a:extLst>
              <a:ext uri="{FF2B5EF4-FFF2-40B4-BE49-F238E27FC236}">
                <a16:creationId xmlns:a16="http://schemas.microsoft.com/office/drawing/2014/main" id="{1E509962-716C-6A51-015C-B29F600E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"/>
            <a:ext cx="12192000" cy="6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8D5C4AF-D872-1CB8-56A2-EE2CC78B9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1472426" y="828721"/>
            <a:ext cx="9247147" cy="52005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77422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HW. 	Fixed position layout is also known as_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analytical layout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synthetic layout 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static product layout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369437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of the following governors is used to drive a gramophone_?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Watt governor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Porter governor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Pickering governor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Hartnell governor</a:t>
            </a:r>
          </a:p>
        </p:txBody>
      </p:sp>
    </p:spTree>
    <p:extLst>
      <p:ext uri="{BB962C8B-B14F-4D97-AF65-F5344CB8AC3E}">
        <p14:creationId xmlns:p14="http://schemas.microsoft.com/office/powerpoint/2010/main" val="388491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 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Pranshu</a:t>
            </a:r>
            <a:r>
              <a:rPr lang="en-US" sz="2000" dirty="0">
                <a:solidFill>
                  <a:schemeClr val="bg1"/>
                </a:solidFill>
              </a:rPr>
              <a:t> Dada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Ayush</a:t>
            </a:r>
            <a:r>
              <a:rPr lang="en-US" sz="2000" dirty="0">
                <a:solidFill>
                  <a:schemeClr val="bg1"/>
                </a:solidFill>
              </a:rPr>
              <a:t> Suthar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Naresh Rock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Alok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Manadeep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Rounak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Nautiyal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Jannatul</a:t>
            </a:r>
            <a:r>
              <a:rPr lang="en-US" sz="2000" dirty="0">
                <a:solidFill>
                  <a:schemeClr val="bg1"/>
                </a:solidFill>
              </a:rPr>
              <a:t> Siddiqui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Narender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Saurabh Kumar </a:t>
            </a:r>
            <a:r>
              <a:rPr lang="en-US" sz="2000" dirty="0" err="1">
                <a:solidFill>
                  <a:schemeClr val="bg1"/>
                </a:solidFill>
              </a:rPr>
              <a:t>Ratanpur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154A4F-A2E4-C684-9895-441F3594DFDB}"/>
              </a:ext>
            </a:extLst>
          </p:cNvPr>
          <p:cNvSpPr txBox="1"/>
          <p:nvPr/>
        </p:nvSpPr>
        <p:spPr>
          <a:xfrm>
            <a:off x="8208056" y="1492962"/>
            <a:ext cx="2984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Rupam</a:t>
            </a:r>
            <a:r>
              <a:rPr lang="en-US" sz="2000" dirty="0">
                <a:solidFill>
                  <a:schemeClr val="bg1"/>
                </a:solidFill>
              </a:rPr>
              <a:t> Kumari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Mayur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Nivas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Prakash Maurya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Kunal </a:t>
            </a:r>
            <a:r>
              <a:rPr lang="en-US" sz="2000" dirty="0" err="1">
                <a:solidFill>
                  <a:schemeClr val="bg1"/>
                </a:solidFill>
              </a:rPr>
              <a:t>Kisku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Jignesh Shah</a:t>
            </a: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 descr="Chirag Chande - “कौन कहता है आसमां में सुराख नहीं हो सकता, एक पत्थर तो  तबियत से उछालो यारों” Read my thoughts on @YourQuoteApp #yourquote #quote  #stories #qotd #quoteoftheday #wordporn ...">
            <a:extLst>
              <a:ext uri="{FF2B5EF4-FFF2-40B4-BE49-F238E27FC236}">
                <a16:creationId xmlns:a16="http://schemas.microsoft.com/office/drawing/2014/main" id="{5B3591F4-1C34-2797-9D29-AB1824555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"/>
          <a:stretch/>
        </p:blipFill>
        <p:spPr bwMode="auto">
          <a:xfrm>
            <a:off x="4382144" y="1240088"/>
            <a:ext cx="4476750" cy="40814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5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4227D-E026-64AB-A81C-CC6247232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57" y="1053598"/>
            <a:ext cx="3573526" cy="359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1ACA80-6E2C-CC89-9374-0CF0424B57F4}"/>
              </a:ext>
            </a:extLst>
          </p:cNvPr>
          <p:cNvSpPr txBox="1"/>
          <p:nvPr/>
        </p:nvSpPr>
        <p:spPr>
          <a:xfrm>
            <a:off x="7481798" y="1702889"/>
            <a:ext cx="45202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212121"/>
                </a:solidFill>
                <a:effectLst/>
                <a:latin typeface="Nunito" panose="020F0502020204030204" pitchFamily="34" charset="0"/>
              </a:rPr>
              <a:t>Course Highlights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350+ hours of Live Technical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130+ hours of Live Non-Technical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Access to Recorded Videos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Latest Pattern of JSSC 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Question Practice Session</a:t>
            </a:r>
          </a:p>
        </p:txBody>
      </p:sp>
    </p:spTree>
    <p:extLst>
      <p:ext uri="{BB962C8B-B14F-4D97-AF65-F5344CB8AC3E}">
        <p14:creationId xmlns:p14="http://schemas.microsoft.com/office/powerpoint/2010/main" val="382855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of the following is a gravity controlled type governor_?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Hartnell governor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Hartung governor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Watt governor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Pickering governor</a:t>
            </a:r>
          </a:p>
        </p:txBody>
      </p:sp>
    </p:spTree>
    <p:extLst>
      <p:ext uri="{BB962C8B-B14F-4D97-AF65-F5344CB8AC3E}">
        <p14:creationId xmlns:p14="http://schemas.microsoft.com/office/powerpoint/2010/main" val="419943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Q.When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sleeve of a Porter governor moves upwards, the governor speed.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Increases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Decreases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Remains unaffected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First increases and then decreases</a:t>
            </a:r>
          </a:p>
        </p:txBody>
      </p:sp>
    </p:spTree>
    <p:extLst>
      <p:ext uri="{BB962C8B-B14F-4D97-AF65-F5344CB8AC3E}">
        <p14:creationId xmlns:p14="http://schemas.microsoft.com/office/powerpoint/2010/main" val="204889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1212</Words>
  <Application>Microsoft Macintosh PowerPoint</Application>
  <PresentationFormat>Widescreen</PresentationFormat>
  <Paragraphs>207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Apple Chancery</vt:lpstr>
      <vt:lpstr>Arial</vt:lpstr>
      <vt:lpstr>Britannic Bold</vt:lpstr>
      <vt:lpstr>Calibri</vt:lpstr>
      <vt:lpstr>Calibri Light</vt:lpstr>
      <vt:lpstr>Courier New</vt:lpstr>
      <vt:lpstr>Nunito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2023-06-19T09:22:33Z</dcterms:created>
  <dcterms:modified xsi:type="dcterms:W3CDTF">2023-06-19T09:31:31Z</dcterms:modified>
</cp:coreProperties>
</file>