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sldIdLst>
    <p:sldId id="35343" r:id="rId2"/>
    <p:sldId id="33269" r:id="rId3"/>
    <p:sldId id="38219" r:id="rId4"/>
    <p:sldId id="38108" r:id="rId5"/>
    <p:sldId id="38451" r:id="rId6"/>
    <p:sldId id="37351" r:id="rId7"/>
    <p:sldId id="38203" r:id="rId8"/>
    <p:sldId id="38027" r:id="rId9"/>
    <p:sldId id="35376" r:id="rId10"/>
    <p:sldId id="37397" r:id="rId11"/>
    <p:sldId id="38322" r:id="rId12"/>
    <p:sldId id="37639" r:id="rId13"/>
    <p:sldId id="37640" r:id="rId14"/>
    <p:sldId id="38456" r:id="rId15"/>
    <p:sldId id="38457" r:id="rId16"/>
    <p:sldId id="38458" r:id="rId17"/>
    <p:sldId id="38470" r:id="rId18"/>
    <p:sldId id="38459" r:id="rId19"/>
    <p:sldId id="38460" r:id="rId20"/>
    <p:sldId id="38461" r:id="rId21"/>
    <p:sldId id="38469" r:id="rId22"/>
    <p:sldId id="38453" r:id="rId23"/>
    <p:sldId id="38454" r:id="rId24"/>
    <p:sldId id="38455" r:id="rId25"/>
    <p:sldId id="38465" r:id="rId26"/>
    <p:sldId id="38466" r:id="rId27"/>
    <p:sldId id="38467" r:id="rId28"/>
    <p:sldId id="38468" r:id="rId29"/>
    <p:sldId id="38471" r:id="rId30"/>
    <p:sldId id="38472" r:id="rId31"/>
    <p:sldId id="38473" r:id="rId32"/>
    <p:sldId id="38478" r:id="rId33"/>
    <p:sldId id="38479" r:id="rId34"/>
    <p:sldId id="38480" r:id="rId35"/>
    <p:sldId id="38481" r:id="rId36"/>
    <p:sldId id="38196" r:id="rId37"/>
    <p:sldId id="38197" r:id="rId38"/>
    <p:sldId id="38198" r:id="rId39"/>
    <p:sldId id="38452" r:id="rId40"/>
    <p:sldId id="38474" r:id="rId41"/>
    <p:sldId id="38475" r:id="rId42"/>
    <p:sldId id="38476" r:id="rId43"/>
    <p:sldId id="38477" r:id="rId44"/>
    <p:sldId id="38462" r:id="rId45"/>
    <p:sldId id="38463" r:id="rId46"/>
    <p:sldId id="38464" r:id="rId47"/>
    <p:sldId id="38173" r:id="rId48"/>
    <p:sldId id="35628" r:id="rId49"/>
    <p:sldId id="36047" r:id="rId50"/>
    <p:sldId id="38181" r:id="rId51"/>
    <p:sldId id="38182" r:id="rId52"/>
    <p:sldId id="38183" r:id="rId53"/>
    <p:sldId id="38193" r:id="rId54"/>
    <p:sldId id="38194" r:id="rId55"/>
    <p:sldId id="38195" r:id="rId56"/>
    <p:sldId id="38184" r:id="rId57"/>
    <p:sldId id="38185" r:id="rId58"/>
    <p:sldId id="38186" r:id="rId59"/>
    <p:sldId id="38109" r:id="rId60"/>
    <p:sldId id="38110" r:id="rId61"/>
    <p:sldId id="38111" r:id="rId62"/>
    <p:sldId id="38428" r:id="rId63"/>
    <p:sldId id="38102" r:id="rId64"/>
    <p:sldId id="38103" r:id="rId65"/>
    <p:sldId id="38104" r:id="rId66"/>
    <p:sldId id="38450" r:id="rId67"/>
    <p:sldId id="38225" r:id="rId68"/>
    <p:sldId id="38493" r:id="rId69"/>
    <p:sldId id="38494" r:id="rId70"/>
    <p:sldId id="38495" r:id="rId71"/>
    <p:sldId id="38496" r:id="rId72"/>
    <p:sldId id="38497" r:id="rId73"/>
    <p:sldId id="38498" r:id="rId74"/>
    <p:sldId id="38499" r:id="rId75"/>
    <p:sldId id="38319" r:id="rId76"/>
    <p:sldId id="38098" r:id="rId77"/>
    <p:sldId id="38500" r:id="rId78"/>
    <p:sldId id="37638" r:id="rId79"/>
    <p:sldId id="38501" r:id="rId80"/>
    <p:sldId id="38502" r:id="rId81"/>
    <p:sldId id="38503" r:id="rId82"/>
    <p:sldId id="38449" r:id="rId83"/>
    <p:sldId id="38220" r:id="rId84"/>
    <p:sldId id="38373" r:id="rId85"/>
    <p:sldId id="38374" r:id="rId86"/>
    <p:sldId id="38202" r:id="rId87"/>
    <p:sldId id="38201" r:id="rId88"/>
    <p:sldId id="38025" r:id="rId89"/>
    <p:sldId id="795" r:id="rId90"/>
    <p:sldId id="265" r:id="rId91"/>
    <p:sldId id="266" r:id="rId9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E212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2" d="100"/>
          <a:sy n="82" d="100"/>
        </p:scale>
        <p:origin x="600"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 Id="rId9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uj Kumar" userId="fbbf561fc1d5fd09" providerId="LiveId" clId="{5DC30111-1F5E-4482-B6D0-10ECDF7AEDA3}"/>
    <pc:docChg chg="undo redo custSel addSld delSld modSld">
      <pc:chgData name="Anuj Kumar" userId="fbbf561fc1d5fd09" providerId="LiveId" clId="{5DC30111-1F5E-4482-B6D0-10ECDF7AEDA3}" dt="2023-06-04T16:12:32.516" v="10690" actId="47"/>
      <pc:docMkLst>
        <pc:docMk/>
      </pc:docMkLst>
      <pc:sldChg chg="addSp delSp modSp mod">
        <pc:chgData name="Anuj Kumar" userId="fbbf561fc1d5fd09" providerId="LiveId" clId="{5DC30111-1F5E-4482-B6D0-10ECDF7AEDA3}" dt="2023-06-04T14:07:05.170" v="10643" actId="1076"/>
        <pc:sldMkLst>
          <pc:docMk/>
          <pc:sldMk cId="1862188659" sldId="33269"/>
        </pc:sldMkLst>
        <pc:picChg chg="add mod">
          <ac:chgData name="Anuj Kumar" userId="fbbf561fc1d5fd09" providerId="LiveId" clId="{5DC30111-1F5E-4482-B6D0-10ECDF7AEDA3}" dt="2023-06-04T14:07:05.170" v="10643" actId="1076"/>
          <ac:picMkLst>
            <pc:docMk/>
            <pc:sldMk cId="1862188659" sldId="33269"/>
            <ac:picMk id="3" creationId="{870D3C63-407C-5417-1A6F-EEC8F9ABD621}"/>
          </ac:picMkLst>
        </pc:picChg>
        <pc:picChg chg="del">
          <ac:chgData name="Anuj Kumar" userId="fbbf561fc1d5fd09" providerId="LiveId" clId="{5DC30111-1F5E-4482-B6D0-10ECDF7AEDA3}" dt="2023-06-04T14:06:41.164" v="10634" actId="478"/>
          <ac:picMkLst>
            <pc:docMk/>
            <pc:sldMk cId="1862188659" sldId="33269"/>
            <ac:picMk id="4" creationId="{B898A699-7C6B-6B9D-0FC5-592C9D9D733D}"/>
          </ac:picMkLst>
        </pc:picChg>
        <pc:picChg chg="add del mod">
          <ac:chgData name="Anuj Kumar" userId="fbbf561fc1d5fd09" providerId="LiveId" clId="{5DC30111-1F5E-4482-B6D0-10ECDF7AEDA3}" dt="2023-06-04T14:06:58.145" v="10638" actId="478"/>
          <ac:picMkLst>
            <pc:docMk/>
            <pc:sldMk cId="1862188659" sldId="33269"/>
            <ac:picMk id="19458" creationId="{C4D557EB-47CA-DD67-260F-35A26A0A47CD}"/>
          </ac:picMkLst>
        </pc:picChg>
      </pc:sldChg>
      <pc:sldChg chg="addSp delSp modSp">
        <pc:chgData name="Anuj Kumar" userId="fbbf561fc1d5fd09" providerId="LiveId" clId="{5DC30111-1F5E-4482-B6D0-10ECDF7AEDA3}" dt="2023-06-04T07:13:02.135" v="500" actId="1076"/>
        <pc:sldMkLst>
          <pc:docMk/>
          <pc:sldMk cId="1627106134" sldId="35628"/>
        </pc:sldMkLst>
        <pc:picChg chg="add mod">
          <ac:chgData name="Anuj Kumar" userId="fbbf561fc1d5fd09" providerId="LiveId" clId="{5DC30111-1F5E-4482-B6D0-10ECDF7AEDA3}" dt="2023-06-04T07:13:02.135" v="500" actId="1076"/>
          <ac:picMkLst>
            <pc:docMk/>
            <pc:sldMk cId="1627106134" sldId="35628"/>
            <ac:picMk id="3" creationId="{56B2A5B9-9284-2AD9-01B5-2C9FD93AC49D}"/>
          </ac:picMkLst>
        </pc:picChg>
        <pc:picChg chg="del">
          <ac:chgData name="Anuj Kumar" userId="fbbf561fc1d5fd09" providerId="LiveId" clId="{5DC30111-1F5E-4482-B6D0-10ECDF7AEDA3}" dt="2023-06-04T07:12:57.985" v="497" actId="478"/>
          <ac:picMkLst>
            <pc:docMk/>
            <pc:sldMk cId="1627106134" sldId="35628"/>
            <ac:picMk id="2050" creationId="{D5574377-FA44-36A0-3BD2-7D9DFD01438A}"/>
          </ac:picMkLst>
        </pc:picChg>
      </pc:sldChg>
      <pc:sldChg chg="modSp mod">
        <pc:chgData name="Anuj Kumar" userId="fbbf561fc1d5fd09" providerId="LiveId" clId="{5DC30111-1F5E-4482-B6D0-10ECDF7AEDA3}" dt="2023-06-04T11:00:30.299" v="3642" actId="6549"/>
        <pc:sldMkLst>
          <pc:docMk/>
          <pc:sldMk cId="4276611597" sldId="36047"/>
        </pc:sldMkLst>
        <pc:spChg chg="mod">
          <ac:chgData name="Anuj Kumar" userId="fbbf561fc1d5fd09" providerId="LiveId" clId="{5DC30111-1F5E-4482-B6D0-10ECDF7AEDA3}" dt="2023-06-04T11:00:30.299" v="3642" actId="6549"/>
          <ac:spMkLst>
            <pc:docMk/>
            <pc:sldMk cId="4276611597" sldId="36047"/>
            <ac:spMk id="7" creationId="{00000000-0000-0000-0000-000000000000}"/>
          </ac:spMkLst>
        </pc:spChg>
      </pc:sldChg>
      <pc:sldChg chg="modSp add del mod">
        <pc:chgData name="Anuj Kumar" userId="fbbf561fc1d5fd09" providerId="LiveId" clId="{5DC30111-1F5E-4482-B6D0-10ECDF7AEDA3}" dt="2023-06-04T16:12:22.441" v="10662"/>
        <pc:sldMkLst>
          <pc:docMk/>
          <pc:sldMk cId="4007899220" sldId="37638"/>
        </pc:sldMkLst>
        <pc:spChg chg="mod">
          <ac:chgData name="Anuj Kumar" userId="fbbf561fc1d5fd09" providerId="LiveId" clId="{5DC30111-1F5E-4482-B6D0-10ECDF7AEDA3}" dt="2023-06-04T14:04:09.688" v="10604" actId="20577"/>
          <ac:spMkLst>
            <pc:docMk/>
            <pc:sldMk cId="4007899220" sldId="37638"/>
            <ac:spMk id="10" creationId="{7A2A7EC3-852A-5A16-F0B5-3531D0D66745}"/>
          </ac:spMkLst>
        </pc:spChg>
      </pc:sldChg>
      <pc:sldChg chg="addSp delSp modSp">
        <pc:chgData name="Anuj Kumar" userId="fbbf561fc1d5fd09" providerId="LiveId" clId="{5DC30111-1F5E-4482-B6D0-10ECDF7AEDA3}" dt="2023-06-04T12:54:51.387" v="6739" actId="1076"/>
        <pc:sldMkLst>
          <pc:docMk/>
          <pc:sldMk cId="3211387226" sldId="37639"/>
        </pc:sldMkLst>
        <pc:picChg chg="add del mod">
          <ac:chgData name="Anuj Kumar" userId="fbbf561fc1d5fd09" providerId="LiveId" clId="{5DC30111-1F5E-4482-B6D0-10ECDF7AEDA3}" dt="2023-06-04T12:54:47.451" v="6736" actId="478"/>
          <ac:picMkLst>
            <pc:docMk/>
            <pc:sldMk cId="3211387226" sldId="37639"/>
            <ac:picMk id="3" creationId="{6B53D02C-E205-947A-8975-CE1184BD68FF}"/>
          </ac:picMkLst>
        </pc:picChg>
        <pc:picChg chg="del">
          <ac:chgData name="Anuj Kumar" userId="fbbf561fc1d5fd09" providerId="LiveId" clId="{5DC30111-1F5E-4482-B6D0-10ECDF7AEDA3}" dt="2023-06-04T07:11:14.497" v="174" actId="478"/>
          <ac:picMkLst>
            <pc:docMk/>
            <pc:sldMk cId="3211387226" sldId="37639"/>
            <ac:picMk id="1026" creationId="{BF026146-C5B6-7093-6DC9-0C41EA7D6729}"/>
          </ac:picMkLst>
        </pc:picChg>
        <pc:picChg chg="add mod">
          <ac:chgData name="Anuj Kumar" userId="fbbf561fc1d5fd09" providerId="LiveId" clId="{5DC30111-1F5E-4482-B6D0-10ECDF7AEDA3}" dt="2023-06-04T12:54:51.387" v="6739" actId="1076"/>
          <ac:picMkLst>
            <pc:docMk/>
            <pc:sldMk cId="3211387226" sldId="37639"/>
            <ac:picMk id="1028" creationId="{D5118858-4118-CCD0-F9F6-6D49812A1846}"/>
          </ac:picMkLst>
        </pc:picChg>
      </pc:sldChg>
      <pc:sldChg chg="modSp mod">
        <pc:chgData name="Anuj Kumar" userId="fbbf561fc1d5fd09" providerId="LiveId" clId="{5DC30111-1F5E-4482-B6D0-10ECDF7AEDA3}" dt="2023-06-04T13:43:04.772" v="9440" actId="20577"/>
        <pc:sldMkLst>
          <pc:docMk/>
          <pc:sldMk cId="2215963265" sldId="37640"/>
        </pc:sldMkLst>
        <pc:spChg chg="mod">
          <ac:chgData name="Anuj Kumar" userId="fbbf561fc1d5fd09" providerId="LiveId" clId="{5DC30111-1F5E-4482-B6D0-10ECDF7AEDA3}" dt="2023-06-04T13:43:04.772" v="9440" actId="20577"/>
          <ac:spMkLst>
            <pc:docMk/>
            <pc:sldMk cId="2215963265" sldId="37640"/>
            <ac:spMk id="7" creationId="{00000000-0000-0000-0000-000000000000}"/>
          </ac:spMkLst>
        </pc:spChg>
      </pc:sldChg>
      <pc:sldChg chg="modSp add del mod modAnim">
        <pc:chgData name="Anuj Kumar" userId="fbbf561fc1d5fd09" providerId="LiveId" clId="{5DC30111-1F5E-4482-B6D0-10ECDF7AEDA3}" dt="2023-06-04T16:12:22.441" v="10662"/>
        <pc:sldMkLst>
          <pc:docMk/>
          <pc:sldMk cId="2232695298" sldId="38098"/>
        </pc:sldMkLst>
        <pc:spChg chg="mod">
          <ac:chgData name="Anuj Kumar" userId="fbbf561fc1d5fd09" providerId="LiveId" clId="{5DC30111-1F5E-4482-B6D0-10ECDF7AEDA3}" dt="2023-06-04T07:51:20.485" v="3257" actId="20577"/>
          <ac:spMkLst>
            <pc:docMk/>
            <pc:sldMk cId="2232695298" sldId="38098"/>
            <ac:spMk id="3" creationId="{67EB1CA5-E6B0-1E53-5C8F-9568D9A39227}"/>
          </ac:spMkLst>
        </pc:spChg>
        <pc:spChg chg="mod">
          <ac:chgData name="Anuj Kumar" userId="fbbf561fc1d5fd09" providerId="LiveId" clId="{5DC30111-1F5E-4482-B6D0-10ECDF7AEDA3}" dt="2023-06-04T14:04:02.320" v="10600" actId="20577"/>
          <ac:spMkLst>
            <pc:docMk/>
            <pc:sldMk cId="2232695298" sldId="38098"/>
            <ac:spMk id="10" creationId="{7A2A7EC3-852A-5A16-F0B5-3531D0D66745}"/>
          </ac:spMkLst>
        </pc:spChg>
      </pc:sldChg>
      <pc:sldChg chg="addSp delSp modSp add del">
        <pc:chgData name="Anuj Kumar" userId="fbbf561fc1d5fd09" providerId="LiveId" clId="{5DC30111-1F5E-4482-B6D0-10ECDF7AEDA3}" dt="2023-06-04T14:08:38.886" v="10650" actId="47"/>
        <pc:sldMkLst>
          <pc:docMk/>
          <pc:sldMk cId="599055206" sldId="38099"/>
        </pc:sldMkLst>
        <pc:picChg chg="add mod">
          <ac:chgData name="Anuj Kumar" userId="fbbf561fc1d5fd09" providerId="LiveId" clId="{5DC30111-1F5E-4482-B6D0-10ECDF7AEDA3}" dt="2023-06-04T07:51:36.423" v="3261" actId="1076"/>
          <ac:picMkLst>
            <pc:docMk/>
            <pc:sldMk cId="599055206" sldId="38099"/>
            <ac:picMk id="3" creationId="{5E0F7447-F7EC-3ECD-90F9-484AF16F239B}"/>
          </ac:picMkLst>
        </pc:picChg>
        <pc:picChg chg="del">
          <ac:chgData name="Anuj Kumar" userId="fbbf561fc1d5fd09" providerId="LiveId" clId="{5DC30111-1F5E-4482-B6D0-10ECDF7AEDA3}" dt="2023-06-04T07:51:30.507" v="3258" actId="478"/>
          <ac:picMkLst>
            <pc:docMk/>
            <pc:sldMk cId="599055206" sldId="38099"/>
            <ac:picMk id="9218" creationId="{870FA03F-95E4-A215-B826-ABA6306D89BE}"/>
          </ac:picMkLst>
        </pc:picChg>
      </pc:sldChg>
      <pc:sldChg chg="modSp add del mod">
        <pc:chgData name="Anuj Kumar" userId="fbbf561fc1d5fd09" providerId="LiveId" clId="{5DC30111-1F5E-4482-B6D0-10ECDF7AEDA3}" dt="2023-06-04T14:08:39.219" v="10651" actId="47"/>
        <pc:sldMkLst>
          <pc:docMk/>
          <pc:sldMk cId="3792328428" sldId="38100"/>
        </pc:sldMkLst>
        <pc:spChg chg="mod">
          <ac:chgData name="Anuj Kumar" userId="fbbf561fc1d5fd09" providerId="LiveId" clId="{5DC30111-1F5E-4482-B6D0-10ECDF7AEDA3}" dt="2023-06-04T11:30:23.246" v="5040" actId="20577"/>
          <ac:spMkLst>
            <pc:docMk/>
            <pc:sldMk cId="3792328428" sldId="38100"/>
            <ac:spMk id="7" creationId="{00000000-0000-0000-0000-000000000000}"/>
          </ac:spMkLst>
        </pc:spChg>
      </pc:sldChg>
      <pc:sldChg chg="modSp add del mod">
        <pc:chgData name="Anuj Kumar" userId="fbbf561fc1d5fd09" providerId="LiveId" clId="{5DC30111-1F5E-4482-B6D0-10ECDF7AEDA3}" dt="2023-06-04T14:08:30.841" v="10645" actId="47"/>
        <pc:sldMkLst>
          <pc:docMk/>
          <pc:sldMk cId="206078027" sldId="38102"/>
        </pc:sldMkLst>
        <pc:spChg chg="mod">
          <ac:chgData name="Anuj Kumar" userId="fbbf561fc1d5fd09" providerId="LiveId" clId="{5DC30111-1F5E-4482-B6D0-10ECDF7AEDA3}" dt="2023-06-04T14:03:48.520" v="10592" actId="20577"/>
          <ac:spMkLst>
            <pc:docMk/>
            <pc:sldMk cId="206078027" sldId="38102"/>
            <ac:spMk id="10" creationId="{7A2A7EC3-852A-5A16-F0B5-3531D0D66745}"/>
          </ac:spMkLst>
        </pc:spChg>
      </pc:sldChg>
      <pc:sldChg chg="addSp delSp modSp add del">
        <pc:chgData name="Anuj Kumar" userId="fbbf561fc1d5fd09" providerId="LiveId" clId="{5DC30111-1F5E-4482-B6D0-10ECDF7AEDA3}" dt="2023-06-04T14:08:30.841" v="10645" actId="47"/>
        <pc:sldMkLst>
          <pc:docMk/>
          <pc:sldMk cId="356006552" sldId="38103"/>
        </pc:sldMkLst>
        <pc:picChg chg="add mod">
          <ac:chgData name="Anuj Kumar" userId="fbbf561fc1d5fd09" providerId="LiveId" clId="{5DC30111-1F5E-4482-B6D0-10ECDF7AEDA3}" dt="2023-06-04T07:36:10.123" v="2564" actId="1076"/>
          <ac:picMkLst>
            <pc:docMk/>
            <pc:sldMk cId="356006552" sldId="38103"/>
            <ac:picMk id="3" creationId="{582CAF56-AC01-D2A8-13C6-1C8ACD3B2C92}"/>
          </ac:picMkLst>
        </pc:picChg>
        <pc:picChg chg="del">
          <ac:chgData name="Anuj Kumar" userId="fbbf561fc1d5fd09" providerId="LiveId" clId="{5DC30111-1F5E-4482-B6D0-10ECDF7AEDA3}" dt="2023-06-04T07:35:51.013" v="2561" actId="478"/>
          <ac:picMkLst>
            <pc:docMk/>
            <pc:sldMk cId="356006552" sldId="38103"/>
            <ac:picMk id="7170" creationId="{68853A17-0CC4-AEFA-9B64-AB91B452F1AD}"/>
          </ac:picMkLst>
        </pc:picChg>
      </pc:sldChg>
      <pc:sldChg chg="modSp add del mod">
        <pc:chgData name="Anuj Kumar" userId="fbbf561fc1d5fd09" providerId="LiveId" clId="{5DC30111-1F5E-4482-B6D0-10ECDF7AEDA3}" dt="2023-06-04T14:08:30.841" v="10645" actId="47"/>
        <pc:sldMkLst>
          <pc:docMk/>
          <pc:sldMk cId="851643052" sldId="38104"/>
        </pc:sldMkLst>
        <pc:spChg chg="mod">
          <ac:chgData name="Anuj Kumar" userId="fbbf561fc1d5fd09" providerId="LiveId" clId="{5DC30111-1F5E-4482-B6D0-10ECDF7AEDA3}" dt="2023-06-04T11:28:09.509" v="4783" actId="6549"/>
          <ac:spMkLst>
            <pc:docMk/>
            <pc:sldMk cId="851643052" sldId="38104"/>
            <ac:spMk id="7" creationId="{00000000-0000-0000-0000-000000000000}"/>
          </ac:spMkLst>
        </pc:spChg>
      </pc:sldChg>
      <pc:sldChg chg="modSp mod">
        <pc:chgData name="Anuj Kumar" userId="fbbf561fc1d5fd09" providerId="LiveId" clId="{5DC30111-1F5E-4482-B6D0-10ECDF7AEDA3}" dt="2023-06-04T14:03:38.944" v="10589" actId="20577"/>
        <pc:sldMkLst>
          <pc:docMk/>
          <pc:sldMk cId="1235527623" sldId="38109"/>
        </pc:sldMkLst>
        <pc:spChg chg="mod">
          <ac:chgData name="Anuj Kumar" userId="fbbf561fc1d5fd09" providerId="LiveId" clId="{5DC30111-1F5E-4482-B6D0-10ECDF7AEDA3}" dt="2023-06-04T14:03:38.944" v="10589" actId="20577"/>
          <ac:spMkLst>
            <pc:docMk/>
            <pc:sldMk cId="1235527623" sldId="38109"/>
            <ac:spMk id="10" creationId="{7A2A7EC3-852A-5A16-F0B5-3531D0D66745}"/>
          </ac:spMkLst>
        </pc:spChg>
      </pc:sldChg>
      <pc:sldChg chg="addSp delSp modSp">
        <pc:chgData name="Anuj Kumar" userId="fbbf561fc1d5fd09" providerId="LiveId" clId="{5DC30111-1F5E-4482-B6D0-10ECDF7AEDA3}" dt="2023-06-04T07:26:19.584" v="2065" actId="1076"/>
        <pc:sldMkLst>
          <pc:docMk/>
          <pc:sldMk cId="1980899466" sldId="38110"/>
        </pc:sldMkLst>
        <pc:picChg chg="add mod">
          <ac:chgData name="Anuj Kumar" userId="fbbf561fc1d5fd09" providerId="LiveId" clId="{5DC30111-1F5E-4482-B6D0-10ECDF7AEDA3}" dt="2023-06-04T07:26:19.584" v="2065" actId="1076"/>
          <ac:picMkLst>
            <pc:docMk/>
            <pc:sldMk cId="1980899466" sldId="38110"/>
            <ac:picMk id="3" creationId="{88E745D7-3370-DDC5-90BE-A547AEC88013}"/>
          </ac:picMkLst>
        </pc:picChg>
        <pc:picChg chg="del">
          <ac:chgData name="Anuj Kumar" userId="fbbf561fc1d5fd09" providerId="LiveId" clId="{5DC30111-1F5E-4482-B6D0-10ECDF7AEDA3}" dt="2023-06-04T07:26:14.634" v="2062" actId="478"/>
          <ac:picMkLst>
            <pc:docMk/>
            <pc:sldMk cId="1980899466" sldId="38110"/>
            <ac:picMk id="6146" creationId="{CEFC1E49-0EC7-D5CB-E400-24BB60827B2F}"/>
          </ac:picMkLst>
        </pc:picChg>
      </pc:sldChg>
      <pc:sldChg chg="modSp mod">
        <pc:chgData name="Anuj Kumar" userId="fbbf561fc1d5fd09" providerId="LiveId" clId="{5DC30111-1F5E-4482-B6D0-10ECDF7AEDA3}" dt="2023-06-04T11:26:55.504" v="4752" actId="20577"/>
        <pc:sldMkLst>
          <pc:docMk/>
          <pc:sldMk cId="380658892" sldId="38111"/>
        </pc:sldMkLst>
        <pc:spChg chg="mod">
          <ac:chgData name="Anuj Kumar" userId="fbbf561fc1d5fd09" providerId="LiveId" clId="{5DC30111-1F5E-4482-B6D0-10ECDF7AEDA3}" dt="2023-06-04T11:26:55.504" v="4752" actId="20577"/>
          <ac:spMkLst>
            <pc:docMk/>
            <pc:sldMk cId="380658892" sldId="38111"/>
            <ac:spMk id="7" creationId="{00000000-0000-0000-0000-000000000000}"/>
          </ac:spMkLst>
        </pc:spChg>
      </pc:sldChg>
      <pc:sldChg chg="modSp mod">
        <pc:chgData name="Anuj Kumar" userId="fbbf561fc1d5fd09" providerId="LiveId" clId="{5DC30111-1F5E-4482-B6D0-10ECDF7AEDA3}" dt="2023-06-04T14:03:20.784" v="10575" actId="20577"/>
        <pc:sldMkLst>
          <pc:docMk/>
          <pc:sldMk cId="353220464" sldId="38173"/>
        </pc:sldMkLst>
        <pc:spChg chg="mod">
          <ac:chgData name="Anuj Kumar" userId="fbbf561fc1d5fd09" providerId="LiveId" clId="{5DC30111-1F5E-4482-B6D0-10ECDF7AEDA3}" dt="2023-06-04T14:03:20.784" v="10575" actId="20577"/>
          <ac:spMkLst>
            <pc:docMk/>
            <pc:sldMk cId="353220464" sldId="38173"/>
            <ac:spMk id="10" creationId="{7A2A7EC3-852A-5A16-F0B5-3531D0D66745}"/>
          </ac:spMkLst>
        </pc:spChg>
      </pc:sldChg>
      <pc:sldChg chg="modSp mod">
        <pc:chgData name="Anuj Kumar" userId="fbbf561fc1d5fd09" providerId="LiveId" clId="{5DC30111-1F5E-4482-B6D0-10ECDF7AEDA3}" dt="2023-06-04T14:03:24.447" v="10578" actId="20577"/>
        <pc:sldMkLst>
          <pc:docMk/>
          <pc:sldMk cId="701672039" sldId="38181"/>
        </pc:sldMkLst>
        <pc:spChg chg="mod">
          <ac:chgData name="Anuj Kumar" userId="fbbf561fc1d5fd09" providerId="LiveId" clId="{5DC30111-1F5E-4482-B6D0-10ECDF7AEDA3}" dt="2023-06-04T14:03:24.447" v="10578" actId="20577"/>
          <ac:spMkLst>
            <pc:docMk/>
            <pc:sldMk cId="701672039" sldId="38181"/>
            <ac:spMk id="10" creationId="{7A2A7EC3-852A-5A16-F0B5-3531D0D66745}"/>
          </ac:spMkLst>
        </pc:spChg>
      </pc:sldChg>
      <pc:sldChg chg="addSp delSp modSp">
        <pc:chgData name="Anuj Kumar" userId="fbbf561fc1d5fd09" providerId="LiveId" clId="{5DC30111-1F5E-4482-B6D0-10ECDF7AEDA3}" dt="2023-06-04T07:15:41.866" v="965" actId="1076"/>
        <pc:sldMkLst>
          <pc:docMk/>
          <pc:sldMk cId="2161460815" sldId="38182"/>
        </pc:sldMkLst>
        <pc:picChg chg="add mod">
          <ac:chgData name="Anuj Kumar" userId="fbbf561fc1d5fd09" providerId="LiveId" clId="{5DC30111-1F5E-4482-B6D0-10ECDF7AEDA3}" dt="2023-06-04T07:15:41.866" v="965" actId="1076"/>
          <ac:picMkLst>
            <pc:docMk/>
            <pc:sldMk cId="2161460815" sldId="38182"/>
            <ac:picMk id="3" creationId="{B6B718EA-F58D-4C59-1945-F3E677E3685B}"/>
          </ac:picMkLst>
        </pc:picChg>
        <pc:picChg chg="del">
          <ac:chgData name="Anuj Kumar" userId="fbbf561fc1d5fd09" providerId="LiveId" clId="{5DC30111-1F5E-4482-B6D0-10ECDF7AEDA3}" dt="2023-06-04T07:15:37.752" v="962" actId="478"/>
          <ac:picMkLst>
            <pc:docMk/>
            <pc:sldMk cId="2161460815" sldId="38182"/>
            <ac:picMk id="3074" creationId="{D1DFF3F3-3DCC-C4C5-29F1-ED89A0C86755}"/>
          </ac:picMkLst>
        </pc:picChg>
      </pc:sldChg>
      <pc:sldChg chg="modSp mod">
        <pc:chgData name="Anuj Kumar" userId="fbbf561fc1d5fd09" providerId="LiveId" clId="{5DC30111-1F5E-4482-B6D0-10ECDF7AEDA3}" dt="2023-06-04T11:25:17.090" v="4575" actId="255"/>
        <pc:sldMkLst>
          <pc:docMk/>
          <pc:sldMk cId="1658047172" sldId="38183"/>
        </pc:sldMkLst>
        <pc:spChg chg="mod">
          <ac:chgData name="Anuj Kumar" userId="fbbf561fc1d5fd09" providerId="LiveId" clId="{5DC30111-1F5E-4482-B6D0-10ECDF7AEDA3}" dt="2023-06-04T11:25:17.090" v="4575" actId="255"/>
          <ac:spMkLst>
            <pc:docMk/>
            <pc:sldMk cId="1658047172" sldId="38183"/>
            <ac:spMk id="7" creationId="{00000000-0000-0000-0000-000000000000}"/>
          </ac:spMkLst>
        </pc:spChg>
      </pc:sldChg>
      <pc:sldChg chg="modSp mod">
        <pc:chgData name="Anuj Kumar" userId="fbbf561fc1d5fd09" providerId="LiveId" clId="{5DC30111-1F5E-4482-B6D0-10ECDF7AEDA3}" dt="2023-06-04T14:03:34.336" v="10586" actId="20577"/>
        <pc:sldMkLst>
          <pc:docMk/>
          <pc:sldMk cId="352726228" sldId="38184"/>
        </pc:sldMkLst>
        <pc:spChg chg="mod">
          <ac:chgData name="Anuj Kumar" userId="fbbf561fc1d5fd09" providerId="LiveId" clId="{5DC30111-1F5E-4482-B6D0-10ECDF7AEDA3}" dt="2023-06-04T14:03:34.336" v="10586" actId="20577"/>
          <ac:spMkLst>
            <pc:docMk/>
            <pc:sldMk cId="352726228" sldId="38184"/>
            <ac:spMk id="10" creationId="{7A2A7EC3-852A-5A16-F0B5-3531D0D66745}"/>
          </ac:spMkLst>
        </pc:spChg>
      </pc:sldChg>
      <pc:sldChg chg="addSp delSp modSp">
        <pc:chgData name="Anuj Kumar" userId="fbbf561fc1d5fd09" providerId="LiveId" clId="{5DC30111-1F5E-4482-B6D0-10ECDF7AEDA3}" dt="2023-06-04T07:20:54.937" v="1531" actId="1076"/>
        <pc:sldMkLst>
          <pc:docMk/>
          <pc:sldMk cId="172742867" sldId="38185"/>
        </pc:sldMkLst>
        <pc:picChg chg="add mod">
          <ac:chgData name="Anuj Kumar" userId="fbbf561fc1d5fd09" providerId="LiveId" clId="{5DC30111-1F5E-4482-B6D0-10ECDF7AEDA3}" dt="2023-06-04T07:20:54.937" v="1531" actId="1076"/>
          <ac:picMkLst>
            <pc:docMk/>
            <pc:sldMk cId="172742867" sldId="38185"/>
            <ac:picMk id="3" creationId="{3359E689-4916-780E-9BAE-4B3297EA200C}"/>
          </ac:picMkLst>
        </pc:picChg>
        <pc:picChg chg="del">
          <ac:chgData name="Anuj Kumar" userId="fbbf561fc1d5fd09" providerId="LiveId" clId="{5DC30111-1F5E-4482-B6D0-10ECDF7AEDA3}" dt="2023-06-04T07:20:50.680" v="1528" actId="478"/>
          <ac:picMkLst>
            <pc:docMk/>
            <pc:sldMk cId="172742867" sldId="38185"/>
            <ac:picMk id="5122" creationId="{368A4AA6-B6D7-0E5C-F251-90AB368C9D40}"/>
          </ac:picMkLst>
        </pc:picChg>
      </pc:sldChg>
      <pc:sldChg chg="modSp mod">
        <pc:chgData name="Anuj Kumar" userId="fbbf561fc1d5fd09" providerId="LiveId" clId="{5DC30111-1F5E-4482-B6D0-10ECDF7AEDA3}" dt="2023-06-04T11:26:17.831" v="4679" actId="20577"/>
        <pc:sldMkLst>
          <pc:docMk/>
          <pc:sldMk cId="3774258629" sldId="38186"/>
        </pc:sldMkLst>
        <pc:spChg chg="mod">
          <ac:chgData name="Anuj Kumar" userId="fbbf561fc1d5fd09" providerId="LiveId" clId="{5DC30111-1F5E-4482-B6D0-10ECDF7AEDA3}" dt="2023-06-04T11:26:17.831" v="4679" actId="20577"/>
          <ac:spMkLst>
            <pc:docMk/>
            <pc:sldMk cId="3774258629" sldId="38186"/>
            <ac:spMk id="7" creationId="{00000000-0000-0000-0000-000000000000}"/>
          </ac:spMkLst>
        </pc:spChg>
      </pc:sldChg>
      <pc:sldChg chg="modSp mod">
        <pc:chgData name="Anuj Kumar" userId="fbbf561fc1d5fd09" providerId="LiveId" clId="{5DC30111-1F5E-4482-B6D0-10ECDF7AEDA3}" dt="2023-06-04T14:03:29.554" v="10583" actId="20577"/>
        <pc:sldMkLst>
          <pc:docMk/>
          <pc:sldMk cId="4235535171" sldId="38193"/>
        </pc:sldMkLst>
        <pc:spChg chg="mod">
          <ac:chgData name="Anuj Kumar" userId="fbbf561fc1d5fd09" providerId="LiveId" clId="{5DC30111-1F5E-4482-B6D0-10ECDF7AEDA3}" dt="2023-06-04T14:03:29.554" v="10583" actId="20577"/>
          <ac:spMkLst>
            <pc:docMk/>
            <pc:sldMk cId="4235535171" sldId="38193"/>
            <ac:spMk id="10" creationId="{7A2A7EC3-852A-5A16-F0B5-3531D0D66745}"/>
          </ac:spMkLst>
        </pc:spChg>
      </pc:sldChg>
      <pc:sldChg chg="addSp delSp modSp">
        <pc:chgData name="Anuj Kumar" userId="fbbf561fc1d5fd09" providerId="LiveId" clId="{5DC30111-1F5E-4482-B6D0-10ECDF7AEDA3}" dt="2023-06-04T07:19:19.700" v="1361" actId="1076"/>
        <pc:sldMkLst>
          <pc:docMk/>
          <pc:sldMk cId="191556939" sldId="38194"/>
        </pc:sldMkLst>
        <pc:picChg chg="add mod">
          <ac:chgData name="Anuj Kumar" userId="fbbf561fc1d5fd09" providerId="LiveId" clId="{5DC30111-1F5E-4482-B6D0-10ECDF7AEDA3}" dt="2023-06-04T07:19:19.700" v="1361" actId="1076"/>
          <ac:picMkLst>
            <pc:docMk/>
            <pc:sldMk cId="191556939" sldId="38194"/>
            <ac:picMk id="3" creationId="{92A490C1-D9F4-6D41-C401-87764F9DC57E}"/>
          </ac:picMkLst>
        </pc:picChg>
        <pc:picChg chg="del">
          <ac:chgData name="Anuj Kumar" userId="fbbf561fc1d5fd09" providerId="LiveId" clId="{5DC30111-1F5E-4482-B6D0-10ECDF7AEDA3}" dt="2023-06-04T07:19:10.021" v="1356" actId="478"/>
          <ac:picMkLst>
            <pc:docMk/>
            <pc:sldMk cId="191556939" sldId="38194"/>
            <ac:picMk id="4098" creationId="{2660DE31-CA97-DF61-D3B1-A71B02061518}"/>
          </ac:picMkLst>
        </pc:picChg>
      </pc:sldChg>
      <pc:sldChg chg="modSp mod">
        <pc:chgData name="Anuj Kumar" userId="fbbf561fc1d5fd09" providerId="LiveId" clId="{5DC30111-1F5E-4482-B6D0-10ECDF7AEDA3}" dt="2023-06-04T11:22:07.731" v="4094" actId="403"/>
        <pc:sldMkLst>
          <pc:docMk/>
          <pc:sldMk cId="4012145787" sldId="38195"/>
        </pc:sldMkLst>
        <pc:spChg chg="mod">
          <ac:chgData name="Anuj Kumar" userId="fbbf561fc1d5fd09" providerId="LiveId" clId="{5DC30111-1F5E-4482-B6D0-10ECDF7AEDA3}" dt="2023-06-04T11:22:07.731" v="4094" actId="403"/>
          <ac:spMkLst>
            <pc:docMk/>
            <pc:sldMk cId="4012145787" sldId="38195"/>
            <ac:spMk id="7" creationId="{00000000-0000-0000-0000-000000000000}"/>
          </ac:spMkLst>
        </pc:spChg>
      </pc:sldChg>
      <pc:sldChg chg="modSp del mod">
        <pc:chgData name="Anuj Kumar" userId="fbbf561fc1d5fd09" providerId="LiveId" clId="{5DC30111-1F5E-4482-B6D0-10ECDF7AEDA3}" dt="2023-06-04T13:45:06.131" v="9448" actId="2696"/>
        <pc:sldMkLst>
          <pc:docMk/>
          <pc:sldMk cId="1298688145" sldId="38196"/>
        </pc:sldMkLst>
        <pc:spChg chg="mod">
          <ac:chgData name="Anuj Kumar" userId="fbbf561fc1d5fd09" providerId="LiveId" clId="{5DC30111-1F5E-4482-B6D0-10ECDF7AEDA3}" dt="2023-06-04T11:35:10.241" v="5446" actId="20577"/>
          <ac:spMkLst>
            <pc:docMk/>
            <pc:sldMk cId="1298688145" sldId="38196"/>
            <ac:spMk id="10" creationId="{7A2A7EC3-852A-5A16-F0B5-3531D0D66745}"/>
          </ac:spMkLst>
        </pc:spChg>
      </pc:sldChg>
      <pc:sldChg chg="modSp add mod">
        <pc:chgData name="Anuj Kumar" userId="fbbf561fc1d5fd09" providerId="LiveId" clId="{5DC30111-1F5E-4482-B6D0-10ECDF7AEDA3}" dt="2023-06-04T13:45:21.622" v="9455" actId="20577"/>
        <pc:sldMkLst>
          <pc:docMk/>
          <pc:sldMk cId="3185462312" sldId="38196"/>
        </pc:sldMkLst>
        <pc:spChg chg="mod">
          <ac:chgData name="Anuj Kumar" userId="fbbf561fc1d5fd09" providerId="LiveId" clId="{5DC30111-1F5E-4482-B6D0-10ECDF7AEDA3}" dt="2023-06-04T13:45:21.622" v="9455" actId="20577"/>
          <ac:spMkLst>
            <pc:docMk/>
            <pc:sldMk cId="3185462312" sldId="38196"/>
            <ac:spMk id="10" creationId="{7A2A7EC3-852A-5A16-F0B5-3531D0D66745}"/>
          </ac:spMkLst>
        </pc:spChg>
      </pc:sldChg>
      <pc:sldChg chg="addSp delSp modSp del">
        <pc:chgData name="Anuj Kumar" userId="fbbf561fc1d5fd09" providerId="LiveId" clId="{5DC30111-1F5E-4482-B6D0-10ECDF7AEDA3}" dt="2023-06-04T13:45:06.131" v="9448" actId="2696"/>
        <pc:sldMkLst>
          <pc:docMk/>
          <pc:sldMk cId="49887265" sldId="38197"/>
        </pc:sldMkLst>
        <pc:picChg chg="add mod">
          <ac:chgData name="Anuj Kumar" userId="fbbf561fc1d5fd09" providerId="LiveId" clId="{5DC30111-1F5E-4482-B6D0-10ECDF7AEDA3}" dt="2023-06-04T11:35:40.476" v="5450" actId="1076"/>
          <ac:picMkLst>
            <pc:docMk/>
            <pc:sldMk cId="49887265" sldId="38197"/>
            <ac:picMk id="3" creationId="{B9A3922F-12C5-F1AC-E01A-99450645A1E2}"/>
          </ac:picMkLst>
        </pc:picChg>
        <pc:picChg chg="del">
          <ac:chgData name="Anuj Kumar" userId="fbbf561fc1d5fd09" providerId="LiveId" clId="{5DC30111-1F5E-4482-B6D0-10ECDF7AEDA3}" dt="2023-06-04T11:35:36.186" v="5447" actId="478"/>
          <ac:picMkLst>
            <pc:docMk/>
            <pc:sldMk cId="49887265" sldId="38197"/>
            <ac:picMk id="10242" creationId="{9BAFAB7E-0291-C236-4094-CC0966255C35}"/>
          </ac:picMkLst>
        </pc:picChg>
      </pc:sldChg>
      <pc:sldChg chg="add">
        <pc:chgData name="Anuj Kumar" userId="fbbf561fc1d5fd09" providerId="LiveId" clId="{5DC30111-1F5E-4482-B6D0-10ECDF7AEDA3}" dt="2023-06-04T13:45:15.836" v="9449"/>
        <pc:sldMkLst>
          <pc:docMk/>
          <pc:sldMk cId="3464177167" sldId="38197"/>
        </pc:sldMkLst>
      </pc:sldChg>
      <pc:sldChg chg="modSp del mod">
        <pc:chgData name="Anuj Kumar" userId="fbbf561fc1d5fd09" providerId="LiveId" clId="{5DC30111-1F5E-4482-B6D0-10ECDF7AEDA3}" dt="2023-06-04T13:45:06.131" v="9448" actId="2696"/>
        <pc:sldMkLst>
          <pc:docMk/>
          <pc:sldMk cId="2303569177" sldId="38198"/>
        </pc:sldMkLst>
        <pc:spChg chg="mod">
          <ac:chgData name="Anuj Kumar" userId="fbbf561fc1d5fd09" providerId="LiveId" clId="{5DC30111-1F5E-4482-B6D0-10ECDF7AEDA3}" dt="2023-06-04T11:38:15.171" v="5651" actId="20577"/>
          <ac:spMkLst>
            <pc:docMk/>
            <pc:sldMk cId="2303569177" sldId="38198"/>
            <ac:spMk id="7" creationId="{00000000-0000-0000-0000-000000000000}"/>
          </ac:spMkLst>
        </pc:spChg>
      </pc:sldChg>
      <pc:sldChg chg="add">
        <pc:chgData name="Anuj Kumar" userId="fbbf561fc1d5fd09" providerId="LiveId" clId="{5DC30111-1F5E-4482-B6D0-10ECDF7AEDA3}" dt="2023-06-04T13:45:15.836" v="9449"/>
        <pc:sldMkLst>
          <pc:docMk/>
          <pc:sldMk cId="3368836456" sldId="38198"/>
        </pc:sldMkLst>
      </pc:sldChg>
      <pc:sldChg chg="modSp mod">
        <pc:chgData name="Anuj Kumar" userId="fbbf561fc1d5fd09" providerId="LiveId" clId="{5DC30111-1F5E-4482-B6D0-10ECDF7AEDA3}" dt="2023-06-04T16:12:18.454" v="10661" actId="20577"/>
        <pc:sldMkLst>
          <pc:docMk/>
          <pc:sldMk cId="1943775216" sldId="38225"/>
        </pc:sldMkLst>
        <pc:spChg chg="mod">
          <ac:chgData name="Anuj Kumar" userId="fbbf561fc1d5fd09" providerId="LiveId" clId="{5DC30111-1F5E-4482-B6D0-10ECDF7AEDA3}" dt="2023-06-04T16:12:18.454" v="10661" actId="20577"/>
          <ac:spMkLst>
            <pc:docMk/>
            <pc:sldMk cId="1943775216" sldId="38225"/>
            <ac:spMk id="7" creationId="{00000000-0000-0000-0000-000000000000}"/>
          </ac:spMkLst>
        </pc:spChg>
      </pc:sldChg>
      <pc:sldChg chg="addSp delSp modSp add del">
        <pc:chgData name="Anuj Kumar" userId="fbbf561fc1d5fd09" providerId="LiveId" clId="{5DC30111-1F5E-4482-B6D0-10ECDF7AEDA3}" dt="2023-06-04T14:08:40.138" v="10654" actId="47"/>
        <pc:sldMkLst>
          <pc:docMk/>
          <pc:sldMk cId="2688701528" sldId="38307"/>
        </pc:sldMkLst>
        <pc:picChg chg="add mod">
          <ac:chgData name="Anuj Kumar" userId="fbbf561fc1d5fd09" providerId="LiveId" clId="{5DC30111-1F5E-4482-B6D0-10ECDF7AEDA3}" dt="2023-06-04T11:41:27.572" v="6001" actId="1076"/>
          <ac:picMkLst>
            <pc:docMk/>
            <pc:sldMk cId="2688701528" sldId="38307"/>
            <ac:picMk id="3" creationId="{415FC692-F007-8622-FA5D-3F0A6DC5F8A1}"/>
          </ac:picMkLst>
        </pc:picChg>
        <pc:picChg chg="del">
          <ac:chgData name="Anuj Kumar" userId="fbbf561fc1d5fd09" providerId="LiveId" clId="{5DC30111-1F5E-4482-B6D0-10ECDF7AEDA3}" dt="2023-06-04T11:41:23.483" v="5998" actId="478"/>
          <ac:picMkLst>
            <pc:docMk/>
            <pc:sldMk cId="2688701528" sldId="38307"/>
            <ac:picMk id="11266" creationId="{E18C6DCD-5537-68E0-FDF3-1E9CFCFD2CE5}"/>
          </ac:picMkLst>
        </pc:picChg>
      </pc:sldChg>
      <pc:sldChg chg="modSp add del mod">
        <pc:chgData name="Anuj Kumar" userId="fbbf561fc1d5fd09" providerId="LiveId" clId="{5DC30111-1F5E-4482-B6D0-10ECDF7AEDA3}" dt="2023-06-04T14:08:40.628" v="10655" actId="47"/>
        <pc:sldMkLst>
          <pc:docMk/>
          <pc:sldMk cId="3523921" sldId="38308"/>
        </pc:sldMkLst>
        <pc:spChg chg="mod">
          <ac:chgData name="Anuj Kumar" userId="fbbf561fc1d5fd09" providerId="LiveId" clId="{5DC30111-1F5E-4482-B6D0-10ECDF7AEDA3}" dt="2023-06-04T11:45:16.940" v="6354" actId="255"/>
          <ac:spMkLst>
            <pc:docMk/>
            <pc:sldMk cId="3523921" sldId="38308"/>
            <ac:spMk id="7" creationId="{00000000-0000-0000-0000-000000000000}"/>
          </ac:spMkLst>
        </pc:spChg>
      </pc:sldChg>
      <pc:sldChg chg="add del">
        <pc:chgData name="Anuj Kumar" userId="fbbf561fc1d5fd09" providerId="LiveId" clId="{5DC30111-1F5E-4482-B6D0-10ECDF7AEDA3}" dt="2023-06-04T16:12:28.916" v="10674" actId="47"/>
        <pc:sldMkLst>
          <pc:docMk/>
          <pc:sldMk cId="3770999641" sldId="38310"/>
        </pc:sldMkLst>
      </pc:sldChg>
      <pc:sldChg chg="del">
        <pc:chgData name="Anuj Kumar" userId="fbbf561fc1d5fd09" providerId="LiveId" clId="{5DC30111-1F5E-4482-B6D0-10ECDF7AEDA3}" dt="2023-06-04T14:04:15.853" v="10606" actId="47"/>
        <pc:sldMkLst>
          <pc:docMk/>
          <pc:sldMk cId="1643696740" sldId="38311"/>
        </pc:sldMkLst>
      </pc:sldChg>
      <pc:sldChg chg="del">
        <pc:chgData name="Anuj Kumar" userId="fbbf561fc1d5fd09" providerId="LiveId" clId="{5DC30111-1F5E-4482-B6D0-10ECDF7AEDA3}" dt="2023-06-04T14:04:16.030" v="10607" actId="47"/>
        <pc:sldMkLst>
          <pc:docMk/>
          <pc:sldMk cId="2682563862" sldId="38312"/>
        </pc:sldMkLst>
      </pc:sldChg>
      <pc:sldChg chg="add del">
        <pc:chgData name="Anuj Kumar" userId="fbbf561fc1d5fd09" providerId="LiveId" clId="{5DC30111-1F5E-4482-B6D0-10ECDF7AEDA3}" dt="2023-06-04T16:12:28.961" v="10675" actId="47"/>
        <pc:sldMkLst>
          <pc:docMk/>
          <pc:sldMk cId="3103146267" sldId="38313"/>
        </pc:sldMkLst>
      </pc:sldChg>
      <pc:sldChg chg="del">
        <pc:chgData name="Anuj Kumar" userId="fbbf561fc1d5fd09" providerId="LiveId" clId="{5DC30111-1F5E-4482-B6D0-10ECDF7AEDA3}" dt="2023-06-04T14:04:16.370" v="10609" actId="47"/>
        <pc:sldMkLst>
          <pc:docMk/>
          <pc:sldMk cId="920927379" sldId="38314"/>
        </pc:sldMkLst>
      </pc:sldChg>
      <pc:sldChg chg="del">
        <pc:chgData name="Anuj Kumar" userId="fbbf561fc1d5fd09" providerId="LiveId" clId="{5DC30111-1F5E-4482-B6D0-10ECDF7AEDA3}" dt="2023-06-04T14:04:16.526" v="10610" actId="47"/>
        <pc:sldMkLst>
          <pc:docMk/>
          <pc:sldMk cId="2069697545" sldId="38315"/>
        </pc:sldMkLst>
      </pc:sldChg>
      <pc:sldChg chg="add del">
        <pc:chgData name="Anuj Kumar" userId="fbbf561fc1d5fd09" providerId="LiveId" clId="{5DC30111-1F5E-4482-B6D0-10ECDF7AEDA3}" dt="2023-06-04T16:12:28.996" v="10676" actId="47"/>
        <pc:sldMkLst>
          <pc:docMk/>
          <pc:sldMk cId="2690183271" sldId="38316"/>
        </pc:sldMkLst>
      </pc:sldChg>
      <pc:sldChg chg="del">
        <pc:chgData name="Anuj Kumar" userId="fbbf561fc1d5fd09" providerId="LiveId" clId="{5DC30111-1F5E-4482-B6D0-10ECDF7AEDA3}" dt="2023-06-04T14:04:17.573" v="10612" actId="47"/>
        <pc:sldMkLst>
          <pc:docMk/>
          <pc:sldMk cId="4282570116" sldId="38317"/>
        </pc:sldMkLst>
      </pc:sldChg>
      <pc:sldChg chg="del">
        <pc:chgData name="Anuj Kumar" userId="fbbf561fc1d5fd09" providerId="LiveId" clId="{5DC30111-1F5E-4482-B6D0-10ECDF7AEDA3}" dt="2023-06-04T14:04:18.275" v="10613" actId="47"/>
        <pc:sldMkLst>
          <pc:docMk/>
          <pc:sldMk cId="2301981961" sldId="38318"/>
        </pc:sldMkLst>
      </pc:sldChg>
      <pc:sldChg chg="modSp add del mod">
        <pc:chgData name="Anuj Kumar" userId="fbbf561fc1d5fd09" providerId="LiveId" clId="{5DC30111-1F5E-4482-B6D0-10ECDF7AEDA3}" dt="2023-06-04T16:12:22.441" v="10662"/>
        <pc:sldMkLst>
          <pc:docMk/>
          <pc:sldMk cId="2572100216" sldId="38319"/>
        </pc:sldMkLst>
        <pc:spChg chg="mod">
          <ac:chgData name="Anuj Kumar" userId="fbbf561fc1d5fd09" providerId="LiveId" clId="{5DC30111-1F5E-4482-B6D0-10ECDF7AEDA3}" dt="2023-06-04T14:03:53.073" v="10595" actId="20577"/>
          <ac:spMkLst>
            <pc:docMk/>
            <pc:sldMk cId="2572100216" sldId="38319"/>
            <ac:spMk id="10" creationId="{7A2A7EC3-852A-5A16-F0B5-3531D0D66745}"/>
          </ac:spMkLst>
        </pc:spChg>
      </pc:sldChg>
      <pc:sldChg chg="addSp delSp modSp add del">
        <pc:chgData name="Anuj Kumar" userId="fbbf561fc1d5fd09" providerId="LiveId" clId="{5DC30111-1F5E-4482-B6D0-10ECDF7AEDA3}" dt="2023-06-04T14:08:38.363" v="10647" actId="47"/>
        <pc:sldMkLst>
          <pc:docMk/>
          <pc:sldMk cId="1307577324" sldId="38320"/>
        </pc:sldMkLst>
        <pc:picChg chg="add mod">
          <ac:chgData name="Anuj Kumar" userId="fbbf561fc1d5fd09" providerId="LiveId" clId="{5DC30111-1F5E-4482-B6D0-10ECDF7AEDA3}" dt="2023-06-04T07:42:54.896" v="2926" actId="1076"/>
          <ac:picMkLst>
            <pc:docMk/>
            <pc:sldMk cId="1307577324" sldId="38320"/>
            <ac:picMk id="3" creationId="{31D86CCA-43AC-2238-748B-7ADE135D2151}"/>
          </ac:picMkLst>
        </pc:picChg>
        <pc:picChg chg="del">
          <ac:chgData name="Anuj Kumar" userId="fbbf561fc1d5fd09" providerId="LiveId" clId="{5DC30111-1F5E-4482-B6D0-10ECDF7AEDA3}" dt="2023-06-04T07:42:51.571" v="2923" actId="478"/>
          <ac:picMkLst>
            <pc:docMk/>
            <pc:sldMk cId="1307577324" sldId="38320"/>
            <ac:picMk id="8194" creationId="{7D6B154A-E5F0-5C2A-4F5C-56C64F0E0869}"/>
          </ac:picMkLst>
        </pc:picChg>
      </pc:sldChg>
      <pc:sldChg chg="modSp add del mod">
        <pc:chgData name="Anuj Kumar" userId="fbbf561fc1d5fd09" providerId="LiveId" clId="{5DC30111-1F5E-4482-B6D0-10ECDF7AEDA3}" dt="2023-06-04T14:08:38.505" v="10648" actId="47"/>
        <pc:sldMkLst>
          <pc:docMk/>
          <pc:sldMk cId="695808600" sldId="38321"/>
        </pc:sldMkLst>
        <pc:spChg chg="mod">
          <ac:chgData name="Anuj Kumar" userId="fbbf561fc1d5fd09" providerId="LiveId" clId="{5DC30111-1F5E-4482-B6D0-10ECDF7AEDA3}" dt="2023-06-04T11:29:45.470" v="5012" actId="20577"/>
          <ac:spMkLst>
            <pc:docMk/>
            <pc:sldMk cId="695808600" sldId="38321"/>
            <ac:spMk id="7" creationId="{00000000-0000-0000-0000-000000000000}"/>
          </ac:spMkLst>
        </pc:spChg>
      </pc:sldChg>
      <pc:sldChg chg="modSp mod modAnim">
        <pc:chgData name="Anuj Kumar" userId="fbbf561fc1d5fd09" providerId="LiveId" clId="{5DC30111-1F5E-4482-B6D0-10ECDF7AEDA3}" dt="2023-06-04T12:54:16.933" v="6735" actId="20577"/>
        <pc:sldMkLst>
          <pc:docMk/>
          <pc:sldMk cId="2255358420" sldId="38322"/>
        </pc:sldMkLst>
        <pc:spChg chg="mod">
          <ac:chgData name="Anuj Kumar" userId="fbbf561fc1d5fd09" providerId="LiveId" clId="{5DC30111-1F5E-4482-B6D0-10ECDF7AEDA3}" dt="2023-06-04T12:54:16.933" v="6735" actId="20577"/>
          <ac:spMkLst>
            <pc:docMk/>
            <pc:sldMk cId="2255358420" sldId="38322"/>
            <ac:spMk id="3" creationId="{67EB1CA5-E6B0-1E53-5C8F-9568D9A39227}"/>
          </ac:spMkLst>
        </pc:spChg>
        <pc:spChg chg="mod">
          <ac:chgData name="Anuj Kumar" userId="fbbf561fc1d5fd09" providerId="LiveId" clId="{5DC30111-1F5E-4482-B6D0-10ECDF7AEDA3}" dt="2023-06-04T12:54:13.805" v="6731" actId="20577"/>
          <ac:spMkLst>
            <pc:docMk/>
            <pc:sldMk cId="2255358420" sldId="38322"/>
            <ac:spMk id="10" creationId="{7A2A7EC3-852A-5A16-F0B5-3531D0D66745}"/>
          </ac:spMkLst>
        </pc:spChg>
      </pc:sldChg>
      <pc:sldChg chg="modSp add del mod">
        <pc:chgData name="Anuj Kumar" userId="fbbf561fc1d5fd09" providerId="LiveId" clId="{5DC30111-1F5E-4482-B6D0-10ECDF7AEDA3}" dt="2023-06-04T14:08:39.463" v="10652" actId="47"/>
        <pc:sldMkLst>
          <pc:docMk/>
          <pc:sldMk cId="1651274004" sldId="38341"/>
        </pc:sldMkLst>
        <pc:spChg chg="mod">
          <ac:chgData name="Anuj Kumar" userId="fbbf561fc1d5fd09" providerId="LiveId" clId="{5DC30111-1F5E-4482-B6D0-10ECDF7AEDA3}" dt="2023-06-04T11:31:17.674" v="5098" actId="6549"/>
          <ac:spMkLst>
            <pc:docMk/>
            <pc:sldMk cId="1651274004" sldId="38341"/>
            <ac:spMk id="7" creationId="{00000000-0000-0000-0000-000000000000}"/>
          </ac:spMkLst>
        </pc:spChg>
      </pc:sldChg>
      <pc:sldChg chg="add del">
        <pc:chgData name="Anuj Kumar" userId="fbbf561fc1d5fd09" providerId="LiveId" clId="{5DC30111-1F5E-4482-B6D0-10ECDF7AEDA3}" dt="2023-06-04T16:12:29.025" v="10677" actId="47"/>
        <pc:sldMkLst>
          <pc:docMk/>
          <pc:sldMk cId="308575803" sldId="38375"/>
        </pc:sldMkLst>
      </pc:sldChg>
      <pc:sldChg chg="add del">
        <pc:chgData name="Anuj Kumar" userId="fbbf561fc1d5fd09" providerId="LiveId" clId="{5DC30111-1F5E-4482-B6D0-10ECDF7AEDA3}" dt="2023-06-04T16:12:29.611" v="10678" actId="47"/>
        <pc:sldMkLst>
          <pc:docMk/>
          <pc:sldMk cId="2421200633" sldId="38378"/>
        </pc:sldMkLst>
      </pc:sldChg>
      <pc:sldChg chg="add del">
        <pc:chgData name="Anuj Kumar" userId="fbbf561fc1d5fd09" providerId="LiveId" clId="{5DC30111-1F5E-4482-B6D0-10ECDF7AEDA3}" dt="2023-06-04T16:12:29.751" v="10679" actId="47"/>
        <pc:sldMkLst>
          <pc:docMk/>
          <pc:sldMk cId="2297732420" sldId="38381"/>
        </pc:sldMkLst>
      </pc:sldChg>
      <pc:sldChg chg="add del">
        <pc:chgData name="Anuj Kumar" userId="fbbf561fc1d5fd09" providerId="LiveId" clId="{5DC30111-1F5E-4482-B6D0-10ECDF7AEDA3}" dt="2023-06-04T16:12:29.925" v="10680" actId="47"/>
        <pc:sldMkLst>
          <pc:docMk/>
          <pc:sldMk cId="3150794565" sldId="38384"/>
        </pc:sldMkLst>
      </pc:sldChg>
      <pc:sldChg chg="add del">
        <pc:chgData name="Anuj Kumar" userId="fbbf561fc1d5fd09" providerId="LiveId" clId="{5DC30111-1F5E-4482-B6D0-10ECDF7AEDA3}" dt="2023-06-04T16:12:30.099" v="10681" actId="47"/>
        <pc:sldMkLst>
          <pc:docMk/>
          <pc:sldMk cId="2720461943" sldId="38387"/>
        </pc:sldMkLst>
      </pc:sldChg>
      <pc:sldChg chg="add del">
        <pc:chgData name="Anuj Kumar" userId="fbbf561fc1d5fd09" providerId="LiveId" clId="{5DC30111-1F5E-4482-B6D0-10ECDF7AEDA3}" dt="2023-06-04T16:12:30.287" v="10682" actId="47"/>
        <pc:sldMkLst>
          <pc:docMk/>
          <pc:sldMk cId="3383435853" sldId="38391"/>
        </pc:sldMkLst>
      </pc:sldChg>
      <pc:sldChg chg="add del">
        <pc:chgData name="Anuj Kumar" userId="fbbf561fc1d5fd09" providerId="LiveId" clId="{5DC30111-1F5E-4482-B6D0-10ECDF7AEDA3}" dt="2023-06-04T16:12:30.433" v="10683" actId="47"/>
        <pc:sldMkLst>
          <pc:docMk/>
          <pc:sldMk cId="4085914385" sldId="38395"/>
        </pc:sldMkLst>
      </pc:sldChg>
      <pc:sldChg chg="add del">
        <pc:chgData name="Anuj Kumar" userId="fbbf561fc1d5fd09" providerId="LiveId" clId="{5DC30111-1F5E-4482-B6D0-10ECDF7AEDA3}" dt="2023-06-04T16:12:30.621" v="10684" actId="47"/>
        <pc:sldMkLst>
          <pc:docMk/>
          <pc:sldMk cId="2511300353" sldId="38398"/>
        </pc:sldMkLst>
      </pc:sldChg>
      <pc:sldChg chg="add del">
        <pc:chgData name="Anuj Kumar" userId="fbbf561fc1d5fd09" providerId="LiveId" clId="{5DC30111-1F5E-4482-B6D0-10ECDF7AEDA3}" dt="2023-06-04T16:12:30.781" v="10685" actId="47"/>
        <pc:sldMkLst>
          <pc:docMk/>
          <pc:sldMk cId="585448536" sldId="38401"/>
        </pc:sldMkLst>
      </pc:sldChg>
      <pc:sldChg chg="add del">
        <pc:chgData name="Anuj Kumar" userId="fbbf561fc1d5fd09" providerId="LiveId" clId="{5DC30111-1F5E-4482-B6D0-10ECDF7AEDA3}" dt="2023-06-04T16:12:30.955" v="10686" actId="47"/>
        <pc:sldMkLst>
          <pc:docMk/>
          <pc:sldMk cId="1963820070" sldId="38404"/>
        </pc:sldMkLst>
      </pc:sldChg>
      <pc:sldChg chg="add del">
        <pc:chgData name="Anuj Kumar" userId="fbbf561fc1d5fd09" providerId="LiveId" clId="{5DC30111-1F5E-4482-B6D0-10ECDF7AEDA3}" dt="2023-06-04T16:12:31.111" v="10687" actId="47"/>
        <pc:sldMkLst>
          <pc:docMk/>
          <pc:sldMk cId="3496488460" sldId="38407"/>
        </pc:sldMkLst>
      </pc:sldChg>
      <pc:sldChg chg="add del">
        <pc:chgData name="Anuj Kumar" userId="fbbf561fc1d5fd09" providerId="LiveId" clId="{5DC30111-1F5E-4482-B6D0-10ECDF7AEDA3}" dt="2023-06-04T16:12:31.318" v="10688" actId="47"/>
        <pc:sldMkLst>
          <pc:docMk/>
          <pc:sldMk cId="2373669007" sldId="38410"/>
        </pc:sldMkLst>
      </pc:sldChg>
      <pc:sldChg chg="add del">
        <pc:chgData name="Anuj Kumar" userId="fbbf561fc1d5fd09" providerId="LiveId" clId="{5DC30111-1F5E-4482-B6D0-10ECDF7AEDA3}" dt="2023-06-04T16:12:31.936" v="10689" actId="47"/>
        <pc:sldMkLst>
          <pc:docMk/>
          <pc:sldMk cId="2625599545" sldId="38413"/>
        </pc:sldMkLst>
      </pc:sldChg>
      <pc:sldChg chg="add del">
        <pc:chgData name="Anuj Kumar" userId="fbbf561fc1d5fd09" providerId="LiveId" clId="{5DC30111-1F5E-4482-B6D0-10ECDF7AEDA3}" dt="2023-06-04T16:12:32.516" v="10690" actId="47"/>
        <pc:sldMkLst>
          <pc:docMk/>
          <pc:sldMk cId="374748814" sldId="38416"/>
        </pc:sldMkLst>
      </pc:sldChg>
      <pc:sldChg chg="add del">
        <pc:chgData name="Anuj Kumar" userId="fbbf561fc1d5fd09" providerId="LiveId" clId="{5DC30111-1F5E-4482-B6D0-10ECDF7AEDA3}" dt="2023-06-04T11:27:09.367" v="4754" actId="47"/>
        <pc:sldMkLst>
          <pc:docMk/>
          <pc:sldMk cId="4197453206" sldId="38428"/>
        </pc:sldMkLst>
      </pc:sldChg>
      <pc:sldChg chg="del">
        <pc:chgData name="Anuj Kumar" userId="fbbf561fc1d5fd09" providerId="LiveId" clId="{5DC30111-1F5E-4482-B6D0-10ECDF7AEDA3}" dt="2023-06-04T11:28:18.108" v="4784" actId="47"/>
        <pc:sldMkLst>
          <pc:docMk/>
          <pc:sldMk cId="1437660731" sldId="38429"/>
        </pc:sldMkLst>
      </pc:sldChg>
      <pc:sldChg chg="del">
        <pc:chgData name="Anuj Kumar" userId="fbbf561fc1d5fd09" providerId="LiveId" clId="{5DC30111-1F5E-4482-B6D0-10ECDF7AEDA3}" dt="2023-06-04T11:03:24.072" v="3926" actId="47"/>
        <pc:sldMkLst>
          <pc:docMk/>
          <pc:sldMk cId="1232078912" sldId="38430"/>
        </pc:sldMkLst>
      </pc:sldChg>
      <pc:sldChg chg="del">
        <pc:chgData name="Anuj Kumar" userId="fbbf561fc1d5fd09" providerId="LiveId" clId="{5DC30111-1F5E-4482-B6D0-10ECDF7AEDA3}" dt="2023-06-04T11:29:49.651" v="5013" actId="47"/>
        <pc:sldMkLst>
          <pc:docMk/>
          <pc:sldMk cId="3613194012" sldId="38431"/>
        </pc:sldMkLst>
      </pc:sldChg>
      <pc:sldChg chg="del">
        <pc:chgData name="Anuj Kumar" userId="fbbf561fc1d5fd09" providerId="LiveId" clId="{5DC30111-1F5E-4482-B6D0-10ECDF7AEDA3}" dt="2023-06-04T14:04:19.274" v="10614" actId="47"/>
        <pc:sldMkLst>
          <pc:docMk/>
          <pc:sldMk cId="2243531703" sldId="38432"/>
        </pc:sldMkLst>
      </pc:sldChg>
      <pc:sldChg chg="modSp add del mod">
        <pc:chgData name="Anuj Kumar" userId="fbbf561fc1d5fd09" providerId="LiveId" clId="{5DC30111-1F5E-4482-B6D0-10ECDF7AEDA3}" dt="2023-06-04T14:08:41.036" v="10656" actId="47"/>
        <pc:sldMkLst>
          <pc:docMk/>
          <pc:sldMk cId="2384620079" sldId="38433"/>
        </pc:sldMkLst>
        <pc:spChg chg="mod">
          <ac:chgData name="Anuj Kumar" userId="fbbf561fc1d5fd09" providerId="LiveId" clId="{5DC30111-1F5E-4482-B6D0-10ECDF7AEDA3}" dt="2023-06-04T11:45:56.771" v="6430" actId="20577"/>
          <ac:spMkLst>
            <pc:docMk/>
            <pc:sldMk cId="2384620079" sldId="38433"/>
            <ac:spMk id="7" creationId="{00000000-0000-0000-0000-000000000000}"/>
          </ac:spMkLst>
        </pc:spChg>
      </pc:sldChg>
      <pc:sldChg chg="del">
        <pc:chgData name="Anuj Kumar" userId="fbbf561fc1d5fd09" providerId="LiveId" clId="{5DC30111-1F5E-4482-B6D0-10ECDF7AEDA3}" dt="2023-06-04T11:46:00.308" v="6431" actId="47"/>
        <pc:sldMkLst>
          <pc:docMk/>
          <pc:sldMk cId="4036117081" sldId="38434"/>
        </pc:sldMkLst>
      </pc:sldChg>
      <pc:sldChg chg="del">
        <pc:chgData name="Anuj Kumar" userId="fbbf561fc1d5fd09" providerId="LiveId" clId="{5DC30111-1F5E-4482-B6D0-10ECDF7AEDA3}" dt="2023-06-04T14:05:42.044" v="10618" actId="47"/>
        <pc:sldMkLst>
          <pc:docMk/>
          <pc:sldMk cId="2016755087" sldId="38435"/>
        </pc:sldMkLst>
      </pc:sldChg>
      <pc:sldChg chg="del">
        <pc:chgData name="Anuj Kumar" userId="fbbf561fc1d5fd09" providerId="LiveId" clId="{5DC30111-1F5E-4482-B6D0-10ECDF7AEDA3}" dt="2023-06-04T14:05:42.155" v="10619" actId="47"/>
        <pc:sldMkLst>
          <pc:docMk/>
          <pc:sldMk cId="3012414357" sldId="38436"/>
        </pc:sldMkLst>
      </pc:sldChg>
      <pc:sldChg chg="del">
        <pc:chgData name="Anuj Kumar" userId="fbbf561fc1d5fd09" providerId="LiveId" clId="{5DC30111-1F5E-4482-B6D0-10ECDF7AEDA3}" dt="2023-06-04T14:05:42.323" v="10620" actId="47"/>
        <pc:sldMkLst>
          <pc:docMk/>
          <pc:sldMk cId="593885069" sldId="38437"/>
        </pc:sldMkLst>
      </pc:sldChg>
      <pc:sldChg chg="del">
        <pc:chgData name="Anuj Kumar" userId="fbbf561fc1d5fd09" providerId="LiveId" clId="{5DC30111-1F5E-4482-B6D0-10ECDF7AEDA3}" dt="2023-06-04T14:05:42.479" v="10621" actId="47"/>
        <pc:sldMkLst>
          <pc:docMk/>
          <pc:sldMk cId="1204732962" sldId="38438"/>
        </pc:sldMkLst>
      </pc:sldChg>
      <pc:sldChg chg="del">
        <pc:chgData name="Anuj Kumar" userId="fbbf561fc1d5fd09" providerId="LiveId" clId="{5DC30111-1F5E-4482-B6D0-10ECDF7AEDA3}" dt="2023-06-04T14:05:42.638" v="10622" actId="47"/>
        <pc:sldMkLst>
          <pc:docMk/>
          <pc:sldMk cId="3488428132" sldId="38439"/>
        </pc:sldMkLst>
      </pc:sldChg>
      <pc:sldChg chg="del">
        <pc:chgData name="Anuj Kumar" userId="fbbf561fc1d5fd09" providerId="LiveId" clId="{5DC30111-1F5E-4482-B6D0-10ECDF7AEDA3}" dt="2023-06-04T14:05:42.810" v="10623" actId="47"/>
        <pc:sldMkLst>
          <pc:docMk/>
          <pc:sldMk cId="827493818" sldId="38440"/>
        </pc:sldMkLst>
      </pc:sldChg>
      <pc:sldChg chg="del">
        <pc:chgData name="Anuj Kumar" userId="fbbf561fc1d5fd09" providerId="LiveId" clId="{5DC30111-1F5E-4482-B6D0-10ECDF7AEDA3}" dt="2023-06-04T14:05:42.980" v="10624" actId="47"/>
        <pc:sldMkLst>
          <pc:docMk/>
          <pc:sldMk cId="3789992977" sldId="38441"/>
        </pc:sldMkLst>
      </pc:sldChg>
      <pc:sldChg chg="del">
        <pc:chgData name="Anuj Kumar" userId="fbbf561fc1d5fd09" providerId="LiveId" clId="{5DC30111-1F5E-4482-B6D0-10ECDF7AEDA3}" dt="2023-06-04T14:05:43.123" v="10625" actId="47"/>
        <pc:sldMkLst>
          <pc:docMk/>
          <pc:sldMk cId="1873324193" sldId="38442"/>
        </pc:sldMkLst>
      </pc:sldChg>
      <pc:sldChg chg="del">
        <pc:chgData name="Anuj Kumar" userId="fbbf561fc1d5fd09" providerId="LiveId" clId="{5DC30111-1F5E-4482-B6D0-10ECDF7AEDA3}" dt="2023-06-04T14:05:43.292" v="10626" actId="47"/>
        <pc:sldMkLst>
          <pc:docMk/>
          <pc:sldMk cId="3663915808" sldId="38443"/>
        </pc:sldMkLst>
      </pc:sldChg>
      <pc:sldChg chg="del">
        <pc:chgData name="Anuj Kumar" userId="fbbf561fc1d5fd09" providerId="LiveId" clId="{5DC30111-1F5E-4482-B6D0-10ECDF7AEDA3}" dt="2023-06-04T14:05:43.463" v="10627" actId="47"/>
        <pc:sldMkLst>
          <pc:docMk/>
          <pc:sldMk cId="787256468" sldId="38444"/>
        </pc:sldMkLst>
      </pc:sldChg>
      <pc:sldChg chg="del">
        <pc:chgData name="Anuj Kumar" userId="fbbf561fc1d5fd09" providerId="LiveId" clId="{5DC30111-1F5E-4482-B6D0-10ECDF7AEDA3}" dt="2023-06-04T14:05:43.606" v="10628" actId="47"/>
        <pc:sldMkLst>
          <pc:docMk/>
          <pc:sldMk cId="815550808" sldId="38445"/>
        </pc:sldMkLst>
      </pc:sldChg>
      <pc:sldChg chg="del">
        <pc:chgData name="Anuj Kumar" userId="fbbf561fc1d5fd09" providerId="LiveId" clId="{5DC30111-1F5E-4482-B6D0-10ECDF7AEDA3}" dt="2023-06-04T14:05:44.044" v="10629" actId="47"/>
        <pc:sldMkLst>
          <pc:docMk/>
          <pc:sldMk cId="919665563" sldId="38446"/>
        </pc:sldMkLst>
      </pc:sldChg>
      <pc:sldChg chg="del">
        <pc:chgData name="Anuj Kumar" userId="fbbf561fc1d5fd09" providerId="LiveId" clId="{5DC30111-1F5E-4482-B6D0-10ECDF7AEDA3}" dt="2023-06-04T14:05:44.432" v="10630" actId="47"/>
        <pc:sldMkLst>
          <pc:docMk/>
          <pc:sldMk cId="843707124" sldId="38447"/>
        </pc:sldMkLst>
      </pc:sldChg>
      <pc:sldChg chg="add del">
        <pc:chgData name="Anuj Kumar" userId="fbbf561fc1d5fd09" providerId="LiveId" clId="{5DC30111-1F5E-4482-B6D0-10ECDF7AEDA3}" dt="2023-06-04T14:05:46.849" v="10633" actId="47"/>
        <pc:sldMkLst>
          <pc:docMk/>
          <pc:sldMk cId="3666744149" sldId="38448"/>
        </pc:sldMkLst>
      </pc:sldChg>
      <pc:sldChg chg="modSp add del mod">
        <pc:chgData name="Anuj Kumar" userId="fbbf561fc1d5fd09" providerId="LiveId" clId="{5DC30111-1F5E-4482-B6D0-10ECDF7AEDA3}" dt="2023-06-04T13:45:06.131" v="9448" actId="2696"/>
        <pc:sldMkLst>
          <pc:docMk/>
          <pc:sldMk cId="3029602857" sldId="38452"/>
        </pc:sldMkLst>
        <pc:spChg chg="mod">
          <ac:chgData name="Anuj Kumar" userId="fbbf561fc1d5fd09" providerId="LiveId" clId="{5DC30111-1F5E-4482-B6D0-10ECDF7AEDA3}" dt="2023-06-04T11:38:59.887" v="5763" actId="20577"/>
          <ac:spMkLst>
            <pc:docMk/>
            <pc:sldMk cId="3029602857" sldId="38452"/>
            <ac:spMk id="7" creationId="{00000000-0000-0000-0000-000000000000}"/>
          </ac:spMkLst>
        </pc:spChg>
      </pc:sldChg>
      <pc:sldChg chg="add">
        <pc:chgData name="Anuj Kumar" userId="fbbf561fc1d5fd09" providerId="LiveId" clId="{5DC30111-1F5E-4482-B6D0-10ECDF7AEDA3}" dt="2023-06-04T13:45:15.836" v="9449"/>
        <pc:sldMkLst>
          <pc:docMk/>
          <pc:sldMk cId="3138341182" sldId="38452"/>
        </pc:sldMkLst>
      </pc:sldChg>
      <pc:sldChg chg="modSp add mod">
        <pc:chgData name="Anuj Kumar" userId="fbbf561fc1d5fd09" providerId="LiveId" clId="{5DC30111-1F5E-4482-B6D0-10ECDF7AEDA3}" dt="2023-06-04T13:02:24.707" v="7909" actId="20577"/>
        <pc:sldMkLst>
          <pc:docMk/>
          <pc:sldMk cId="3515238921" sldId="38453"/>
        </pc:sldMkLst>
        <pc:spChg chg="mod">
          <ac:chgData name="Anuj Kumar" userId="fbbf561fc1d5fd09" providerId="LiveId" clId="{5DC30111-1F5E-4482-B6D0-10ECDF7AEDA3}" dt="2023-06-04T13:02:24.707" v="7909" actId="20577"/>
          <ac:spMkLst>
            <pc:docMk/>
            <pc:sldMk cId="3515238921" sldId="38453"/>
            <ac:spMk id="3" creationId="{67EB1CA5-E6B0-1E53-5C8F-9568D9A39227}"/>
          </ac:spMkLst>
        </pc:spChg>
        <pc:spChg chg="mod">
          <ac:chgData name="Anuj Kumar" userId="fbbf561fc1d5fd09" providerId="LiveId" clId="{5DC30111-1F5E-4482-B6D0-10ECDF7AEDA3}" dt="2023-06-04T13:02:20.396" v="7908" actId="20577"/>
          <ac:spMkLst>
            <pc:docMk/>
            <pc:sldMk cId="3515238921" sldId="38453"/>
            <ac:spMk id="10" creationId="{7A2A7EC3-852A-5A16-F0B5-3531D0D66745}"/>
          </ac:spMkLst>
        </pc:spChg>
      </pc:sldChg>
      <pc:sldChg chg="addSp delSp modSp add replId">
        <pc:chgData name="Anuj Kumar" userId="fbbf561fc1d5fd09" providerId="LiveId" clId="{5DC30111-1F5E-4482-B6D0-10ECDF7AEDA3}" dt="2023-06-04T13:02:37.257" v="7913" actId="1076"/>
        <pc:sldMkLst>
          <pc:docMk/>
          <pc:sldMk cId="1942775678" sldId="38454"/>
        </pc:sldMkLst>
        <pc:picChg chg="del">
          <ac:chgData name="Anuj Kumar" userId="fbbf561fc1d5fd09" providerId="LiveId" clId="{5DC30111-1F5E-4482-B6D0-10ECDF7AEDA3}" dt="2023-06-04T13:02:33.196" v="7910" actId="478"/>
          <ac:picMkLst>
            <pc:docMk/>
            <pc:sldMk cId="1942775678" sldId="38454"/>
            <ac:picMk id="3" creationId="{6B53D02C-E205-947A-8975-CE1184BD68FF}"/>
          </ac:picMkLst>
        </pc:picChg>
        <pc:picChg chg="add mod">
          <ac:chgData name="Anuj Kumar" userId="fbbf561fc1d5fd09" providerId="LiveId" clId="{5DC30111-1F5E-4482-B6D0-10ECDF7AEDA3}" dt="2023-06-04T13:02:37.257" v="7913" actId="1076"/>
          <ac:picMkLst>
            <pc:docMk/>
            <pc:sldMk cId="1942775678" sldId="38454"/>
            <ac:picMk id="14338" creationId="{C35BA91A-53E7-6E76-6859-D6AC2E074B5E}"/>
          </ac:picMkLst>
        </pc:picChg>
      </pc:sldChg>
      <pc:sldChg chg="modSp add mod replId">
        <pc:chgData name="Anuj Kumar" userId="fbbf561fc1d5fd09" providerId="LiveId" clId="{5DC30111-1F5E-4482-B6D0-10ECDF7AEDA3}" dt="2023-06-04T13:21:03.941" v="8594" actId="20577"/>
        <pc:sldMkLst>
          <pc:docMk/>
          <pc:sldMk cId="223149217" sldId="38455"/>
        </pc:sldMkLst>
        <pc:spChg chg="mod">
          <ac:chgData name="Anuj Kumar" userId="fbbf561fc1d5fd09" providerId="LiveId" clId="{5DC30111-1F5E-4482-B6D0-10ECDF7AEDA3}" dt="2023-06-04T13:21:03.941" v="8594" actId="20577"/>
          <ac:spMkLst>
            <pc:docMk/>
            <pc:sldMk cId="223149217" sldId="38455"/>
            <ac:spMk id="7" creationId="{00000000-0000-0000-0000-000000000000}"/>
          </ac:spMkLst>
        </pc:spChg>
      </pc:sldChg>
      <pc:sldChg chg="modSp add mod">
        <pc:chgData name="Anuj Kumar" userId="fbbf561fc1d5fd09" providerId="LiveId" clId="{5DC30111-1F5E-4482-B6D0-10ECDF7AEDA3}" dt="2023-06-04T12:56:54.901" v="7097" actId="20577"/>
        <pc:sldMkLst>
          <pc:docMk/>
          <pc:sldMk cId="2254958310" sldId="38456"/>
        </pc:sldMkLst>
        <pc:spChg chg="mod">
          <ac:chgData name="Anuj Kumar" userId="fbbf561fc1d5fd09" providerId="LiveId" clId="{5DC30111-1F5E-4482-B6D0-10ECDF7AEDA3}" dt="2023-06-04T12:56:54.901" v="7097" actId="20577"/>
          <ac:spMkLst>
            <pc:docMk/>
            <pc:sldMk cId="2254958310" sldId="38456"/>
            <ac:spMk id="3" creationId="{67EB1CA5-E6B0-1E53-5C8F-9568D9A39227}"/>
          </ac:spMkLst>
        </pc:spChg>
        <pc:spChg chg="mod">
          <ac:chgData name="Anuj Kumar" userId="fbbf561fc1d5fd09" providerId="LiveId" clId="{5DC30111-1F5E-4482-B6D0-10ECDF7AEDA3}" dt="2023-06-04T12:56:45.198" v="7096" actId="20577"/>
          <ac:spMkLst>
            <pc:docMk/>
            <pc:sldMk cId="2254958310" sldId="38456"/>
            <ac:spMk id="10" creationId="{7A2A7EC3-852A-5A16-F0B5-3531D0D66745}"/>
          </ac:spMkLst>
        </pc:spChg>
      </pc:sldChg>
      <pc:sldChg chg="addSp delSp modSp add replId">
        <pc:chgData name="Anuj Kumar" userId="fbbf561fc1d5fd09" providerId="LiveId" clId="{5DC30111-1F5E-4482-B6D0-10ECDF7AEDA3}" dt="2023-06-04T13:26:57.853" v="8803" actId="478"/>
        <pc:sldMkLst>
          <pc:docMk/>
          <pc:sldMk cId="2088624400" sldId="38457"/>
        </pc:sldMkLst>
        <pc:spChg chg="add del">
          <ac:chgData name="Anuj Kumar" userId="fbbf561fc1d5fd09" providerId="LiveId" clId="{5DC30111-1F5E-4482-B6D0-10ECDF7AEDA3}" dt="2023-06-04T13:26:57.853" v="8803" actId="478"/>
          <ac:spMkLst>
            <pc:docMk/>
            <pc:sldMk cId="2088624400" sldId="38457"/>
            <ac:spMk id="3" creationId="{95DF305E-E929-0C20-E195-40B5A3EA026D}"/>
          </ac:spMkLst>
        </pc:spChg>
        <pc:picChg chg="del">
          <ac:chgData name="Anuj Kumar" userId="fbbf561fc1d5fd09" providerId="LiveId" clId="{5DC30111-1F5E-4482-B6D0-10ECDF7AEDA3}" dt="2023-06-04T12:57:02.555" v="7098" actId="478"/>
          <ac:picMkLst>
            <pc:docMk/>
            <pc:sldMk cId="2088624400" sldId="38457"/>
            <ac:picMk id="1028" creationId="{D5118858-4118-CCD0-F9F6-6D49812A1846}"/>
          </ac:picMkLst>
        </pc:picChg>
        <pc:picChg chg="add mod">
          <ac:chgData name="Anuj Kumar" userId="fbbf561fc1d5fd09" providerId="LiveId" clId="{5DC30111-1F5E-4482-B6D0-10ECDF7AEDA3}" dt="2023-06-04T12:57:07.458" v="7101" actId="1076"/>
          <ac:picMkLst>
            <pc:docMk/>
            <pc:sldMk cId="2088624400" sldId="38457"/>
            <ac:picMk id="12290" creationId="{BCE91DBA-61B9-8CA6-EAC8-EA6766E3BDA2}"/>
          </ac:picMkLst>
        </pc:picChg>
      </pc:sldChg>
      <pc:sldChg chg="modSp add mod replId">
        <pc:chgData name="Anuj Kumar" userId="fbbf561fc1d5fd09" providerId="LiveId" clId="{5DC30111-1F5E-4482-B6D0-10ECDF7AEDA3}" dt="2023-06-04T13:30:57.178" v="8877" actId="21"/>
        <pc:sldMkLst>
          <pc:docMk/>
          <pc:sldMk cId="2131169112" sldId="38458"/>
        </pc:sldMkLst>
        <pc:spChg chg="mod">
          <ac:chgData name="Anuj Kumar" userId="fbbf561fc1d5fd09" providerId="LiveId" clId="{5DC30111-1F5E-4482-B6D0-10ECDF7AEDA3}" dt="2023-06-04T13:30:57.178" v="8877" actId="21"/>
          <ac:spMkLst>
            <pc:docMk/>
            <pc:sldMk cId="2131169112" sldId="38458"/>
            <ac:spMk id="7" creationId="{00000000-0000-0000-0000-000000000000}"/>
          </ac:spMkLst>
        </pc:spChg>
      </pc:sldChg>
      <pc:sldChg chg="modSp add mod">
        <pc:chgData name="Anuj Kumar" userId="fbbf561fc1d5fd09" providerId="LiveId" clId="{5DC30111-1F5E-4482-B6D0-10ECDF7AEDA3}" dt="2023-06-04T12:59:54.894" v="7498" actId="20577"/>
        <pc:sldMkLst>
          <pc:docMk/>
          <pc:sldMk cId="2656432652" sldId="38459"/>
        </pc:sldMkLst>
        <pc:spChg chg="mod">
          <ac:chgData name="Anuj Kumar" userId="fbbf561fc1d5fd09" providerId="LiveId" clId="{5DC30111-1F5E-4482-B6D0-10ECDF7AEDA3}" dt="2023-06-04T12:59:54.894" v="7498" actId="20577"/>
          <ac:spMkLst>
            <pc:docMk/>
            <pc:sldMk cId="2656432652" sldId="38459"/>
            <ac:spMk id="3" creationId="{67EB1CA5-E6B0-1E53-5C8F-9568D9A39227}"/>
          </ac:spMkLst>
        </pc:spChg>
        <pc:spChg chg="mod">
          <ac:chgData name="Anuj Kumar" userId="fbbf561fc1d5fd09" providerId="LiveId" clId="{5DC30111-1F5E-4482-B6D0-10ECDF7AEDA3}" dt="2023-06-04T12:59:52.357" v="7497" actId="20577"/>
          <ac:spMkLst>
            <pc:docMk/>
            <pc:sldMk cId="2656432652" sldId="38459"/>
            <ac:spMk id="10" creationId="{7A2A7EC3-852A-5A16-F0B5-3531D0D66745}"/>
          </ac:spMkLst>
        </pc:spChg>
      </pc:sldChg>
      <pc:sldChg chg="addSp delSp modSp add mod replId">
        <pc:chgData name="Anuj Kumar" userId="fbbf561fc1d5fd09" providerId="LiveId" clId="{5DC30111-1F5E-4482-B6D0-10ECDF7AEDA3}" dt="2023-06-04T13:27:24.338" v="8807" actId="1076"/>
        <pc:sldMkLst>
          <pc:docMk/>
          <pc:sldMk cId="471094525" sldId="38460"/>
        </pc:sldMkLst>
        <pc:picChg chg="add mod">
          <ac:chgData name="Anuj Kumar" userId="fbbf561fc1d5fd09" providerId="LiveId" clId="{5DC30111-1F5E-4482-B6D0-10ECDF7AEDA3}" dt="2023-06-04T13:27:24.338" v="8807" actId="1076"/>
          <ac:picMkLst>
            <pc:docMk/>
            <pc:sldMk cId="471094525" sldId="38460"/>
            <ac:picMk id="4" creationId="{81E041C2-01A8-A4DF-822D-1770964619DD}"/>
          </ac:picMkLst>
        </pc:picChg>
        <pc:picChg chg="del">
          <ac:chgData name="Anuj Kumar" userId="fbbf561fc1d5fd09" providerId="LiveId" clId="{5DC30111-1F5E-4482-B6D0-10ECDF7AEDA3}" dt="2023-06-04T13:00:06.131" v="7499" actId="478"/>
          <ac:picMkLst>
            <pc:docMk/>
            <pc:sldMk cId="471094525" sldId="38460"/>
            <ac:picMk id="12290" creationId="{BCE91DBA-61B9-8CA6-EAC8-EA6766E3BDA2}"/>
          </ac:picMkLst>
        </pc:picChg>
        <pc:picChg chg="add del mod">
          <ac:chgData name="Anuj Kumar" userId="fbbf561fc1d5fd09" providerId="LiveId" clId="{5DC30111-1F5E-4482-B6D0-10ECDF7AEDA3}" dt="2023-06-04T13:27:18.702" v="8804" actId="478"/>
          <ac:picMkLst>
            <pc:docMk/>
            <pc:sldMk cId="471094525" sldId="38460"/>
            <ac:picMk id="13314" creationId="{D0709E86-8631-768F-BE66-686EA8E382D4}"/>
          </ac:picMkLst>
        </pc:picChg>
      </pc:sldChg>
      <pc:sldChg chg="modSp add mod replId">
        <pc:chgData name="Anuj Kumar" userId="fbbf561fc1d5fd09" providerId="LiveId" clId="{5DC30111-1F5E-4482-B6D0-10ECDF7AEDA3}" dt="2023-06-04T13:25:32.996" v="8767" actId="21"/>
        <pc:sldMkLst>
          <pc:docMk/>
          <pc:sldMk cId="3801282567" sldId="38461"/>
        </pc:sldMkLst>
        <pc:spChg chg="mod">
          <ac:chgData name="Anuj Kumar" userId="fbbf561fc1d5fd09" providerId="LiveId" clId="{5DC30111-1F5E-4482-B6D0-10ECDF7AEDA3}" dt="2023-06-04T13:25:32.996" v="8767" actId="21"/>
          <ac:spMkLst>
            <pc:docMk/>
            <pc:sldMk cId="3801282567" sldId="38461"/>
            <ac:spMk id="7" creationId="{00000000-0000-0000-0000-000000000000}"/>
          </ac:spMkLst>
        </pc:spChg>
      </pc:sldChg>
      <pc:sldChg chg="modSp add mod">
        <pc:chgData name="Anuj Kumar" userId="fbbf561fc1d5fd09" providerId="LiveId" clId="{5DC30111-1F5E-4482-B6D0-10ECDF7AEDA3}" dt="2023-06-04T14:03:15.050" v="10572" actId="20577"/>
        <pc:sldMkLst>
          <pc:docMk/>
          <pc:sldMk cId="3262603821" sldId="38462"/>
        </pc:sldMkLst>
        <pc:spChg chg="mod">
          <ac:chgData name="Anuj Kumar" userId="fbbf561fc1d5fd09" providerId="LiveId" clId="{5DC30111-1F5E-4482-B6D0-10ECDF7AEDA3}" dt="2023-06-04T14:03:15.050" v="10572" actId="20577"/>
          <ac:spMkLst>
            <pc:docMk/>
            <pc:sldMk cId="3262603821" sldId="38462"/>
            <ac:spMk id="10" creationId="{7A2A7EC3-852A-5A16-F0B5-3531D0D66745}"/>
          </ac:spMkLst>
        </pc:spChg>
      </pc:sldChg>
      <pc:sldChg chg="add replId">
        <pc:chgData name="Anuj Kumar" userId="fbbf561fc1d5fd09" providerId="LiveId" clId="{5DC30111-1F5E-4482-B6D0-10ECDF7AEDA3}" dt="2023-06-04T13:00:16.181" v="7503" actId="2890"/>
        <pc:sldMkLst>
          <pc:docMk/>
          <pc:sldMk cId="2173870835" sldId="38463"/>
        </pc:sldMkLst>
      </pc:sldChg>
      <pc:sldChg chg="add replId">
        <pc:chgData name="Anuj Kumar" userId="fbbf561fc1d5fd09" providerId="LiveId" clId="{5DC30111-1F5E-4482-B6D0-10ECDF7AEDA3}" dt="2023-06-04T13:00:16.181" v="7503" actId="2890"/>
        <pc:sldMkLst>
          <pc:docMk/>
          <pc:sldMk cId="414505812" sldId="38464"/>
        </pc:sldMkLst>
      </pc:sldChg>
      <pc:sldChg chg="modSp add mod">
        <pc:chgData name="Anuj Kumar" userId="fbbf561fc1d5fd09" providerId="LiveId" clId="{5DC30111-1F5E-4482-B6D0-10ECDF7AEDA3}" dt="2023-06-04T13:08:32.855" v="8380" actId="20577"/>
        <pc:sldMkLst>
          <pc:docMk/>
          <pc:sldMk cId="3707971865" sldId="38465"/>
        </pc:sldMkLst>
        <pc:spChg chg="mod">
          <ac:chgData name="Anuj Kumar" userId="fbbf561fc1d5fd09" providerId="LiveId" clId="{5DC30111-1F5E-4482-B6D0-10ECDF7AEDA3}" dt="2023-06-04T13:08:32.855" v="8380" actId="20577"/>
          <ac:spMkLst>
            <pc:docMk/>
            <pc:sldMk cId="3707971865" sldId="38465"/>
            <ac:spMk id="10" creationId="{7A2A7EC3-852A-5A16-F0B5-3531D0D66745}"/>
          </ac:spMkLst>
        </pc:spChg>
      </pc:sldChg>
      <pc:sldChg chg="addSp delSp modSp add replId">
        <pc:chgData name="Anuj Kumar" userId="fbbf561fc1d5fd09" providerId="LiveId" clId="{5DC30111-1F5E-4482-B6D0-10ECDF7AEDA3}" dt="2023-06-04T13:05:43.082" v="8306" actId="1076"/>
        <pc:sldMkLst>
          <pc:docMk/>
          <pc:sldMk cId="1726081010" sldId="38466"/>
        </pc:sldMkLst>
        <pc:picChg chg="del">
          <ac:chgData name="Anuj Kumar" userId="fbbf561fc1d5fd09" providerId="LiveId" clId="{5DC30111-1F5E-4482-B6D0-10ECDF7AEDA3}" dt="2023-06-04T13:05:39.397" v="8303" actId="478"/>
          <ac:picMkLst>
            <pc:docMk/>
            <pc:sldMk cId="1726081010" sldId="38466"/>
            <ac:picMk id="14338" creationId="{C35BA91A-53E7-6E76-6859-D6AC2E074B5E}"/>
          </ac:picMkLst>
        </pc:picChg>
        <pc:picChg chg="add mod">
          <ac:chgData name="Anuj Kumar" userId="fbbf561fc1d5fd09" providerId="LiveId" clId="{5DC30111-1F5E-4482-B6D0-10ECDF7AEDA3}" dt="2023-06-04T13:05:43.082" v="8306" actId="1076"/>
          <ac:picMkLst>
            <pc:docMk/>
            <pc:sldMk cId="1726081010" sldId="38466"/>
            <ac:picMk id="15362" creationId="{58423FD8-CB5D-9E22-0DCA-C965031BCD7C}"/>
          </ac:picMkLst>
        </pc:picChg>
      </pc:sldChg>
      <pc:sldChg chg="modSp add mod replId">
        <pc:chgData name="Anuj Kumar" userId="fbbf561fc1d5fd09" providerId="LiveId" clId="{5DC30111-1F5E-4482-B6D0-10ECDF7AEDA3}" dt="2023-06-04T13:15:30.111" v="8404" actId="21"/>
        <pc:sldMkLst>
          <pc:docMk/>
          <pc:sldMk cId="1119978092" sldId="38467"/>
        </pc:sldMkLst>
        <pc:spChg chg="mod">
          <ac:chgData name="Anuj Kumar" userId="fbbf561fc1d5fd09" providerId="LiveId" clId="{5DC30111-1F5E-4482-B6D0-10ECDF7AEDA3}" dt="2023-06-04T13:15:30.111" v="8404" actId="21"/>
          <ac:spMkLst>
            <pc:docMk/>
            <pc:sldMk cId="1119978092" sldId="38467"/>
            <ac:spMk id="7" creationId="{00000000-0000-0000-0000-000000000000}"/>
          </ac:spMkLst>
        </pc:spChg>
      </pc:sldChg>
      <pc:sldChg chg="addSp delSp modSp add mod">
        <pc:chgData name="Anuj Kumar" userId="fbbf561fc1d5fd09" providerId="LiveId" clId="{5DC30111-1F5E-4482-B6D0-10ECDF7AEDA3}" dt="2023-06-04T13:44:25.211" v="9442" actId="22"/>
        <pc:sldMkLst>
          <pc:docMk/>
          <pc:sldMk cId="1414782461" sldId="38468"/>
        </pc:sldMkLst>
        <pc:spChg chg="add del">
          <ac:chgData name="Anuj Kumar" userId="fbbf561fc1d5fd09" providerId="LiveId" clId="{5DC30111-1F5E-4482-B6D0-10ECDF7AEDA3}" dt="2023-06-04T13:44:25.211" v="9442" actId="22"/>
          <ac:spMkLst>
            <pc:docMk/>
            <pc:sldMk cId="1414782461" sldId="38468"/>
            <ac:spMk id="4" creationId="{E277D83F-FCBB-30D7-BC3E-B1E56A3DDDC2}"/>
          </ac:spMkLst>
        </pc:spChg>
        <pc:spChg chg="mod">
          <ac:chgData name="Anuj Kumar" userId="fbbf561fc1d5fd09" providerId="LiveId" clId="{5DC30111-1F5E-4482-B6D0-10ECDF7AEDA3}" dt="2023-06-04T13:15:33.630" v="8406"/>
          <ac:spMkLst>
            <pc:docMk/>
            <pc:sldMk cId="1414782461" sldId="38468"/>
            <ac:spMk id="7" creationId="{00000000-0000-0000-0000-000000000000}"/>
          </ac:spMkLst>
        </pc:spChg>
      </pc:sldChg>
      <pc:sldChg chg="modSp add mod">
        <pc:chgData name="Anuj Kumar" userId="fbbf561fc1d5fd09" providerId="LiveId" clId="{5DC30111-1F5E-4482-B6D0-10ECDF7AEDA3}" dt="2023-06-04T13:26:21.663" v="8801" actId="20577"/>
        <pc:sldMkLst>
          <pc:docMk/>
          <pc:sldMk cId="3674595311" sldId="38469"/>
        </pc:sldMkLst>
        <pc:spChg chg="mod">
          <ac:chgData name="Anuj Kumar" userId="fbbf561fc1d5fd09" providerId="LiveId" clId="{5DC30111-1F5E-4482-B6D0-10ECDF7AEDA3}" dt="2023-06-04T13:26:21.663" v="8801" actId="20577"/>
          <ac:spMkLst>
            <pc:docMk/>
            <pc:sldMk cId="3674595311" sldId="38469"/>
            <ac:spMk id="7" creationId="{00000000-0000-0000-0000-000000000000}"/>
          </ac:spMkLst>
        </pc:spChg>
      </pc:sldChg>
      <pc:sldChg chg="modSp add mod">
        <pc:chgData name="Anuj Kumar" userId="fbbf561fc1d5fd09" providerId="LiveId" clId="{5DC30111-1F5E-4482-B6D0-10ECDF7AEDA3}" dt="2023-06-04T13:32:31.456" v="8922" actId="6549"/>
        <pc:sldMkLst>
          <pc:docMk/>
          <pc:sldMk cId="1793858937" sldId="38470"/>
        </pc:sldMkLst>
        <pc:spChg chg="mod">
          <ac:chgData name="Anuj Kumar" userId="fbbf561fc1d5fd09" providerId="LiveId" clId="{5DC30111-1F5E-4482-B6D0-10ECDF7AEDA3}" dt="2023-06-04T13:32:31.456" v="8922" actId="6549"/>
          <ac:spMkLst>
            <pc:docMk/>
            <pc:sldMk cId="1793858937" sldId="38470"/>
            <ac:spMk id="7" creationId="{00000000-0000-0000-0000-000000000000}"/>
          </ac:spMkLst>
        </pc:spChg>
      </pc:sldChg>
      <pc:sldChg chg="modSp add mod">
        <pc:chgData name="Anuj Kumar" userId="fbbf561fc1d5fd09" providerId="LiveId" clId="{5DC30111-1F5E-4482-B6D0-10ECDF7AEDA3}" dt="2023-06-04T13:44:39.290" v="9447" actId="20577"/>
        <pc:sldMkLst>
          <pc:docMk/>
          <pc:sldMk cId="4075611433" sldId="38471"/>
        </pc:sldMkLst>
        <pc:spChg chg="mod">
          <ac:chgData name="Anuj Kumar" userId="fbbf561fc1d5fd09" providerId="LiveId" clId="{5DC30111-1F5E-4482-B6D0-10ECDF7AEDA3}" dt="2023-06-04T13:44:39.290" v="9447" actId="20577"/>
          <ac:spMkLst>
            <pc:docMk/>
            <pc:sldMk cId="4075611433" sldId="38471"/>
            <ac:spMk id="10" creationId="{7A2A7EC3-852A-5A16-F0B5-3531D0D66745}"/>
          </ac:spMkLst>
        </pc:spChg>
      </pc:sldChg>
      <pc:sldChg chg="add">
        <pc:chgData name="Anuj Kumar" userId="fbbf561fc1d5fd09" providerId="LiveId" clId="{5DC30111-1F5E-4482-B6D0-10ECDF7AEDA3}" dt="2023-06-04T13:44:35.359" v="9443"/>
        <pc:sldMkLst>
          <pc:docMk/>
          <pc:sldMk cId="3949776194" sldId="38472"/>
        </pc:sldMkLst>
      </pc:sldChg>
      <pc:sldChg chg="add">
        <pc:chgData name="Anuj Kumar" userId="fbbf561fc1d5fd09" providerId="LiveId" clId="{5DC30111-1F5E-4482-B6D0-10ECDF7AEDA3}" dt="2023-06-04T13:44:35.359" v="9443"/>
        <pc:sldMkLst>
          <pc:docMk/>
          <pc:sldMk cId="1487317677" sldId="38473"/>
        </pc:sldMkLst>
      </pc:sldChg>
      <pc:sldChg chg="modSp add mod">
        <pc:chgData name="Anuj Kumar" userId="fbbf561fc1d5fd09" providerId="LiveId" clId="{5DC30111-1F5E-4482-B6D0-10ECDF7AEDA3}" dt="2023-06-04T13:49:51.988" v="9964" actId="20577"/>
        <pc:sldMkLst>
          <pc:docMk/>
          <pc:sldMk cId="4099954708" sldId="38474"/>
        </pc:sldMkLst>
        <pc:spChg chg="mod">
          <ac:chgData name="Anuj Kumar" userId="fbbf561fc1d5fd09" providerId="LiveId" clId="{5DC30111-1F5E-4482-B6D0-10ECDF7AEDA3}" dt="2023-06-04T13:49:51.988" v="9964" actId="20577"/>
          <ac:spMkLst>
            <pc:docMk/>
            <pc:sldMk cId="4099954708" sldId="38474"/>
            <ac:spMk id="10" creationId="{7A2A7EC3-852A-5A16-F0B5-3531D0D66745}"/>
          </ac:spMkLst>
        </pc:spChg>
      </pc:sldChg>
      <pc:sldChg chg="addSp delSp modSp add">
        <pc:chgData name="Anuj Kumar" userId="fbbf561fc1d5fd09" providerId="LiveId" clId="{5DC30111-1F5E-4482-B6D0-10ECDF7AEDA3}" dt="2023-06-04T13:53:57.109" v="10054" actId="1076"/>
        <pc:sldMkLst>
          <pc:docMk/>
          <pc:sldMk cId="1163768657" sldId="38475"/>
        </pc:sldMkLst>
        <pc:picChg chg="del">
          <ac:chgData name="Anuj Kumar" userId="fbbf561fc1d5fd09" providerId="LiveId" clId="{5DC30111-1F5E-4482-B6D0-10ECDF7AEDA3}" dt="2023-06-04T13:53:48.830" v="10051" actId="478"/>
          <ac:picMkLst>
            <pc:docMk/>
            <pc:sldMk cId="1163768657" sldId="38475"/>
            <ac:picMk id="3" creationId="{B9A3922F-12C5-F1AC-E01A-99450645A1E2}"/>
          </ac:picMkLst>
        </pc:picChg>
        <pc:picChg chg="add mod">
          <ac:chgData name="Anuj Kumar" userId="fbbf561fc1d5fd09" providerId="LiveId" clId="{5DC30111-1F5E-4482-B6D0-10ECDF7AEDA3}" dt="2023-06-04T13:53:57.109" v="10054" actId="1076"/>
          <ac:picMkLst>
            <pc:docMk/>
            <pc:sldMk cId="1163768657" sldId="38475"/>
            <ac:picMk id="16386" creationId="{8047867D-F64D-C08A-EA6A-5B9284FC306F}"/>
          </ac:picMkLst>
        </pc:picChg>
      </pc:sldChg>
      <pc:sldChg chg="modSp add mod">
        <pc:chgData name="Anuj Kumar" userId="fbbf561fc1d5fd09" providerId="LiveId" clId="{5DC30111-1F5E-4482-B6D0-10ECDF7AEDA3}" dt="2023-06-04T13:55:37.467" v="10135" actId="21"/>
        <pc:sldMkLst>
          <pc:docMk/>
          <pc:sldMk cId="1224161806" sldId="38476"/>
        </pc:sldMkLst>
        <pc:spChg chg="mod">
          <ac:chgData name="Anuj Kumar" userId="fbbf561fc1d5fd09" providerId="LiveId" clId="{5DC30111-1F5E-4482-B6D0-10ECDF7AEDA3}" dt="2023-06-04T13:55:37.467" v="10135" actId="21"/>
          <ac:spMkLst>
            <pc:docMk/>
            <pc:sldMk cId="1224161806" sldId="38476"/>
            <ac:spMk id="7" creationId="{00000000-0000-0000-0000-000000000000}"/>
          </ac:spMkLst>
        </pc:spChg>
      </pc:sldChg>
      <pc:sldChg chg="addSp delSp modSp add mod">
        <pc:chgData name="Anuj Kumar" userId="fbbf561fc1d5fd09" providerId="LiveId" clId="{5DC30111-1F5E-4482-B6D0-10ECDF7AEDA3}" dt="2023-06-04T13:55:42.154" v="10139"/>
        <pc:sldMkLst>
          <pc:docMk/>
          <pc:sldMk cId="3286875056" sldId="38477"/>
        </pc:sldMkLst>
        <pc:spChg chg="add del">
          <ac:chgData name="Anuj Kumar" userId="fbbf561fc1d5fd09" providerId="LiveId" clId="{5DC30111-1F5E-4482-B6D0-10ECDF7AEDA3}" dt="2023-06-04T13:55:41.241" v="10138" actId="22"/>
          <ac:spMkLst>
            <pc:docMk/>
            <pc:sldMk cId="3286875056" sldId="38477"/>
            <ac:spMk id="4" creationId="{D6B2F8C0-50E0-A2EB-5C45-39616A785F69}"/>
          </ac:spMkLst>
        </pc:spChg>
        <pc:spChg chg="mod">
          <ac:chgData name="Anuj Kumar" userId="fbbf561fc1d5fd09" providerId="LiveId" clId="{5DC30111-1F5E-4482-B6D0-10ECDF7AEDA3}" dt="2023-06-04T13:55:42.154" v="10139"/>
          <ac:spMkLst>
            <pc:docMk/>
            <pc:sldMk cId="3286875056" sldId="38477"/>
            <ac:spMk id="7" creationId="{00000000-0000-0000-0000-000000000000}"/>
          </ac:spMkLst>
        </pc:spChg>
      </pc:sldChg>
      <pc:sldChg chg="modSp add mod">
        <pc:chgData name="Anuj Kumar" userId="fbbf561fc1d5fd09" providerId="LiveId" clId="{5DC30111-1F5E-4482-B6D0-10ECDF7AEDA3}" dt="2023-06-04T13:58:39.350" v="10460" actId="20577"/>
        <pc:sldMkLst>
          <pc:docMk/>
          <pc:sldMk cId="2883221122" sldId="38478"/>
        </pc:sldMkLst>
        <pc:spChg chg="mod">
          <ac:chgData name="Anuj Kumar" userId="fbbf561fc1d5fd09" providerId="LiveId" clId="{5DC30111-1F5E-4482-B6D0-10ECDF7AEDA3}" dt="2023-06-04T13:58:39.350" v="10460" actId="20577"/>
          <ac:spMkLst>
            <pc:docMk/>
            <pc:sldMk cId="2883221122" sldId="38478"/>
            <ac:spMk id="3" creationId="{67EB1CA5-E6B0-1E53-5C8F-9568D9A39227}"/>
          </ac:spMkLst>
        </pc:spChg>
        <pc:spChg chg="mod">
          <ac:chgData name="Anuj Kumar" userId="fbbf561fc1d5fd09" providerId="LiveId" clId="{5DC30111-1F5E-4482-B6D0-10ECDF7AEDA3}" dt="2023-06-04T13:58:11.898" v="10455" actId="6549"/>
          <ac:spMkLst>
            <pc:docMk/>
            <pc:sldMk cId="2883221122" sldId="38478"/>
            <ac:spMk id="10" creationId="{7A2A7EC3-852A-5A16-F0B5-3531D0D66745}"/>
          </ac:spMkLst>
        </pc:spChg>
      </pc:sldChg>
      <pc:sldChg chg="addSp delSp modSp add replId">
        <pc:chgData name="Anuj Kumar" userId="fbbf561fc1d5fd09" providerId="LiveId" clId="{5DC30111-1F5E-4482-B6D0-10ECDF7AEDA3}" dt="2023-06-04T13:58:36.217" v="10459" actId="1076"/>
        <pc:sldMkLst>
          <pc:docMk/>
          <pc:sldMk cId="2453139220" sldId="38479"/>
        </pc:sldMkLst>
        <pc:picChg chg="del">
          <ac:chgData name="Anuj Kumar" userId="fbbf561fc1d5fd09" providerId="LiveId" clId="{5DC30111-1F5E-4482-B6D0-10ECDF7AEDA3}" dt="2023-06-04T13:58:30.989" v="10456" actId="478"/>
          <ac:picMkLst>
            <pc:docMk/>
            <pc:sldMk cId="2453139220" sldId="38479"/>
            <ac:picMk id="1026" creationId="{BF026146-C5B6-7093-6DC9-0C41EA7D6729}"/>
          </ac:picMkLst>
        </pc:picChg>
        <pc:picChg chg="add mod">
          <ac:chgData name="Anuj Kumar" userId="fbbf561fc1d5fd09" providerId="LiveId" clId="{5DC30111-1F5E-4482-B6D0-10ECDF7AEDA3}" dt="2023-06-04T13:58:36.217" v="10459" actId="1076"/>
          <ac:picMkLst>
            <pc:docMk/>
            <pc:sldMk cId="2453139220" sldId="38479"/>
            <ac:picMk id="18434" creationId="{30B7A024-E01A-B80E-A8B1-BCA61B7C450B}"/>
          </ac:picMkLst>
        </pc:picChg>
      </pc:sldChg>
      <pc:sldChg chg="modSp add mod replId">
        <pc:chgData name="Anuj Kumar" userId="fbbf561fc1d5fd09" providerId="LiveId" clId="{5DC30111-1F5E-4482-B6D0-10ECDF7AEDA3}" dt="2023-06-04T14:02:13.182" v="10557" actId="21"/>
        <pc:sldMkLst>
          <pc:docMk/>
          <pc:sldMk cId="1139582174" sldId="38480"/>
        </pc:sldMkLst>
        <pc:spChg chg="mod">
          <ac:chgData name="Anuj Kumar" userId="fbbf561fc1d5fd09" providerId="LiveId" clId="{5DC30111-1F5E-4482-B6D0-10ECDF7AEDA3}" dt="2023-06-04T14:02:13.182" v="10557" actId="21"/>
          <ac:spMkLst>
            <pc:docMk/>
            <pc:sldMk cId="1139582174" sldId="38480"/>
            <ac:spMk id="7" creationId="{00000000-0000-0000-0000-000000000000}"/>
          </ac:spMkLst>
        </pc:spChg>
      </pc:sldChg>
      <pc:sldChg chg="modSp add mod">
        <pc:chgData name="Anuj Kumar" userId="fbbf561fc1d5fd09" providerId="LiveId" clId="{5DC30111-1F5E-4482-B6D0-10ECDF7AEDA3}" dt="2023-06-04T14:02:50.979" v="10571" actId="6549"/>
        <pc:sldMkLst>
          <pc:docMk/>
          <pc:sldMk cId="262541142" sldId="38481"/>
        </pc:sldMkLst>
        <pc:spChg chg="mod">
          <ac:chgData name="Anuj Kumar" userId="fbbf561fc1d5fd09" providerId="LiveId" clId="{5DC30111-1F5E-4482-B6D0-10ECDF7AEDA3}" dt="2023-06-04T14:02:50.979" v="10571" actId="6549"/>
          <ac:spMkLst>
            <pc:docMk/>
            <pc:sldMk cId="262541142" sldId="38481"/>
            <ac:spMk id="7" creationId="{00000000-0000-0000-0000-000000000000}"/>
          </ac:spMkLst>
        </pc:spChg>
      </pc:sldChg>
      <pc:sldChg chg="add del">
        <pc:chgData name="Anuj Kumar" userId="fbbf561fc1d5fd09" providerId="LiveId" clId="{5DC30111-1F5E-4482-B6D0-10ECDF7AEDA3}" dt="2023-06-04T16:12:27.825" v="10663" actId="47"/>
        <pc:sldMkLst>
          <pc:docMk/>
          <pc:sldMk cId="77151876" sldId="38482"/>
        </pc:sldMkLst>
      </pc:sldChg>
      <pc:sldChg chg="add del">
        <pc:chgData name="Anuj Kumar" userId="fbbf561fc1d5fd09" providerId="LiveId" clId="{5DC30111-1F5E-4482-B6D0-10ECDF7AEDA3}" dt="2023-06-04T16:12:27.996" v="10664" actId="47"/>
        <pc:sldMkLst>
          <pc:docMk/>
          <pc:sldMk cId="2795343296" sldId="38483"/>
        </pc:sldMkLst>
      </pc:sldChg>
      <pc:sldChg chg="add del">
        <pc:chgData name="Anuj Kumar" userId="fbbf561fc1d5fd09" providerId="LiveId" clId="{5DC30111-1F5E-4482-B6D0-10ECDF7AEDA3}" dt="2023-06-04T16:12:28.123" v="10665" actId="47"/>
        <pc:sldMkLst>
          <pc:docMk/>
          <pc:sldMk cId="2428537134" sldId="38484"/>
        </pc:sldMkLst>
      </pc:sldChg>
      <pc:sldChg chg="add del">
        <pc:chgData name="Anuj Kumar" userId="fbbf561fc1d5fd09" providerId="LiveId" clId="{5DC30111-1F5E-4482-B6D0-10ECDF7AEDA3}" dt="2023-06-04T16:12:28.630" v="10666" actId="47"/>
        <pc:sldMkLst>
          <pc:docMk/>
          <pc:sldMk cId="2528489138" sldId="38485"/>
        </pc:sldMkLst>
      </pc:sldChg>
      <pc:sldChg chg="add del">
        <pc:chgData name="Anuj Kumar" userId="fbbf561fc1d5fd09" providerId="LiveId" clId="{5DC30111-1F5E-4482-B6D0-10ECDF7AEDA3}" dt="2023-06-04T16:12:28.663" v="10667" actId="47"/>
        <pc:sldMkLst>
          <pc:docMk/>
          <pc:sldMk cId="3473501234" sldId="38486"/>
        </pc:sldMkLst>
      </pc:sldChg>
      <pc:sldChg chg="add del">
        <pc:chgData name="Anuj Kumar" userId="fbbf561fc1d5fd09" providerId="LiveId" clId="{5DC30111-1F5E-4482-B6D0-10ECDF7AEDA3}" dt="2023-06-04T16:12:28.707" v="10668" actId="47"/>
        <pc:sldMkLst>
          <pc:docMk/>
          <pc:sldMk cId="1046874866" sldId="38487"/>
        </pc:sldMkLst>
      </pc:sldChg>
      <pc:sldChg chg="add del">
        <pc:chgData name="Anuj Kumar" userId="fbbf561fc1d5fd09" providerId="LiveId" clId="{5DC30111-1F5E-4482-B6D0-10ECDF7AEDA3}" dt="2023-06-04T16:12:28.739" v="10669" actId="47"/>
        <pc:sldMkLst>
          <pc:docMk/>
          <pc:sldMk cId="234717239" sldId="38488"/>
        </pc:sldMkLst>
      </pc:sldChg>
      <pc:sldChg chg="add del">
        <pc:chgData name="Anuj Kumar" userId="fbbf561fc1d5fd09" providerId="LiveId" clId="{5DC30111-1F5E-4482-B6D0-10ECDF7AEDA3}" dt="2023-06-04T16:12:28.772" v="10670" actId="47"/>
        <pc:sldMkLst>
          <pc:docMk/>
          <pc:sldMk cId="3952086238" sldId="38489"/>
        </pc:sldMkLst>
      </pc:sldChg>
      <pc:sldChg chg="add del">
        <pc:chgData name="Anuj Kumar" userId="fbbf561fc1d5fd09" providerId="LiveId" clId="{5DC30111-1F5E-4482-B6D0-10ECDF7AEDA3}" dt="2023-06-04T16:12:28.820" v="10671" actId="47"/>
        <pc:sldMkLst>
          <pc:docMk/>
          <pc:sldMk cId="1379533065" sldId="38490"/>
        </pc:sldMkLst>
      </pc:sldChg>
      <pc:sldChg chg="add del">
        <pc:chgData name="Anuj Kumar" userId="fbbf561fc1d5fd09" providerId="LiveId" clId="{5DC30111-1F5E-4482-B6D0-10ECDF7AEDA3}" dt="2023-06-04T16:12:28.852" v="10672" actId="47"/>
        <pc:sldMkLst>
          <pc:docMk/>
          <pc:sldMk cId="1298688145" sldId="38491"/>
        </pc:sldMkLst>
      </pc:sldChg>
      <pc:sldChg chg="add del">
        <pc:chgData name="Anuj Kumar" userId="fbbf561fc1d5fd09" providerId="LiveId" clId="{5DC30111-1F5E-4482-B6D0-10ECDF7AEDA3}" dt="2023-06-04T16:12:28.888" v="10673" actId="47"/>
        <pc:sldMkLst>
          <pc:docMk/>
          <pc:sldMk cId="4081929061" sldId="38492"/>
        </pc:sldMkLst>
      </pc:sldChg>
      <pc:sldChg chg="add">
        <pc:chgData name="Anuj Kumar" userId="fbbf561fc1d5fd09" providerId="LiveId" clId="{5DC30111-1F5E-4482-B6D0-10ECDF7AEDA3}" dt="2023-06-04T16:12:22.441" v="10662"/>
        <pc:sldMkLst>
          <pc:docMk/>
          <pc:sldMk cId="1757590588" sldId="38493"/>
        </pc:sldMkLst>
      </pc:sldChg>
      <pc:sldChg chg="add">
        <pc:chgData name="Anuj Kumar" userId="fbbf561fc1d5fd09" providerId="LiveId" clId="{5DC30111-1F5E-4482-B6D0-10ECDF7AEDA3}" dt="2023-06-04T16:12:22.441" v="10662"/>
        <pc:sldMkLst>
          <pc:docMk/>
          <pc:sldMk cId="453421542" sldId="38494"/>
        </pc:sldMkLst>
      </pc:sldChg>
      <pc:sldChg chg="add">
        <pc:chgData name="Anuj Kumar" userId="fbbf561fc1d5fd09" providerId="LiveId" clId="{5DC30111-1F5E-4482-B6D0-10ECDF7AEDA3}" dt="2023-06-04T16:12:22.441" v="10662"/>
        <pc:sldMkLst>
          <pc:docMk/>
          <pc:sldMk cId="2574422179" sldId="38495"/>
        </pc:sldMkLst>
      </pc:sldChg>
      <pc:sldChg chg="add">
        <pc:chgData name="Anuj Kumar" userId="fbbf561fc1d5fd09" providerId="LiveId" clId="{5DC30111-1F5E-4482-B6D0-10ECDF7AEDA3}" dt="2023-06-04T16:12:22.441" v="10662"/>
        <pc:sldMkLst>
          <pc:docMk/>
          <pc:sldMk cId="1557686562" sldId="38496"/>
        </pc:sldMkLst>
      </pc:sldChg>
      <pc:sldChg chg="add">
        <pc:chgData name="Anuj Kumar" userId="fbbf561fc1d5fd09" providerId="LiveId" clId="{5DC30111-1F5E-4482-B6D0-10ECDF7AEDA3}" dt="2023-06-04T16:12:22.441" v="10662"/>
        <pc:sldMkLst>
          <pc:docMk/>
          <pc:sldMk cId="316297402" sldId="38497"/>
        </pc:sldMkLst>
      </pc:sldChg>
      <pc:sldChg chg="add">
        <pc:chgData name="Anuj Kumar" userId="fbbf561fc1d5fd09" providerId="LiveId" clId="{5DC30111-1F5E-4482-B6D0-10ECDF7AEDA3}" dt="2023-06-04T16:12:22.441" v="10662"/>
        <pc:sldMkLst>
          <pc:docMk/>
          <pc:sldMk cId="906385105" sldId="38498"/>
        </pc:sldMkLst>
      </pc:sldChg>
      <pc:sldChg chg="add">
        <pc:chgData name="Anuj Kumar" userId="fbbf561fc1d5fd09" providerId="LiveId" clId="{5DC30111-1F5E-4482-B6D0-10ECDF7AEDA3}" dt="2023-06-04T16:12:22.441" v="10662"/>
        <pc:sldMkLst>
          <pc:docMk/>
          <pc:sldMk cId="1610581859" sldId="38499"/>
        </pc:sldMkLst>
      </pc:sldChg>
      <pc:sldChg chg="add">
        <pc:chgData name="Anuj Kumar" userId="fbbf561fc1d5fd09" providerId="LiveId" clId="{5DC30111-1F5E-4482-B6D0-10ECDF7AEDA3}" dt="2023-06-04T16:12:22.441" v="10662"/>
        <pc:sldMkLst>
          <pc:docMk/>
          <pc:sldMk cId="1088555249" sldId="38500"/>
        </pc:sldMkLst>
      </pc:sldChg>
      <pc:sldChg chg="add">
        <pc:chgData name="Anuj Kumar" userId="fbbf561fc1d5fd09" providerId="LiveId" clId="{5DC30111-1F5E-4482-B6D0-10ECDF7AEDA3}" dt="2023-06-04T16:12:22.441" v="10662"/>
        <pc:sldMkLst>
          <pc:docMk/>
          <pc:sldMk cId="3201221958" sldId="38501"/>
        </pc:sldMkLst>
      </pc:sldChg>
      <pc:sldChg chg="add">
        <pc:chgData name="Anuj Kumar" userId="fbbf561fc1d5fd09" providerId="LiveId" clId="{5DC30111-1F5E-4482-B6D0-10ECDF7AEDA3}" dt="2023-06-04T16:12:22.441" v="10662"/>
        <pc:sldMkLst>
          <pc:docMk/>
          <pc:sldMk cId="2715772616" sldId="38502"/>
        </pc:sldMkLst>
      </pc:sldChg>
      <pc:sldChg chg="add">
        <pc:chgData name="Anuj Kumar" userId="fbbf561fc1d5fd09" providerId="LiveId" clId="{5DC30111-1F5E-4482-B6D0-10ECDF7AEDA3}" dt="2023-06-04T16:12:22.441" v="10662"/>
        <pc:sldMkLst>
          <pc:docMk/>
          <pc:sldMk cId="2909421592" sldId="38503"/>
        </pc:sldMkLst>
      </pc:sldChg>
    </pc:docChg>
  </pc:docChgLst>
  <pc:docChgLst>
    <pc:chgData name="Anuj Kumar" userId="fbbf561fc1d5fd09" providerId="LiveId" clId="{1F8E821D-9022-473D-B2CB-8BC69F33EC76}"/>
    <pc:docChg chg="undo custSel addSld delSld modSld">
      <pc:chgData name="Anuj Kumar" userId="fbbf561fc1d5fd09" providerId="LiveId" clId="{1F8E821D-9022-473D-B2CB-8BC69F33EC76}" dt="2023-06-02T13:22:53.518" v="4226" actId="1076"/>
      <pc:docMkLst>
        <pc:docMk/>
      </pc:docMkLst>
      <pc:sldChg chg="addSp delSp modSp mod">
        <pc:chgData name="Anuj Kumar" userId="fbbf561fc1d5fd09" providerId="LiveId" clId="{1F8E821D-9022-473D-B2CB-8BC69F33EC76}" dt="2023-06-02T13:22:53.518" v="4226" actId="1076"/>
        <pc:sldMkLst>
          <pc:docMk/>
          <pc:sldMk cId="1862188659" sldId="33269"/>
        </pc:sldMkLst>
        <pc:picChg chg="del">
          <ac:chgData name="Anuj Kumar" userId="fbbf561fc1d5fd09" providerId="LiveId" clId="{1F8E821D-9022-473D-B2CB-8BC69F33EC76}" dt="2023-06-02T13:22:49.630" v="4223" actId="478"/>
          <ac:picMkLst>
            <pc:docMk/>
            <pc:sldMk cId="1862188659" sldId="33269"/>
            <ac:picMk id="2" creationId="{3262B6FA-F781-6216-5C7F-99A540676B29}"/>
          </ac:picMkLst>
        </pc:picChg>
        <pc:picChg chg="add mod">
          <ac:chgData name="Anuj Kumar" userId="fbbf561fc1d5fd09" providerId="LiveId" clId="{1F8E821D-9022-473D-B2CB-8BC69F33EC76}" dt="2023-06-02T13:22:53.518" v="4226" actId="1076"/>
          <ac:picMkLst>
            <pc:docMk/>
            <pc:sldMk cId="1862188659" sldId="33269"/>
            <ac:picMk id="4" creationId="{B898A699-7C6B-6B9D-0FC5-592C9D9D733D}"/>
          </ac:picMkLst>
        </pc:picChg>
      </pc:sldChg>
      <pc:sldChg chg="addSp delSp modSp">
        <pc:chgData name="Anuj Kumar" userId="fbbf561fc1d5fd09" providerId="LiveId" clId="{1F8E821D-9022-473D-B2CB-8BC69F33EC76}" dt="2023-06-02T11:58:21.359" v="395" actId="1076"/>
        <pc:sldMkLst>
          <pc:docMk/>
          <pc:sldMk cId="1627106134" sldId="35628"/>
        </pc:sldMkLst>
        <pc:picChg chg="add mod">
          <ac:chgData name="Anuj Kumar" userId="fbbf561fc1d5fd09" providerId="LiveId" clId="{1F8E821D-9022-473D-B2CB-8BC69F33EC76}" dt="2023-06-02T11:58:21.359" v="395" actId="1076"/>
          <ac:picMkLst>
            <pc:docMk/>
            <pc:sldMk cId="1627106134" sldId="35628"/>
            <ac:picMk id="2050" creationId="{D5574377-FA44-36A0-3BD2-7D9DFD01438A}"/>
          </ac:picMkLst>
        </pc:picChg>
        <pc:picChg chg="del">
          <ac:chgData name="Anuj Kumar" userId="fbbf561fc1d5fd09" providerId="LiveId" clId="{1F8E821D-9022-473D-B2CB-8BC69F33EC76}" dt="2023-06-02T11:58:14.567" v="392" actId="478"/>
          <ac:picMkLst>
            <pc:docMk/>
            <pc:sldMk cId="1627106134" sldId="35628"/>
            <ac:picMk id="8194" creationId="{458D1F6C-9ADB-1C7E-2669-014346D0C447}"/>
          </ac:picMkLst>
        </pc:picChg>
      </pc:sldChg>
      <pc:sldChg chg="modSp mod">
        <pc:chgData name="Anuj Kumar" userId="fbbf561fc1d5fd09" providerId="LiveId" clId="{1F8E821D-9022-473D-B2CB-8BC69F33EC76}" dt="2023-06-02T13:10:35.266" v="3607" actId="115"/>
        <pc:sldMkLst>
          <pc:docMk/>
          <pc:sldMk cId="4276611597" sldId="36047"/>
        </pc:sldMkLst>
        <pc:spChg chg="mod">
          <ac:chgData name="Anuj Kumar" userId="fbbf561fc1d5fd09" providerId="LiveId" clId="{1F8E821D-9022-473D-B2CB-8BC69F33EC76}" dt="2023-06-02T13:10:35.266" v="3607" actId="115"/>
          <ac:spMkLst>
            <pc:docMk/>
            <pc:sldMk cId="4276611597" sldId="36047"/>
            <ac:spMk id="7" creationId="{00000000-0000-0000-0000-000000000000}"/>
          </ac:spMkLst>
        </pc:spChg>
      </pc:sldChg>
      <pc:sldChg chg="del">
        <pc:chgData name="Anuj Kumar" userId="fbbf561fc1d5fd09" providerId="LiveId" clId="{1F8E821D-9022-473D-B2CB-8BC69F33EC76}" dt="2023-06-02T13:21:21.701" v="4211" actId="47"/>
        <pc:sldMkLst>
          <pc:docMk/>
          <pc:sldMk cId="3118109807" sldId="37549"/>
        </pc:sldMkLst>
      </pc:sldChg>
      <pc:sldChg chg="modSp mod">
        <pc:chgData name="Anuj Kumar" userId="fbbf561fc1d5fd09" providerId="LiveId" clId="{1F8E821D-9022-473D-B2CB-8BC69F33EC76}" dt="2023-06-02T12:26:31.833" v="2601"/>
        <pc:sldMkLst>
          <pc:docMk/>
          <pc:sldMk cId="4007899220" sldId="37638"/>
        </pc:sldMkLst>
        <pc:spChg chg="mod">
          <ac:chgData name="Anuj Kumar" userId="fbbf561fc1d5fd09" providerId="LiveId" clId="{1F8E821D-9022-473D-B2CB-8BC69F33EC76}" dt="2023-06-02T12:26:31.833" v="2601"/>
          <ac:spMkLst>
            <pc:docMk/>
            <pc:sldMk cId="4007899220" sldId="37638"/>
            <ac:spMk id="10" creationId="{7A2A7EC3-852A-5A16-F0B5-3531D0D66745}"/>
          </ac:spMkLst>
        </pc:spChg>
      </pc:sldChg>
      <pc:sldChg chg="addSp delSp modSp">
        <pc:chgData name="Anuj Kumar" userId="fbbf561fc1d5fd09" providerId="LiveId" clId="{1F8E821D-9022-473D-B2CB-8BC69F33EC76}" dt="2023-06-02T11:55:24.275" v="67" actId="1076"/>
        <pc:sldMkLst>
          <pc:docMk/>
          <pc:sldMk cId="3211387226" sldId="37639"/>
        </pc:sldMkLst>
        <pc:picChg chg="add mod">
          <ac:chgData name="Anuj Kumar" userId="fbbf561fc1d5fd09" providerId="LiveId" clId="{1F8E821D-9022-473D-B2CB-8BC69F33EC76}" dt="2023-06-02T11:55:24.275" v="67" actId="1076"/>
          <ac:picMkLst>
            <pc:docMk/>
            <pc:sldMk cId="3211387226" sldId="37639"/>
            <ac:picMk id="1026" creationId="{BF026146-C5B6-7093-6DC9-0C41EA7D6729}"/>
          </ac:picMkLst>
        </pc:picChg>
        <pc:picChg chg="del">
          <ac:chgData name="Anuj Kumar" userId="fbbf561fc1d5fd09" providerId="LiveId" clId="{1F8E821D-9022-473D-B2CB-8BC69F33EC76}" dt="2023-06-02T11:55:19.024" v="64" actId="478"/>
          <ac:picMkLst>
            <pc:docMk/>
            <pc:sldMk cId="3211387226" sldId="37639"/>
            <ac:picMk id="7170" creationId="{2483BDE7-6F21-87B3-5989-6C27C14E97F4}"/>
          </ac:picMkLst>
        </pc:picChg>
      </pc:sldChg>
      <pc:sldChg chg="modSp mod">
        <pc:chgData name="Anuj Kumar" userId="fbbf561fc1d5fd09" providerId="LiveId" clId="{1F8E821D-9022-473D-B2CB-8BC69F33EC76}" dt="2023-06-02T13:08:14.217" v="3416" actId="403"/>
        <pc:sldMkLst>
          <pc:docMk/>
          <pc:sldMk cId="2215963265" sldId="37640"/>
        </pc:sldMkLst>
        <pc:spChg chg="mod">
          <ac:chgData name="Anuj Kumar" userId="fbbf561fc1d5fd09" providerId="LiveId" clId="{1F8E821D-9022-473D-B2CB-8BC69F33EC76}" dt="2023-06-02T13:08:14.217" v="3416" actId="403"/>
          <ac:spMkLst>
            <pc:docMk/>
            <pc:sldMk cId="2215963265" sldId="37640"/>
            <ac:spMk id="7" creationId="{00000000-0000-0000-0000-000000000000}"/>
          </ac:spMkLst>
        </pc:spChg>
      </pc:sldChg>
      <pc:sldChg chg="modSp mod modAnim">
        <pc:chgData name="Anuj Kumar" userId="fbbf561fc1d5fd09" providerId="LiveId" clId="{1F8E821D-9022-473D-B2CB-8BC69F33EC76}" dt="2023-06-02T12:18:27.126" v="1903" actId="20577"/>
        <pc:sldMkLst>
          <pc:docMk/>
          <pc:sldMk cId="2232695298" sldId="38098"/>
        </pc:sldMkLst>
        <pc:spChg chg="mod">
          <ac:chgData name="Anuj Kumar" userId="fbbf561fc1d5fd09" providerId="LiveId" clId="{1F8E821D-9022-473D-B2CB-8BC69F33EC76}" dt="2023-06-02T12:18:27.126" v="1903" actId="20577"/>
          <ac:spMkLst>
            <pc:docMk/>
            <pc:sldMk cId="2232695298" sldId="38098"/>
            <ac:spMk id="3" creationId="{67EB1CA5-E6B0-1E53-5C8F-9568D9A39227}"/>
          </ac:spMkLst>
        </pc:spChg>
        <pc:spChg chg="mod">
          <ac:chgData name="Anuj Kumar" userId="fbbf561fc1d5fd09" providerId="LiveId" clId="{1F8E821D-9022-473D-B2CB-8BC69F33EC76}" dt="2023-06-02T12:18:23.545" v="1899" actId="20577"/>
          <ac:spMkLst>
            <pc:docMk/>
            <pc:sldMk cId="2232695298" sldId="38098"/>
            <ac:spMk id="10" creationId="{7A2A7EC3-852A-5A16-F0B5-3531D0D66745}"/>
          </ac:spMkLst>
        </pc:spChg>
      </pc:sldChg>
      <pc:sldChg chg="addSp delSp modSp">
        <pc:chgData name="Anuj Kumar" userId="fbbf561fc1d5fd09" providerId="LiveId" clId="{1F8E821D-9022-473D-B2CB-8BC69F33EC76}" dt="2023-06-02T12:18:42.889" v="1907" actId="1076"/>
        <pc:sldMkLst>
          <pc:docMk/>
          <pc:sldMk cId="599055206" sldId="38099"/>
        </pc:sldMkLst>
        <pc:picChg chg="add mod">
          <ac:chgData name="Anuj Kumar" userId="fbbf561fc1d5fd09" providerId="LiveId" clId="{1F8E821D-9022-473D-B2CB-8BC69F33EC76}" dt="2023-06-02T12:18:42.889" v="1907" actId="1076"/>
          <ac:picMkLst>
            <pc:docMk/>
            <pc:sldMk cId="599055206" sldId="38099"/>
            <ac:picMk id="9218" creationId="{870FA03F-95E4-A215-B826-ABA6306D89BE}"/>
          </ac:picMkLst>
        </pc:picChg>
        <pc:picChg chg="del">
          <ac:chgData name="Anuj Kumar" userId="fbbf561fc1d5fd09" providerId="LiveId" clId="{1F8E821D-9022-473D-B2CB-8BC69F33EC76}" dt="2023-06-02T12:18:38.648" v="1904" actId="478"/>
          <ac:picMkLst>
            <pc:docMk/>
            <pc:sldMk cId="599055206" sldId="38099"/>
            <ac:picMk id="15362" creationId="{7ABB7E8B-F163-A751-7600-5EBEFEBEE3BD}"/>
          </ac:picMkLst>
        </pc:picChg>
      </pc:sldChg>
      <pc:sldChg chg="modSp mod">
        <pc:chgData name="Anuj Kumar" userId="fbbf561fc1d5fd09" providerId="LiveId" clId="{1F8E821D-9022-473D-B2CB-8BC69F33EC76}" dt="2023-06-02T13:15:07.111" v="4016" actId="20577"/>
        <pc:sldMkLst>
          <pc:docMk/>
          <pc:sldMk cId="3792328428" sldId="38100"/>
        </pc:sldMkLst>
        <pc:spChg chg="mod">
          <ac:chgData name="Anuj Kumar" userId="fbbf561fc1d5fd09" providerId="LiveId" clId="{1F8E821D-9022-473D-B2CB-8BC69F33EC76}" dt="2023-06-02T13:15:07.111" v="4016" actId="20577"/>
          <ac:spMkLst>
            <pc:docMk/>
            <pc:sldMk cId="3792328428" sldId="38100"/>
            <ac:spMk id="7" creationId="{00000000-0000-0000-0000-000000000000}"/>
          </ac:spMkLst>
        </pc:spChg>
      </pc:sldChg>
      <pc:sldChg chg="modSp mod modAnim">
        <pc:chgData name="Anuj Kumar" userId="fbbf561fc1d5fd09" providerId="LiveId" clId="{1F8E821D-9022-473D-B2CB-8BC69F33EC76}" dt="2023-06-02T12:13:30.924" v="1346" actId="20577"/>
        <pc:sldMkLst>
          <pc:docMk/>
          <pc:sldMk cId="206078027" sldId="38102"/>
        </pc:sldMkLst>
        <pc:spChg chg="mod">
          <ac:chgData name="Anuj Kumar" userId="fbbf561fc1d5fd09" providerId="LiveId" clId="{1F8E821D-9022-473D-B2CB-8BC69F33EC76}" dt="2023-06-02T12:12:50.462" v="1308" actId="20577"/>
          <ac:spMkLst>
            <pc:docMk/>
            <pc:sldMk cId="206078027" sldId="38102"/>
            <ac:spMk id="3" creationId="{67EB1CA5-E6B0-1E53-5C8F-9568D9A39227}"/>
          </ac:spMkLst>
        </pc:spChg>
        <pc:spChg chg="mod">
          <ac:chgData name="Anuj Kumar" userId="fbbf561fc1d5fd09" providerId="LiveId" clId="{1F8E821D-9022-473D-B2CB-8BC69F33EC76}" dt="2023-06-02T12:13:30.924" v="1346" actId="20577"/>
          <ac:spMkLst>
            <pc:docMk/>
            <pc:sldMk cId="206078027" sldId="38102"/>
            <ac:spMk id="10" creationId="{7A2A7EC3-852A-5A16-F0B5-3531D0D66745}"/>
          </ac:spMkLst>
        </pc:spChg>
      </pc:sldChg>
      <pc:sldChg chg="addSp delSp modSp">
        <pc:chgData name="Anuj Kumar" userId="fbbf561fc1d5fd09" providerId="LiveId" clId="{1F8E821D-9022-473D-B2CB-8BC69F33EC76}" dt="2023-06-02T12:13:53.866" v="1350" actId="1076"/>
        <pc:sldMkLst>
          <pc:docMk/>
          <pc:sldMk cId="356006552" sldId="38103"/>
        </pc:sldMkLst>
        <pc:picChg chg="add mod">
          <ac:chgData name="Anuj Kumar" userId="fbbf561fc1d5fd09" providerId="LiveId" clId="{1F8E821D-9022-473D-B2CB-8BC69F33EC76}" dt="2023-06-02T12:13:53.866" v="1350" actId="1076"/>
          <ac:picMkLst>
            <pc:docMk/>
            <pc:sldMk cId="356006552" sldId="38103"/>
            <ac:picMk id="7170" creationId="{68853A17-0CC4-AEFA-9B64-AB91B452F1AD}"/>
          </ac:picMkLst>
        </pc:picChg>
        <pc:picChg chg="del">
          <ac:chgData name="Anuj Kumar" userId="fbbf561fc1d5fd09" providerId="LiveId" clId="{1F8E821D-9022-473D-B2CB-8BC69F33EC76}" dt="2023-06-02T12:13:49.681" v="1347" actId="478"/>
          <ac:picMkLst>
            <pc:docMk/>
            <pc:sldMk cId="356006552" sldId="38103"/>
            <ac:picMk id="13314" creationId="{20053BCF-2194-077E-B715-95EBB6799037}"/>
          </ac:picMkLst>
        </pc:picChg>
      </pc:sldChg>
      <pc:sldChg chg="modSp mod">
        <pc:chgData name="Anuj Kumar" userId="fbbf561fc1d5fd09" providerId="LiveId" clId="{1F8E821D-9022-473D-B2CB-8BC69F33EC76}" dt="2023-06-02T12:14:20.912" v="1357" actId="21"/>
        <pc:sldMkLst>
          <pc:docMk/>
          <pc:sldMk cId="851643052" sldId="38104"/>
        </pc:sldMkLst>
        <pc:spChg chg="mod">
          <ac:chgData name="Anuj Kumar" userId="fbbf561fc1d5fd09" providerId="LiveId" clId="{1F8E821D-9022-473D-B2CB-8BC69F33EC76}" dt="2023-06-02T12:14:20.912" v="1357" actId="21"/>
          <ac:spMkLst>
            <pc:docMk/>
            <pc:sldMk cId="851643052" sldId="38104"/>
            <ac:spMk id="7" creationId="{00000000-0000-0000-0000-000000000000}"/>
          </ac:spMkLst>
        </pc:spChg>
      </pc:sldChg>
      <pc:sldChg chg="modSp mod">
        <pc:chgData name="Anuj Kumar" userId="fbbf561fc1d5fd09" providerId="LiveId" clId="{1F8E821D-9022-473D-B2CB-8BC69F33EC76}" dt="2023-06-02T12:08:15.544" v="1120" actId="20577"/>
        <pc:sldMkLst>
          <pc:docMk/>
          <pc:sldMk cId="1235527623" sldId="38109"/>
        </pc:sldMkLst>
        <pc:spChg chg="mod">
          <ac:chgData name="Anuj Kumar" userId="fbbf561fc1d5fd09" providerId="LiveId" clId="{1F8E821D-9022-473D-B2CB-8BC69F33EC76}" dt="2023-06-02T12:08:15.544" v="1120" actId="20577"/>
          <ac:spMkLst>
            <pc:docMk/>
            <pc:sldMk cId="1235527623" sldId="38109"/>
            <ac:spMk id="10" creationId="{7A2A7EC3-852A-5A16-F0B5-3531D0D66745}"/>
          </ac:spMkLst>
        </pc:spChg>
      </pc:sldChg>
      <pc:sldChg chg="addSp delSp modSp">
        <pc:chgData name="Anuj Kumar" userId="fbbf561fc1d5fd09" providerId="LiveId" clId="{1F8E821D-9022-473D-B2CB-8BC69F33EC76}" dt="2023-06-02T12:08:47.372" v="1124" actId="1076"/>
        <pc:sldMkLst>
          <pc:docMk/>
          <pc:sldMk cId="1980899466" sldId="38110"/>
        </pc:sldMkLst>
        <pc:picChg chg="add mod">
          <ac:chgData name="Anuj Kumar" userId="fbbf561fc1d5fd09" providerId="LiveId" clId="{1F8E821D-9022-473D-B2CB-8BC69F33EC76}" dt="2023-06-02T12:08:47.372" v="1124" actId="1076"/>
          <ac:picMkLst>
            <pc:docMk/>
            <pc:sldMk cId="1980899466" sldId="38110"/>
            <ac:picMk id="6146" creationId="{CEFC1E49-0EC7-D5CB-E400-24BB60827B2F}"/>
          </ac:picMkLst>
        </pc:picChg>
        <pc:picChg chg="del">
          <ac:chgData name="Anuj Kumar" userId="fbbf561fc1d5fd09" providerId="LiveId" clId="{1F8E821D-9022-473D-B2CB-8BC69F33EC76}" dt="2023-06-02T12:08:42.664" v="1121" actId="478"/>
          <ac:picMkLst>
            <pc:docMk/>
            <pc:sldMk cId="1980899466" sldId="38110"/>
            <ac:picMk id="12290" creationId="{A90CE47E-7AA7-2C99-FE73-315EAA2E84D3}"/>
          </ac:picMkLst>
        </pc:picChg>
      </pc:sldChg>
      <pc:sldChg chg="modSp mod">
        <pc:chgData name="Anuj Kumar" userId="fbbf561fc1d5fd09" providerId="LiveId" clId="{1F8E821D-9022-473D-B2CB-8BC69F33EC76}" dt="2023-06-02T12:11:29.778" v="1272" actId="20577"/>
        <pc:sldMkLst>
          <pc:docMk/>
          <pc:sldMk cId="380658892" sldId="38111"/>
        </pc:sldMkLst>
        <pc:spChg chg="mod">
          <ac:chgData name="Anuj Kumar" userId="fbbf561fc1d5fd09" providerId="LiveId" clId="{1F8E821D-9022-473D-B2CB-8BC69F33EC76}" dt="2023-06-02T12:11:29.778" v="1272" actId="20577"/>
          <ac:spMkLst>
            <pc:docMk/>
            <pc:sldMk cId="380658892" sldId="38111"/>
            <ac:spMk id="7" creationId="{00000000-0000-0000-0000-000000000000}"/>
          </ac:spMkLst>
        </pc:spChg>
      </pc:sldChg>
      <pc:sldChg chg="modSp mod">
        <pc:chgData name="Anuj Kumar" userId="fbbf561fc1d5fd09" providerId="LiveId" clId="{1F8E821D-9022-473D-B2CB-8BC69F33EC76}" dt="2023-06-02T11:58:43.001" v="432" actId="20577"/>
        <pc:sldMkLst>
          <pc:docMk/>
          <pc:sldMk cId="353220464" sldId="38173"/>
        </pc:sldMkLst>
        <pc:spChg chg="mod">
          <ac:chgData name="Anuj Kumar" userId="fbbf561fc1d5fd09" providerId="LiveId" clId="{1F8E821D-9022-473D-B2CB-8BC69F33EC76}" dt="2023-06-02T11:58:04.077" v="391" actId="20577"/>
          <ac:spMkLst>
            <pc:docMk/>
            <pc:sldMk cId="353220464" sldId="38173"/>
            <ac:spMk id="3" creationId="{67EB1CA5-E6B0-1E53-5C8F-9568D9A39227}"/>
          </ac:spMkLst>
        </pc:spChg>
        <pc:spChg chg="mod">
          <ac:chgData name="Anuj Kumar" userId="fbbf561fc1d5fd09" providerId="LiveId" clId="{1F8E821D-9022-473D-B2CB-8BC69F33EC76}" dt="2023-06-02T11:58:43.001" v="432" actId="20577"/>
          <ac:spMkLst>
            <pc:docMk/>
            <pc:sldMk cId="353220464" sldId="38173"/>
            <ac:spMk id="10" creationId="{7A2A7EC3-852A-5A16-F0B5-3531D0D66745}"/>
          </ac:spMkLst>
        </pc:spChg>
      </pc:sldChg>
      <pc:sldChg chg="modSp mod modAnim">
        <pc:chgData name="Anuj Kumar" userId="fbbf561fc1d5fd09" providerId="LiveId" clId="{1F8E821D-9022-473D-B2CB-8BC69F33EC76}" dt="2023-06-02T12:00:56.093" v="598" actId="20577"/>
        <pc:sldMkLst>
          <pc:docMk/>
          <pc:sldMk cId="701672039" sldId="38181"/>
        </pc:sldMkLst>
        <pc:spChg chg="mod">
          <ac:chgData name="Anuj Kumar" userId="fbbf561fc1d5fd09" providerId="LiveId" clId="{1F8E821D-9022-473D-B2CB-8BC69F33EC76}" dt="2023-06-02T12:00:56.093" v="598" actId="20577"/>
          <ac:spMkLst>
            <pc:docMk/>
            <pc:sldMk cId="701672039" sldId="38181"/>
            <ac:spMk id="3" creationId="{67EB1CA5-E6B0-1E53-5C8F-9568D9A39227}"/>
          </ac:spMkLst>
        </pc:spChg>
        <pc:spChg chg="mod">
          <ac:chgData name="Anuj Kumar" userId="fbbf561fc1d5fd09" providerId="LiveId" clId="{1F8E821D-9022-473D-B2CB-8BC69F33EC76}" dt="2023-06-02T12:00:50.655" v="594" actId="20577"/>
          <ac:spMkLst>
            <pc:docMk/>
            <pc:sldMk cId="701672039" sldId="38181"/>
            <ac:spMk id="10" creationId="{7A2A7EC3-852A-5A16-F0B5-3531D0D66745}"/>
          </ac:spMkLst>
        </pc:spChg>
      </pc:sldChg>
      <pc:sldChg chg="addSp delSp modSp">
        <pc:chgData name="Anuj Kumar" userId="fbbf561fc1d5fd09" providerId="LiveId" clId="{1F8E821D-9022-473D-B2CB-8BC69F33EC76}" dt="2023-06-02T12:01:06.915" v="602" actId="1076"/>
        <pc:sldMkLst>
          <pc:docMk/>
          <pc:sldMk cId="2161460815" sldId="38182"/>
        </pc:sldMkLst>
        <pc:picChg chg="add mod">
          <ac:chgData name="Anuj Kumar" userId="fbbf561fc1d5fd09" providerId="LiveId" clId="{1F8E821D-9022-473D-B2CB-8BC69F33EC76}" dt="2023-06-02T12:01:06.915" v="602" actId="1076"/>
          <ac:picMkLst>
            <pc:docMk/>
            <pc:sldMk cId="2161460815" sldId="38182"/>
            <ac:picMk id="3074" creationId="{D1DFF3F3-3DCC-C4C5-29F1-ED89A0C86755}"/>
          </ac:picMkLst>
        </pc:picChg>
        <pc:picChg chg="del">
          <ac:chgData name="Anuj Kumar" userId="fbbf561fc1d5fd09" providerId="LiveId" clId="{1F8E821D-9022-473D-B2CB-8BC69F33EC76}" dt="2023-06-02T12:01:02.242" v="599" actId="478"/>
          <ac:picMkLst>
            <pc:docMk/>
            <pc:sldMk cId="2161460815" sldId="38182"/>
            <ac:picMk id="9218" creationId="{E202ED83-C15F-94AA-CA6B-9BBD545752CC}"/>
          </ac:picMkLst>
        </pc:picChg>
      </pc:sldChg>
      <pc:sldChg chg="modSp mod">
        <pc:chgData name="Anuj Kumar" userId="fbbf561fc1d5fd09" providerId="LiveId" clId="{1F8E821D-9022-473D-B2CB-8BC69F33EC76}" dt="2023-06-02T12:41:15.021" v="2891" actId="20577"/>
        <pc:sldMkLst>
          <pc:docMk/>
          <pc:sldMk cId="1658047172" sldId="38183"/>
        </pc:sldMkLst>
        <pc:spChg chg="mod">
          <ac:chgData name="Anuj Kumar" userId="fbbf561fc1d5fd09" providerId="LiveId" clId="{1F8E821D-9022-473D-B2CB-8BC69F33EC76}" dt="2023-06-02T12:41:15.021" v="2891" actId="20577"/>
          <ac:spMkLst>
            <pc:docMk/>
            <pc:sldMk cId="1658047172" sldId="38183"/>
            <ac:spMk id="7" creationId="{00000000-0000-0000-0000-000000000000}"/>
          </ac:spMkLst>
        </pc:spChg>
      </pc:sldChg>
      <pc:sldChg chg="modSp mod">
        <pc:chgData name="Anuj Kumar" userId="fbbf561fc1d5fd09" providerId="LiveId" clId="{1F8E821D-9022-473D-B2CB-8BC69F33EC76}" dt="2023-06-02T12:05:40.083" v="964" actId="20577"/>
        <pc:sldMkLst>
          <pc:docMk/>
          <pc:sldMk cId="352726228" sldId="38184"/>
        </pc:sldMkLst>
        <pc:spChg chg="mod">
          <ac:chgData name="Anuj Kumar" userId="fbbf561fc1d5fd09" providerId="LiveId" clId="{1F8E821D-9022-473D-B2CB-8BC69F33EC76}" dt="2023-06-02T12:04:43.698" v="955" actId="20577"/>
          <ac:spMkLst>
            <pc:docMk/>
            <pc:sldMk cId="352726228" sldId="38184"/>
            <ac:spMk id="3" creationId="{67EB1CA5-E6B0-1E53-5C8F-9568D9A39227}"/>
          </ac:spMkLst>
        </pc:spChg>
        <pc:spChg chg="mod">
          <ac:chgData name="Anuj Kumar" userId="fbbf561fc1d5fd09" providerId="LiveId" clId="{1F8E821D-9022-473D-B2CB-8BC69F33EC76}" dt="2023-06-02T12:05:40.083" v="964" actId="20577"/>
          <ac:spMkLst>
            <pc:docMk/>
            <pc:sldMk cId="352726228" sldId="38184"/>
            <ac:spMk id="10" creationId="{7A2A7EC3-852A-5A16-F0B5-3531D0D66745}"/>
          </ac:spMkLst>
        </pc:spChg>
      </pc:sldChg>
      <pc:sldChg chg="addSp delSp modSp">
        <pc:chgData name="Anuj Kumar" userId="fbbf561fc1d5fd09" providerId="LiveId" clId="{1F8E821D-9022-473D-B2CB-8BC69F33EC76}" dt="2023-06-02T12:06:00.106" v="968" actId="1076"/>
        <pc:sldMkLst>
          <pc:docMk/>
          <pc:sldMk cId="172742867" sldId="38185"/>
        </pc:sldMkLst>
        <pc:picChg chg="add mod">
          <ac:chgData name="Anuj Kumar" userId="fbbf561fc1d5fd09" providerId="LiveId" clId="{1F8E821D-9022-473D-B2CB-8BC69F33EC76}" dt="2023-06-02T12:06:00.106" v="968" actId="1076"/>
          <ac:picMkLst>
            <pc:docMk/>
            <pc:sldMk cId="172742867" sldId="38185"/>
            <ac:picMk id="5122" creationId="{368A4AA6-B6D7-0E5C-F251-90AB368C9D40}"/>
          </ac:picMkLst>
        </pc:picChg>
        <pc:picChg chg="del">
          <ac:chgData name="Anuj Kumar" userId="fbbf561fc1d5fd09" providerId="LiveId" clId="{1F8E821D-9022-473D-B2CB-8BC69F33EC76}" dt="2023-06-02T12:05:54.661" v="965" actId="478"/>
          <ac:picMkLst>
            <pc:docMk/>
            <pc:sldMk cId="172742867" sldId="38185"/>
            <ac:picMk id="11266" creationId="{0EE5B197-6BAF-DF3F-8C90-A9C629CAE9AA}"/>
          </ac:picMkLst>
        </pc:picChg>
      </pc:sldChg>
      <pc:sldChg chg="modSp mod">
        <pc:chgData name="Anuj Kumar" userId="fbbf561fc1d5fd09" providerId="LiveId" clId="{1F8E821D-9022-473D-B2CB-8BC69F33EC76}" dt="2023-06-02T12:05:30.785" v="961" actId="6549"/>
        <pc:sldMkLst>
          <pc:docMk/>
          <pc:sldMk cId="3774258629" sldId="38186"/>
        </pc:sldMkLst>
        <pc:spChg chg="mod">
          <ac:chgData name="Anuj Kumar" userId="fbbf561fc1d5fd09" providerId="LiveId" clId="{1F8E821D-9022-473D-B2CB-8BC69F33EC76}" dt="2023-06-02T12:05:30.785" v="961" actId="6549"/>
          <ac:spMkLst>
            <pc:docMk/>
            <pc:sldMk cId="3774258629" sldId="38186"/>
            <ac:spMk id="7" creationId="{00000000-0000-0000-0000-000000000000}"/>
          </ac:spMkLst>
        </pc:spChg>
      </pc:sldChg>
      <pc:sldChg chg="modSp mod">
        <pc:chgData name="Anuj Kumar" userId="fbbf561fc1d5fd09" providerId="LiveId" clId="{1F8E821D-9022-473D-B2CB-8BC69F33EC76}" dt="2023-06-02T12:02:26.735" v="912" actId="20577"/>
        <pc:sldMkLst>
          <pc:docMk/>
          <pc:sldMk cId="4235535171" sldId="38193"/>
        </pc:sldMkLst>
        <pc:spChg chg="mod">
          <ac:chgData name="Anuj Kumar" userId="fbbf561fc1d5fd09" providerId="LiveId" clId="{1F8E821D-9022-473D-B2CB-8BC69F33EC76}" dt="2023-06-02T12:02:26.735" v="912" actId="20577"/>
          <ac:spMkLst>
            <pc:docMk/>
            <pc:sldMk cId="4235535171" sldId="38193"/>
            <ac:spMk id="3" creationId="{67EB1CA5-E6B0-1E53-5C8F-9568D9A39227}"/>
          </ac:spMkLst>
        </pc:spChg>
        <pc:spChg chg="mod">
          <ac:chgData name="Anuj Kumar" userId="fbbf561fc1d5fd09" providerId="LiveId" clId="{1F8E821D-9022-473D-B2CB-8BC69F33EC76}" dt="2023-06-02T12:02:24.585" v="911" actId="20577"/>
          <ac:spMkLst>
            <pc:docMk/>
            <pc:sldMk cId="4235535171" sldId="38193"/>
            <ac:spMk id="10" creationId="{7A2A7EC3-852A-5A16-F0B5-3531D0D66745}"/>
          </ac:spMkLst>
        </pc:spChg>
      </pc:sldChg>
      <pc:sldChg chg="addSp delSp modSp">
        <pc:chgData name="Anuj Kumar" userId="fbbf561fc1d5fd09" providerId="LiveId" clId="{1F8E821D-9022-473D-B2CB-8BC69F33EC76}" dt="2023-06-02T12:02:47.271" v="916" actId="1076"/>
        <pc:sldMkLst>
          <pc:docMk/>
          <pc:sldMk cId="191556939" sldId="38194"/>
        </pc:sldMkLst>
        <pc:picChg chg="add mod">
          <ac:chgData name="Anuj Kumar" userId="fbbf561fc1d5fd09" providerId="LiveId" clId="{1F8E821D-9022-473D-B2CB-8BC69F33EC76}" dt="2023-06-02T12:02:47.271" v="916" actId="1076"/>
          <ac:picMkLst>
            <pc:docMk/>
            <pc:sldMk cId="191556939" sldId="38194"/>
            <ac:picMk id="4098" creationId="{2660DE31-CA97-DF61-D3B1-A71B02061518}"/>
          </ac:picMkLst>
        </pc:picChg>
        <pc:picChg chg="del">
          <ac:chgData name="Anuj Kumar" userId="fbbf561fc1d5fd09" providerId="LiveId" clId="{1F8E821D-9022-473D-B2CB-8BC69F33EC76}" dt="2023-06-02T12:02:42.936" v="913" actId="478"/>
          <ac:picMkLst>
            <pc:docMk/>
            <pc:sldMk cId="191556939" sldId="38194"/>
            <ac:picMk id="10242" creationId="{19B7A0BA-E4EB-9AFA-7F35-5C2505EA86FC}"/>
          </ac:picMkLst>
        </pc:picChg>
      </pc:sldChg>
      <pc:sldChg chg="modSp mod">
        <pc:chgData name="Anuj Kumar" userId="fbbf561fc1d5fd09" providerId="LiveId" clId="{1F8E821D-9022-473D-B2CB-8BC69F33EC76}" dt="2023-06-02T12:43:50.079" v="3142" actId="255"/>
        <pc:sldMkLst>
          <pc:docMk/>
          <pc:sldMk cId="4012145787" sldId="38195"/>
        </pc:sldMkLst>
        <pc:spChg chg="mod">
          <ac:chgData name="Anuj Kumar" userId="fbbf561fc1d5fd09" providerId="LiveId" clId="{1F8E821D-9022-473D-B2CB-8BC69F33EC76}" dt="2023-06-02T12:43:50.079" v="3142" actId="255"/>
          <ac:spMkLst>
            <pc:docMk/>
            <pc:sldMk cId="4012145787" sldId="38195"/>
            <ac:spMk id="7" creationId="{00000000-0000-0000-0000-000000000000}"/>
          </ac:spMkLst>
        </pc:spChg>
      </pc:sldChg>
      <pc:sldChg chg="modSp mod modAnim">
        <pc:chgData name="Anuj Kumar" userId="fbbf561fc1d5fd09" providerId="LiveId" clId="{1F8E821D-9022-473D-B2CB-8BC69F33EC76}" dt="2023-06-02T12:22:47.113" v="2275" actId="20577"/>
        <pc:sldMkLst>
          <pc:docMk/>
          <pc:sldMk cId="1298688145" sldId="38196"/>
        </pc:sldMkLst>
        <pc:spChg chg="mod">
          <ac:chgData name="Anuj Kumar" userId="fbbf561fc1d5fd09" providerId="LiveId" clId="{1F8E821D-9022-473D-B2CB-8BC69F33EC76}" dt="2023-06-02T12:22:16.866" v="2122" actId="20577"/>
          <ac:spMkLst>
            <pc:docMk/>
            <pc:sldMk cId="1298688145" sldId="38196"/>
            <ac:spMk id="3" creationId="{67EB1CA5-E6B0-1E53-5C8F-9568D9A39227}"/>
          </ac:spMkLst>
        </pc:spChg>
        <pc:spChg chg="mod">
          <ac:chgData name="Anuj Kumar" userId="fbbf561fc1d5fd09" providerId="LiveId" clId="{1F8E821D-9022-473D-B2CB-8BC69F33EC76}" dt="2023-06-02T12:22:47.113" v="2275" actId="20577"/>
          <ac:spMkLst>
            <pc:docMk/>
            <pc:sldMk cId="1298688145" sldId="38196"/>
            <ac:spMk id="10" creationId="{7A2A7EC3-852A-5A16-F0B5-3531D0D66745}"/>
          </ac:spMkLst>
        </pc:spChg>
      </pc:sldChg>
      <pc:sldChg chg="addSp delSp modSp">
        <pc:chgData name="Anuj Kumar" userId="fbbf561fc1d5fd09" providerId="LiveId" clId="{1F8E821D-9022-473D-B2CB-8BC69F33EC76}" dt="2023-06-02T12:22:00.098" v="2114" actId="1076"/>
        <pc:sldMkLst>
          <pc:docMk/>
          <pc:sldMk cId="49887265" sldId="38197"/>
        </pc:sldMkLst>
        <pc:picChg chg="del">
          <ac:chgData name="Anuj Kumar" userId="fbbf561fc1d5fd09" providerId="LiveId" clId="{1F8E821D-9022-473D-B2CB-8BC69F33EC76}" dt="2023-06-02T12:21:55.434" v="2111" actId="478"/>
          <ac:picMkLst>
            <pc:docMk/>
            <pc:sldMk cId="49887265" sldId="38197"/>
            <ac:picMk id="6146" creationId="{607D0C3C-06DD-BD5E-672E-73D897DAF56A}"/>
          </ac:picMkLst>
        </pc:picChg>
        <pc:picChg chg="add mod">
          <ac:chgData name="Anuj Kumar" userId="fbbf561fc1d5fd09" providerId="LiveId" clId="{1F8E821D-9022-473D-B2CB-8BC69F33EC76}" dt="2023-06-02T12:22:00.098" v="2114" actId="1076"/>
          <ac:picMkLst>
            <pc:docMk/>
            <pc:sldMk cId="49887265" sldId="38197"/>
            <ac:picMk id="10242" creationId="{9BAFAB7E-0291-C236-4094-CC0966255C35}"/>
          </ac:picMkLst>
        </pc:picChg>
      </pc:sldChg>
      <pc:sldChg chg="modSp mod">
        <pc:chgData name="Anuj Kumar" userId="fbbf561fc1d5fd09" providerId="LiveId" clId="{1F8E821D-9022-473D-B2CB-8BC69F33EC76}" dt="2023-06-02T12:45:00.876" v="3203" actId="20577"/>
        <pc:sldMkLst>
          <pc:docMk/>
          <pc:sldMk cId="2303569177" sldId="38198"/>
        </pc:sldMkLst>
        <pc:spChg chg="mod">
          <ac:chgData name="Anuj Kumar" userId="fbbf561fc1d5fd09" providerId="LiveId" clId="{1F8E821D-9022-473D-B2CB-8BC69F33EC76}" dt="2023-06-02T12:45:00.876" v="3203" actId="20577"/>
          <ac:spMkLst>
            <pc:docMk/>
            <pc:sldMk cId="2303569177" sldId="38198"/>
            <ac:spMk id="7" creationId="{00000000-0000-0000-0000-000000000000}"/>
          </ac:spMkLst>
        </pc:spChg>
      </pc:sldChg>
      <pc:sldChg chg="modSp mod">
        <pc:chgData name="Anuj Kumar" userId="fbbf561fc1d5fd09" providerId="LiveId" clId="{1F8E821D-9022-473D-B2CB-8BC69F33EC76}" dt="2023-06-02T13:20:47.875" v="4202" actId="20577"/>
        <pc:sldMkLst>
          <pc:docMk/>
          <pc:sldMk cId="1943775216" sldId="38225"/>
        </pc:sldMkLst>
        <pc:spChg chg="mod">
          <ac:chgData name="Anuj Kumar" userId="fbbf561fc1d5fd09" providerId="LiveId" clId="{1F8E821D-9022-473D-B2CB-8BC69F33EC76}" dt="2023-06-02T13:20:47.875" v="4202" actId="20577"/>
          <ac:spMkLst>
            <pc:docMk/>
            <pc:sldMk cId="1943775216" sldId="38225"/>
            <ac:spMk id="7" creationId="{00000000-0000-0000-0000-000000000000}"/>
          </ac:spMkLst>
        </pc:spChg>
      </pc:sldChg>
      <pc:sldChg chg="addSp delSp modSp">
        <pc:chgData name="Anuj Kumar" userId="fbbf561fc1d5fd09" providerId="LiveId" clId="{1F8E821D-9022-473D-B2CB-8BC69F33EC76}" dt="2023-06-02T12:25:50.213" v="2600" actId="1076"/>
        <pc:sldMkLst>
          <pc:docMk/>
          <pc:sldMk cId="2688701528" sldId="38307"/>
        </pc:sldMkLst>
        <pc:picChg chg="del">
          <ac:chgData name="Anuj Kumar" userId="fbbf561fc1d5fd09" providerId="LiveId" clId="{1F8E821D-9022-473D-B2CB-8BC69F33EC76}" dt="2023-06-02T12:25:45.439" v="2597" actId="478"/>
          <ac:picMkLst>
            <pc:docMk/>
            <pc:sldMk cId="2688701528" sldId="38307"/>
            <ac:picMk id="1026" creationId="{8CA1D3E6-9FD8-5670-63B4-08E9AE218044}"/>
          </ac:picMkLst>
        </pc:picChg>
        <pc:picChg chg="add mod">
          <ac:chgData name="Anuj Kumar" userId="fbbf561fc1d5fd09" providerId="LiveId" clId="{1F8E821D-9022-473D-B2CB-8BC69F33EC76}" dt="2023-06-02T12:25:50.213" v="2600" actId="1076"/>
          <ac:picMkLst>
            <pc:docMk/>
            <pc:sldMk cId="2688701528" sldId="38307"/>
            <ac:picMk id="11266" creationId="{E18C6DCD-5537-68E0-FDF3-1E9CFCFD2CE5}"/>
          </ac:picMkLst>
        </pc:picChg>
      </pc:sldChg>
      <pc:sldChg chg="modSp mod">
        <pc:chgData name="Anuj Kumar" userId="fbbf561fc1d5fd09" providerId="LiveId" clId="{1F8E821D-9022-473D-B2CB-8BC69F33EC76}" dt="2023-06-02T13:19:03.211" v="4132" actId="21"/>
        <pc:sldMkLst>
          <pc:docMk/>
          <pc:sldMk cId="3523921" sldId="38308"/>
        </pc:sldMkLst>
        <pc:spChg chg="mod">
          <ac:chgData name="Anuj Kumar" userId="fbbf561fc1d5fd09" providerId="LiveId" clId="{1F8E821D-9022-473D-B2CB-8BC69F33EC76}" dt="2023-06-02T13:19:03.211" v="4132" actId="21"/>
          <ac:spMkLst>
            <pc:docMk/>
            <pc:sldMk cId="3523921" sldId="38308"/>
            <ac:spMk id="7" creationId="{00000000-0000-0000-0000-000000000000}"/>
          </ac:spMkLst>
        </pc:spChg>
      </pc:sldChg>
      <pc:sldChg chg="modSp mod">
        <pc:chgData name="Anuj Kumar" userId="fbbf561fc1d5fd09" providerId="LiveId" clId="{1F8E821D-9022-473D-B2CB-8BC69F33EC76}" dt="2023-06-02T12:34:48.254" v="2660" actId="20577"/>
        <pc:sldMkLst>
          <pc:docMk/>
          <pc:sldMk cId="2682563862" sldId="38312"/>
        </pc:sldMkLst>
        <pc:spChg chg="mod">
          <ac:chgData name="Anuj Kumar" userId="fbbf561fc1d5fd09" providerId="LiveId" clId="{1F8E821D-9022-473D-B2CB-8BC69F33EC76}" dt="2023-06-02T12:34:48.254" v="2660" actId="20577"/>
          <ac:spMkLst>
            <pc:docMk/>
            <pc:sldMk cId="2682563862" sldId="38312"/>
            <ac:spMk id="7" creationId="{00000000-0000-0000-0000-000000000000}"/>
          </ac:spMkLst>
        </pc:spChg>
      </pc:sldChg>
      <pc:sldChg chg="modSp mod">
        <pc:chgData name="Anuj Kumar" userId="fbbf561fc1d5fd09" providerId="LiveId" clId="{1F8E821D-9022-473D-B2CB-8BC69F33EC76}" dt="2023-06-02T12:20:09.129" v="1910" actId="6549"/>
        <pc:sldMkLst>
          <pc:docMk/>
          <pc:sldMk cId="3103146267" sldId="38313"/>
        </pc:sldMkLst>
        <pc:spChg chg="mod">
          <ac:chgData name="Anuj Kumar" userId="fbbf561fc1d5fd09" providerId="LiveId" clId="{1F8E821D-9022-473D-B2CB-8BC69F33EC76}" dt="2023-06-02T12:20:09.129" v="1910" actId="6549"/>
          <ac:spMkLst>
            <pc:docMk/>
            <pc:sldMk cId="3103146267" sldId="38313"/>
            <ac:spMk id="10" creationId="{7A2A7EC3-852A-5A16-F0B5-3531D0D66745}"/>
          </ac:spMkLst>
        </pc:spChg>
      </pc:sldChg>
      <pc:sldChg chg="addSp delSp modSp">
        <pc:chgData name="Anuj Kumar" userId="fbbf561fc1d5fd09" providerId="LiveId" clId="{1F8E821D-9022-473D-B2CB-8BC69F33EC76}" dt="2023-06-02T12:20:35.451" v="1913" actId="1035"/>
        <pc:sldMkLst>
          <pc:docMk/>
          <pc:sldMk cId="920927379" sldId="38314"/>
        </pc:sldMkLst>
        <pc:picChg chg="add mod">
          <ac:chgData name="Anuj Kumar" userId="fbbf561fc1d5fd09" providerId="LiveId" clId="{1F8E821D-9022-473D-B2CB-8BC69F33EC76}" dt="2023-06-02T12:20:35.451" v="1913" actId="1035"/>
          <ac:picMkLst>
            <pc:docMk/>
            <pc:sldMk cId="920927379" sldId="38314"/>
            <ac:picMk id="3" creationId="{08CA0A71-9178-5F97-3F93-A5F84196CCC4}"/>
          </ac:picMkLst>
        </pc:picChg>
        <pc:picChg chg="del">
          <ac:chgData name="Anuj Kumar" userId="fbbf561fc1d5fd09" providerId="LiveId" clId="{1F8E821D-9022-473D-B2CB-8BC69F33EC76}" dt="2023-06-02T12:20:19.288" v="1911" actId="478"/>
          <ac:picMkLst>
            <pc:docMk/>
            <pc:sldMk cId="920927379" sldId="38314"/>
            <ac:picMk id="3074" creationId="{C5D17DCE-19FF-52BB-0C16-9427C6E0E30D}"/>
          </ac:picMkLst>
        </pc:picChg>
      </pc:sldChg>
      <pc:sldChg chg="modSp mod">
        <pc:chgData name="Anuj Kumar" userId="fbbf561fc1d5fd09" providerId="LiveId" clId="{1F8E821D-9022-473D-B2CB-8BC69F33EC76}" dt="2023-06-02T12:37:02.153" v="2783" actId="20577"/>
        <pc:sldMkLst>
          <pc:docMk/>
          <pc:sldMk cId="2069697545" sldId="38315"/>
        </pc:sldMkLst>
        <pc:spChg chg="mod">
          <ac:chgData name="Anuj Kumar" userId="fbbf561fc1d5fd09" providerId="LiveId" clId="{1F8E821D-9022-473D-B2CB-8BC69F33EC76}" dt="2023-06-02T12:37:02.153" v="2783" actId="20577"/>
          <ac:spMkLst>
            <pc:docMk/>
            <pc:sldMk cId="2069697545" sldId="38315"/>
            <ac:spMk id="7" creationId="{00000000-0000-0000-0000-000000000000}"/>
          </ac:spMkLst>
        </pc:spChg>
      </pc:sldChg>
      <pc:sldChg chg="modSp mod">
        <pc:chgData name="Anuj Kumar" userId="fbbf561fc1d5fd09" providerId="LiveId" clId="{1F8E821D-9022-473D-B2CB-8BC69F33EC76}" dt="2023-06-02T12:23:57.047" v="2276"/>
        <pc:sldMkLst>
          <pc:docMk/>
          <pc:sldMk cId="2690183271" sldId="38316"/>
        </pc:sldMkLst>
        <pc:spChg chg="mod">
          <ac:chgData name="Anuj Kumar" userId="fbbf561fc1d5fd09" providerId="LiveId" clId="{1F8E821D-9022-473D-B2CB-8BC69F33EC76}" dt="2023-06-02T12:23:57.047" v="2276"/>
          <ac:spMkLst>
            <pc:docMk/>
            <pc:sldMk cId="2690183271" sldId="38316"/>
            <ac:spMk id="10" creationId="{7A2A7EC3-852A-5A16-F0B5-3531D0D66745}"/>
          </ac:spMkLst>
        </pc:spChg>
      </pc:sldChg>
      <pc:sldChg chg="addSp delSp modSp">
        <pc:chgData name="Anuj Kumar" userId="fbbf561fc1d5fd09" providerId="LiveId" clId="{1F8E821D-9022-473D-B2CB-8BC69F33EC76}" dt="2023-06-02T12:24:10.108" v="2278"/>
        <pc:sldMkLst>
          <pc:docMk/>
          <pc:sldMk cId="4282570116" sldId="38317"/>
        </pc:sldMkLst>
        <pc:picChg chg="add mod">
          <ac:chgData name="Anuj Kumar" userId="fbbf561fc1d5fd09" providerId="LiveId" clId="{1F8E821D-9022-473D-B2CB-8BC69F33EC76}" dt="2023-06-02T12:24:10.108" v="2278"/>
          <ac:picMkLst>
            <pc:docMk/>
            <pc:sldMk cId="4282570116" sldId="38317"/>
            <ac:picMk id="3" creationId="{062D12E2-3FAA-7458-B90F-8D62438F606E}"/>
          </ac:picMkLst>
        </pc:picChg>
        <pc:picChg chg="del">
          <ac:chgData name="Anuj Kumar" userId="fbbf561fc1d5fd09" providerId="LiveId" clId="{1F8E821D-9022-473D-B2CB-8BC69F33EC76}" dt="2023-06-02T12:24:09.817" v="2277" actId="478"/>
          <ac:picMkLst>
            <pc:docMk/>
            <pc:sldMk cId="4282570116" sldId="38317"/>
            <ac:picMk id="4098" creationId="{66D94D10-F356-931B-2C92-6BF10A98B771}"/>
          </ac:picMkLst>
        </pc:picChg>
      </pc:sldChg>
      <pc:sldChg chg="modSp mod">
        <pc:chgData name="Anuj Kumar" userId="fbbf561fc1d5fd09" providerId="LiveId" clId="{1F8E821D-9022-473D-B2CB-8BC69F33EC76}" dt="2023-06-02T12:34:06.331" v="2613" actId="20577"/>
        <pc:sldMkLst>
          <pc:docMk/>
          <pc:sldMk cId="2301981961" sldId="38318"/>
        </pc:sldMkLst>
        <pc:spChg chg="mod">
          <ac:chgData name="Anuj Kumar" userId="fbbf561fc1d5fd09" providerId="LiveId" clId="{1F8E821D-9022-473D-B2CB-8BC69F33EC76}" dt="2023-06-02T12:34:06.331" v="2613" actId="20577"/>
          <ac:spMkLst>
            <pc:docMk/>
            <pc:sldMk cId="2301981961" sldId="38318"/>
            <ac:spMk id="7" creationId="{00000000-0000-0000-0000-000000000000}"/>
          </ac:spMkLst>
        </pc:spChg>
      </pc:sldChg>
      <pc:sldChg chg="modSp mod">
        <pc:chgData name="Anuj Kumar" userId="fbbf561fc1d5fd09" providerId="LiveId" clId="{1F8E821D-9022-473D-B2CB-8BC69F33EC76}" dt="2023-06-02T12:16:27.658" v="1648" actId="20577"/>
        <pc:sldMkLst>
          <pc:docMk/>
          <pc:sldMk cId="2572100216" sldId="38319"/>
        </pc:sldMkLst>
        <pc:spChg chg="mod">
          <ac:chgData name="Anuj Kumar" userId="fbbf561fc1d5fd09" providerId="LiveId" clId="{1F8E821D-9022-473D-B2CB-8BC69F33EC76}" dt="2023-06-02T12:16:27.658" v="1648" actId="20577"/>
          <ac:spMkLst>
            <pc:docMk/>
            <pc:sldMk cId="2572100216" sldId="38319"/>
            <ac:spMk id="10" creationId="{7A2A7EC3-852A-5A16-F0B5-3531D0D66745}"/>
          </ac:spMkLst>
        </pc:spChg>
      </pc:sldChg>
      <pc:sldChg chg="addSp delSp modSp">
        <pc:chgData name="Anuj Kumar" userId="fbbf561fc1d5fd09" providerId="LiveId" clId="{1F8E821D-9022-473D-B2CB-8BC69F33EC76}" dt="2023-06-02T12:16:41.086" v="1653" actId="1076"/>
        <pc:sldMkLst>
          <pc:docMk/>
          <pc:sldMk cId="1307577324" sldId="38320"/>
        </pc:sldMkLst>
        <pc:picChg chg="add mod">
          <ac:chgData name="Anuj Kumar" userId="fbbf561fc1d5fd09" providerId="LiveId" clId="{1F8E821D-9022-473D-B2CB-8BC69F33EC76}" dt="2023-06-02T12:16:41.086" v="1653" actId="1076"/>
          <ac:picMkLst>
            <pc:docMk/>
            <pc:sldMk cId="1307577324" sldId="38320"/>
            <ac:picMk id="8194" creationId="{7D6B154A-E5F0-5C2A-4F5C-56C64F0E0869}"/>
          </ac:picMkLst>
        </pc:picChg>
        <pc:picChg chg="del">
          <ac:chgData name="Anuj Kumar" userId="fbbf561fc1d5fd09" providerId="LiveId" clId="{1F8E821D-9022-473D-B2CB-8BC69F33EC76}" dt="2023-06-02T12:16:36.281" v="1649" actId="478"/>
          <ac:picMkLst>
            <pc:docMk/>
            <pc:sldMk cId="1307577324" sldId="38320"/>
            <ac:picMk id="14338" creationId="{A8BB6F36-0279-C179-BAEF-A4BB506CA326}"/>
          </ac:picMkLst>
        </pc:picChg>
      </pc:sldChg>
      <pc:sldChg chg="modSp mod">
        <pc:chgData name="Anuj Kumar" userId="fbbf561fc1d5fd09" providerId="LiveId" clId="{1F8E821D-9022-473D-B2CB-8BC69F33EC76}" dt="2023-06-02T13:13:36.911" v="3911" actId="6549"/>
        <pc:sldMkLst>
          <pc:docMk/>
          <pc:sldMk cId="695808600" sldId="38321"/>
        </pc:sldMkLst>
        <pc:spChg chg="mod">
          <ac:chgData name="Anuj Kumar" userId="fbbf561fc1d5fd09" providerId="LiveId" clId="{1F8E821D-9022-473D-B2CB-8BC69F33EC76}" dt="2023-06-02T13:13:36.911" v="3911" actId="6549"/>
          <ac:spMkLst>
            <pc:docMk/>
            <pc:sldMk cId="695808600" sldId="38321"/>
            <ac:spMk id="7" creationId="{00000000-0000-0000-0000-000000000000}"/>
          </ac:spMkLst>
        </pc:spChg>
      </pc:sldChg>
      <pc:sldChg chg="modSp mod">
        <pc:chgData name="Anuj Kumar" userId="fbbf561fc1d5fd09" providerId="LiveId" clId="{1F8E821D-9022-473D-B2CB-8BC69F33EC76}" dt="2023-06-02T11:55:01.717" v="63" actId="404"/>
        <pc:sldMkLst>
          <pc:docMk/>
          <pc:sldMk cId="2255358420" sldId="38322"/>
        </pc:sldMkLst>
        <pc:spChg chg="mod">
          <ac:chgData name="Anuj Kumar" userId="fbbf561fc1d5fd09" providerId="LiveId" clId="{1F8E821D-9022-473D-B2CB-8BC69F33EC76}" dt="2023-06-02T11:54:25.293" v="53" actId="20577"/>
          <ac:spMkLst>
            <pc:docMk/>
            <pc:sldMk cId="2255358420" sldId="38322"/>
            <ac:spMk id="3" creationId="{67EB1CA5-E6B0-1E53-5C8F-9568D9A39227}"/>
          </ac:spMkLst>
        </pc:spChg>
        <pc:spChg chg="mod">
          <ac:chgData name="Anuj Kumar" userId="fbbf561fc1d5fd09" providerId="LiveId" clId="{1F8E821D-9022-473D-B2CB-8BC69F33EC76}" dt="2023-06-02T11:55:01.717" v="63" actId="404"/>
          <ac:spMkLst>
            <pc:docMk/>
            <pc:sldMk cId="2255358420" sldId="38322"/>
            <ac:spMk id="10" creationId="{7A2A7EC3-852A-5A16-F0B5-3531D0D66745}"/>
          </ac:spMkLst>
        </pc:spChg>
      </pc:sldChg>
      <pc:sldChg chg="del">
        <pc:chgData name="Anuj Kumar" userId="fbbf561fc1d5fd09" providerId="LiveId" clId="{1F8E821D-9022-473D-B2CB-8BC69F33EC76}" dt="2023-06-02T12:39:47.633" v="2784" actId="47"/>
        <pc:sldMkLst>
          <pc:docMk/>
          <pc:sldMk cId="2219184360" sldId="38340"/>
        </pc:sldMkLst>
      </pc:sldChg>
      <pc:sldChg chg="modSp mod">
        <pc:chgData name="Anuj Kumar" userId="fbbf561fc1d5fd09" providerId="LiveId" clId="{1F8E821D-9022-473D-B2CB-8BC69F33EC76}" dt="2023-06-02T13:15:45.263" v="4051"/>
        <pc:sldMkLst>
          <pc:docMk/>
          <pc:sldMk cId="1651274004" sldId="38341"/>
        </pc:sldMkLst>
        <pc:spChg chg="mod">
          <ac:chgData name="Anuj Kumar" userId="fbbf561fc1d5fd09" providerId="LiveId" clId="{1F8E821D-9022-473D-B2CB-8BC69F33EC76}" dt="2023-06-02T13:15:45.263" v="4051"/>
          <ac:spMkLst>
            <pc:docMk/>
            <pc:sldMk cId="1651274004" sldId="38341"/>
            <ac:spMk id="7" creationId="{00000000-0000-0000-0000-000000000000}"/>
          </ac:spMkLst>
        </pc:spChg>
      </pc:sldChg>
      <pc:sldChg chg="del">
        <pc:chgData name="Anuj Kumar" userId="fbbf561fc1d5fd09" providerId="LiveId" clId="{1F8E821D-9022-473D-B2CB-8BC69F33EC76}" dt="2023-06-02T13:21:20.579" v="4204" actId="47"/>
        <pc:sldMkLst>
          <pc:docMk/>
          <pc:sldMk cId="3314632511" sldId="38359"/>
        </pc:sldMkLst>
      </pc:sldChg>
      <pc:sldChg chg="del">
        <pc:chgData name="Anuj Kumar" userId="fbbf561fc1d5fd09" providerId="LiveId" clId="{1F8E821D-9022-473D-B2CB-8BC69F33EC76}" dt="2023-06-02T13:21:20.721" v="4205" actId="47"/>
        <pc:sldMkLst>
          <pc:docMk/>
          <pc:sldMk cId="1682446225" sldId="38360"/>
        </pc:sldMkLst>
      </pc:sldChg>
      <pc:sldChg chg="del">
        <pc:chgData name="Anuj Kumar" userId="fbbf561fc1d5fd09" providerId="LiveId" clId="{1F8E821D-9022-473D-B2CB-8BC69F33EC76}" dt="2023-06-02T13:21:20.894" v="4206" actId="47"/>
        <pc:sldMkLst>
          <pc:docMk/>
          <pc:sldMk cId="1644365209" sldId="38361"/>
        </pc:sldMkLst>
      </pc:sldChg>
      <pc:sldChg chg="del">
        <pc:chgData name="Anuj Kumar" userId="fbbf561fc1d5fd09" providerId="LiveId" clId="{1F8E821D-9022-473D-B2CB-8BC69F33EC76}" dt="2023-06-02T13:21:21.052" v="4207" actId="47"/>
        <pc:sldMkLst>
          <pc:docMk/>
          <pc:sldMk cId="1263425833" sldId="38362"/>
        </pc:sldMkLst>
      </pc:sldChg>
      <pc:sldChg chg="del">
        <pc:chgData name="Anuj Kumar" userId="fbbf561fc1d5fd09" providerId="LiveId" clId="{1F8E821D-9022-473D-B2CB-8BC69F33EC76}" dt="2023-06-02T13:21:21.196" v="4208" actId="47"/>
        <pc:sldMkLst>
          <pc:docMk/>
          <pc:sldMk cId="3210954394" sldId="38363"/>
        </pc:sldMkLst>
      </pc:sldChg>
      <pc:sldChg chg="del">
        <pc:chgData name="Anuj Kumar" userId="fbbf561fc1d5fd09" providerId="LiveId" clId="{1F8E821D-9022-473D-B2CB-8BC69F33EC76}" dt="2023-06-02T13:21:21.367" v="4209" actId="47"/>
        <pc:sldMkLst>
          <pc:docMk/>
          <pc:sldMk cId="91864220" sldId="38364"/>
        </pc:sldMkLst>
      </pc:sldChg>
      <pc:sldChg chg="del">
        <pc:chgData name="Anuj Kumar" userId="fbbf561fc1d5fd09" providerId="LiveId" clId="{1F8E821D-9022-473D-B2CB-8BC69F33EC76}" dt="2023-06-02T13:21:21.543" v="4210" actId="47"/>
        <pc:sldMkLst>
          <pc:docMk/>
          <pc:sldMk cId="834644460" sldId="38365"/>
        </pc:sldMkLst>
      </pc:sldChg>
      <pc:sldChg chg="del">
        <pc:chgData name="Anuj Kumar" userId="fbbf561fc1d5fd09" providerId="LiveId" clId="{1F8E821D-9022-473D-B2CB-8BC69F33EC76}" dt="2023-06-02T13:21:21.872" v="4212" actId="47"/>
        <pc:sldMkLst>
          <pc:docMk/>
          <pc:sldMk cId="578873827" sldId="38366"/>
        </pc:sldMkLst>
      </pc:sldChg>
      <pc:sldChg chg="del">
        <pc:chgData name="Anuj Kumar" userId="fbbf561fc1d5fd09" providerId="LiveId" clId="{1F8E821D-9022-473D-B2CB-8BC69F33EC76}" dt="2023-06-02T13:21:22.045" v="4213" actId="47"/>
        <pc:sldMkLst>
          <pc:docMk/>
          <pc:sldMk cId="609575328" sldId="38367"/>
        </pc:sldMkLst>
      </pc:sldChg>
      <pc:sldChg chg="del">
        <pc:chgData name="Anuj Kumar" userId="fbbf561fc1d5fd09" providerId="LiveId" clId="{1F8E821D-9022-473D-B2CB-8BC69F33EC76}" dt="2023-06-02T13:21:22.218" v="4214" actId="47"/>
        <pc:sldMkLst>
          <pc:docMk/>
          <pc:sldMk cId="564995624" sldId="38368"/>
        </pc:sldMkLst>
      </pc:sldChg>
      <pc:sldChg chg="del">
        <pc:chgData name="Anuj Kumar" userId="fbbf561fc1d5fd09" providerId="LiveId" clId="{1F8E821D-9022-473D-B2CB-8BC69F33EC76}" dt="2023-06-02T13:21:22.376" v="4215" actId="47"/>
        <pc:sldMkLst>
          <pc:docMk/>
          <pc:sldMk cId="1581497775" sldId="38369"/>
        </pc:sldMkLst>
      </pc:sldChg>
      <pc:sldChg chg="del">
        <pc:chgData name="Anuj Kumar" userId="fbbf561fc1d5fd09" providerId="LiveId" clId="{1F8E821D-9022-473D-B2CB-8BC69F33EC76}" dt="2023-06-02T13:21:22.549" v="4216" actId="47"/>
        <pc:sldMkLst>
          <pc:docMk/>
          <pc:sldMk cId="2118620300" sldId="38370"/>
        </pc:sldMkLst>
      </pc:sldChg>
      <pc:sldChg chg="add del">
        <pc:chgData name="Anuj Kumar" userId="fbbf561fc1d5fd09" providerId="LiveId" clId="{1F8E821D-9022-473D-B2CB-8BC69F33EC76}" dt="2023-06-02T13:21:23.951" v="4219" actId="47"/>
        <pc:sldMkLst>
          <pc:docMk/>
          <pc:sldMk cId="2419026276" sldId="38371"/>
        </pc:sldMkLst>
      </pc:sldChg>
      <pc:sldChg chg="del">
        <pc:chgData name="Anuj Kumar" userId="fbbf561fc1d5fd09" providerId="LiveId" clId="{1F8E821D-9022-473D-B2CB-8BC69F33EC76}" dt="2023-06-02T12:45:06.403" v="3204" actId="47"/>
        <pc:sldMkLst>
          <pc:docMk/>
          <pc:sldMk cId="1678396646" sldId="38372"/>
        </pc:sldMkLst>
      </pc:sldChg>
      <pc:sldChg chg="del">
        <pc:chgData name="Anuj Kumar" userId="fbbf561fc1d5fd09" providerId="LiveId" clId="{1F8E821D-9022-473D-B2CB-8BC69F33EC76}" dt="2023-06-02T13:20:31.950" v="4146" actId="47"/>
        <pc:sldMkLst>
          <pc:docMk/>
          <pc:sldMk cId="308575803" sldId="38375"/>
        </pc:sldMkLst>
      </pc:sldChg>
      <pc:sldChg chg="del">
        <pc:chgData name="Anuj Kumar" userId="fbbf561fc1d5fd09" providerId="LiveId" clId="{1F8E821D-9022-473D-B2CB-8BC69F33EC76}" dt="2023-06-02T13:20:32.465" v="4147" actId="47"/>
        <pc:sldMkLst>
          <pc:docMk/>
          <pc:sldMk cId="1802485705" sldId="38376"/>
        </pc:sldMkLst>
      </pc:sldChg>
      <pc:sldChg chg="del">
        <pc:chgData name="Anuj Kumar" userId="fbbf561fc1d5fd09" providerId="LiveId" clId="{1F8E821D-9022-473D-B2CB-8BC69F33EC76}" dt="2023-06-02T13:20:32.875" v="4148" actId="47"/>
        <pc:sldMkLst>
          <pc:docMk/>
          <pc:sldMk cId="2364108806" sldId="38377"/>
        </pc:sldMkLst>
      </pc:sldChg>
      <pc:sldChg chg="del">
        <pc:chgData name="Anuj Kumar" userId="fbbf561fc1d5fd09" providerId="LiveId" clId="{1F8E821D-9022-473D-B2CB-8BC69F33EC76}" dt="2023-06-02T13:20:33.682" v="4149" actId="47"/>
        <pc:sldMkLst>
          <pc:docMk/>
          <pc:sldMk cId="2421200633" sldId="38378"/>
        </pc:sldMkLst>
      </pc:sldChg>
      <pc:sldChg chg="del">
        <pc:chgData name="Anuj Kumar" userId="fbbf561fc1d5fd09" providerId="LiveId" clId="{1F8E821D-9022-473D-B2CB-8BC69F33EC76}" dt="2023-06-02T13:20:33.905" v="4150" actId="47"/>
        <pc:sldMkLst>
          <pc:docMk/>
          <pc:sldMk cId="2907872729" sldId="38379"/>
        </pc:sldMkLst>
      </pc:sldChg>
      <pc:sldChg chg="del">
        <pc:chgData name="Anuj Kumar" userId="fbbf561fc1d5fd09" providerId="LiveId" clId="{1F8E821D-9022-473D-B2CB-8BC69F33EC76}" dt="2023-06-02T13:20:34.054" v="4151" actId="47"/>
        <pc:sldMkLst>
          <pc:docMk/>
          <pc:sldMk cId="2293171508" sldId="38380"/>
        </pc:sldMkLst>
      </pc:sldChg>
      <pc:sldChg chg="del">
        <pc:chgData name="Anuj Kumar" userId="fbbf561fc1d5fd09" providerId="LiveId" clId="{1F8E821D-9022-473D-B2CB-8BC69F33EC76}" dt="2023-06-02T13:20:34.194" v="4152" actId="47"/>
        <pc:sldMkLst>
          <pc:docMk/>
          <pc:sldMk cId="2297732420" sldId="38381"/>
        </pc:sldMkLst>
      </pc:sldChg>
      <pc:sldChg chg="del">
        <pc:chgData name="Anuj Kumar" userId="fbbf561fc1d5fd09" providerId="LiveId" clId="{1F8E821D-9022-473D-B2CB-8BC69F33EC76}" dt="2023-06-02T13:20:34.397" v="4153" actId="47"/>
        <pc:sldMkLst>
          <pc:docMk/>
          <pc:sldMk cId="3294270233" sldId="38382"/>
        </pc:sldMkLst>
      </pc:sldChg>
      <pc:sldChg chg="del">
        <pc:chgData name="Anuj Kumar" userId="fbbf561fc1d5fd09" providerId="LiveId" clId="{1F8E821D-9022-473D-B2CB-8BC69F33EC76}" dt="2023-06-02T13:20:34.870" v="4154" actId="47"/>
        <pc:sldMkLst>
          <pc:docMk/>
          <pc:sldMk cId="3481263297" sldId="38383"/>
        </pc:sldMkLst>
      </pc:sldChg>
      <pc:sldChg chg="del">
        <pc:chgData name="Anuj Kumar" userId="fbbf561fc1d5fd09" providerId="LiveId" clId="{1F8E821D-9022-473D-B2CB-8BC69F33EC76}" dt="2023-06-02T13:20:34.886" v="4155" actId="47"/>
        <pc:sldMkLst>
          <pc:docMk/>
          <pc:sldMk cId="3150794565" sldId="38384"/>
        </pc:sldMkLst>
      </pc:sldChg>
      <pc:sldChg chg="del">
        <pc:chgData name="Anuj Kumar" userId="fbbf561fc1d5fd09" providerId="LiveId" clId="{1F8E821D-9022-473D-B2CB-8BC69F33EC76}" dt="2023-06-02T13:20:34.965" v="4156" actId="47"/>
        <pc:sldMkLst>
          <pc:docMk/>
          <pc:sldMk cId="4060438009" sldId="38385"/>
        </pc:sldMkLst>
      </pc:sldChg>
      <pc:sldChg chg="del">
        <pc:chgData name="Anuj Kumar" userId="fbbf561fc1d5fd09" providerId="LiveId" clId="{1F8E821D-9022-473D-B2CB-8BC69F33EC76}" dt="2023-06-02T13:20:34.996" v="4157" actId="47"/>
        <pc:sldMkLst>
          <pc:docMk/>
          <pc:sldMk cId="708510871" sldId="38386"/>
        </pc:sldMkLst>
      </pc:sldChg>
      <pc:sldChg chg="del">
        <pc:chgData name="Anuj Kumar" userId="fbbf561fc1d5fd09" providerId="LiveId" clId="{1F8E821D-9022-473D-B2CB-8BC69F33EC76}" dt="2023-06-02T13:20:35.030" v="4158" actId="47"/>
        <pc:sldMkLst>
          <pc:docMk/>
          <pc:sldMk cId="2720461943" sldId="38387"/>
        </pc:sldMkLst>
      </pc:sldChg>
      <pc:sldChg chg="del">
        <pc:chgData name="Anuj Kumar" userId="fbbf561fc1d5fd09" providerId="LiveId" clId="{1F8E821D-9022-473D-B2CB-8BC69F33EC76}" dt="2023-06-02T13:20:35.092" v="4159" actId="47"/>
        <pc:sldMkLst>
          <pc:docMk/>
          <pc:sldMk cId="43694382" sldId="38388"/>
        </pc:sldMkLst>
      </pc:sldChg>
      <pc:sldChg chg="del">
        <pc:chgData name="Anuj Kumar" userId="fbbf561fc1d5fd09" providerId="LiveId" clId="{1F8E821D-9022-473D-B2CB-8BC69F33EC76}" dt="2023-06-02T13:20:35.108" v="4160" actId="47"/>
        <pc:sldMkLst>
          <pc:docMk/>
          <pc:sldMk cId="715832831" sldId="38389"/>
        </pc:sldMkLst>
      </pc:sldChg>
      <pc:sldChg chg="del">
        <pc:chgData name="Anuj Kumar" userId="fbbf561fc1d5fd09" providerId="LiveId" clId="{1F8E821D-9022-473D-B2CB-8BC69F33EC76}" dt="2023-06-02T13:20:35.141" v="4161" actId="47"/>
        <pc:sldMkLst>
          <pc:docMk/>
          <pc:sldMk cId="3748498613" sldId="38390"/>
        </pc:sldMkLst>
      </pc:sldChg>
      <pc:sldChg chg="del">
        <pc:chgData name="Anuj Kumar" userId="fbbf561fc1d5fd09" providerId="LiveId" clId="{1F8E821D-9022-473D-B2CB-8BC69F33EC76}" dt="2023-06-02T13:20:35.164" v="4162" actId="47"/>
        <pc:sldMkLst>
          <pc:docMk/>
          <pc:sldMk cId="3383435853" sldId="38391"/>
        </pc:sldMkLst>
      </pc:sldChg>
      <pc:sldChg chg="del">
        <pc:chgData name="Anuj Kumar" userId="fbbf561fc1d5fd09" providerId="LiveId" clId="{1F8E821D-9022-473D-B2CB-8BC69F33EC76}" dt="2023-06-02T13:20:35.221" v="4163" actId="47"/>
        <pc:sldMkLst>
          <pc:docMk/>
          <pc:sldMk cId="3473676987" sldId="38392"/>
        </pc:sldMkLst>
      </pc:sldChg>
      <pc:sldChg chg="del">
        <pc:chgData name="Anuj Kumar" userId="fbbf561fc1d5fd09" providerId="LiveId" clId="{1F8E821D-9022-473D-B2CB-8BC69F33EC76}" dt="2023-06-02T13:20:35.253" v="4164" actId="47"/>
        <pc:sldMkLst>
          <pc:docMk/>
          <pc:sldMk cId="2406507646" sldId="38393"/>
        </pc:sldMkLst>
      </pc:sldChg>
      <pc:sldChg chg="del">
        <pc:chgData name="Anuj Kumar" userId="fbbf561fc1d5fd09" providerId="LiveId" clId="{1F8E821D-9022-473D-B2CB-8BC69F33EC76}" dt="2023-06-02T13:20:35.519" v="4165" actId="47"/>
        <pc:sldMkLst>
          <pc:docMk/>
          <pc:sldMk cId="2089223127" sldId="38394"/>
        </pc:sldMkLst>
      </pc:sldChg>
      <pc:sldChg chg="del">
        <pc:chgData name="Anuj Kumar" userId="fbbf561fc1d5fd09" providerId="LiveId" clId="{1F8E821D-9022-473D-B2CB-8BC69F33EC76}" dt="2023-06-02T13:20:35.678" v="4166" actId="47"/>
        <pc:sldMkLst>
          <pc:docMk/>
          <pc:sldMk cId="4085914385" sldId="38395"/>
        </pc:sldMkLst>
      </pc:sldChg>
      <pc:sldChg chg="del">
        <pc:chgData name="Anuj Kumar" userId="fbbf561fc1d5fd09" providerId="LiveId" clId="{1F8E821D-9022-473D-B2CB-8BC69F33EC76}" dt="2023-06-02T13:20:35.886" v="4167" actId="47"/>
        <pc:sldMkLst>
          <pc:docMk/>
          <pc:sldMk cId="2681638345" sldId="38396"/>
        </pc:sldMkLst>
      </pc:sldChg>
      <pc:sldChg chg="del">
        <pc:chgData name="Anuj Kumar" userId="fbbf561fc1d5fd09" providerId="LiveId" clId="{1F8E821D-9022-473D-B2CB-8BC69F33EC76}" dt="2023-06-02T13:20:36.042" v="4168" actId="47"/>
        <pc:sldMkLst>
          <pc:docMk/>
          <pc:sldMk cId="4053852544" sldId="38397"/>
        </pc:sldMkLst>
      </pc:sldChg>
      <pc:sldChg chg="del">
        <pc:chgData name="Anuj Kumar" userId="fbbf561fc1d5fd09" providerId="LiveId" clId="{1F8E821D-9022-473D-B2CB-8BC69F33EC76}" dt="2023-06-02T13:20:36.189" v="4169" actId="47"/>
        <pc:sldMkLst>
          <pc:docMk/>
          <pc:sldMk cId="2511300353" sldId="38398"/>
        </pc:sldMkLst>
      </pc:sldChg>
      <pc:sldChg chg="del">
        <pc:chgData name="Anuj Kumar" userId="fbbf561fc1d5fd09" providerId="LiveId" clId="{1F8E821D-9022-473D-B2CB-8BC69F33EC76}" dt="2023-06-02T13:20:36.408" v="4170" actId="47"/>
        <pc:sldMkLst>
          <pc:docMk/>
          <pc:sldMk cId="451479559" sldId="38399"/>
        </pc:sldMkLst>
      </pc:sldChg>
      <pc:sldChg chg="del">
        <pc:chgData name="Anuj Kumar" userId="fbbf561fc1d5fd09" providerId="LiveId" clId="{1F8E821D-9022-473D-B2CB-8BC69F33EC76}" dt="2023-06-02T13:20:36.549" v="4171" actId="47"/>
        <pc:sldMkLst>
          <pc:docMk/>
          <pc:sldMk cId="6735247" sldId="38400"/>
        </pc:sldMkLst>
      </pc:sldChg>
      <pc:sldChg chg="del">
        <pc:chgData name="Anuj Kumar" userId="fbbf561fc1d5fd09" providerId="LiveId" clId="{1F8E821D-9022-473D-B2CB-8BC69F33EC76}" dt="2023-06-02T13:20:36.739" v="4172" actId="47"/>
        <pc:sldMkLst>
          <pc:docMk/>
          <pc:sldMk cId="585448536" sldId="38401"/>
        </pc:sldMkLst>
      </pc:sldChg>
      <pc:sldChg chg="del">
        <pc:chgData name="Anuj Kumar" userId="fbbf561fc1d5fd09" providerId="LiveId" clId="{1F8E821D-9022-473D-B2CB-8BC69F33EC76}" dt="2023-06-02T13:20:36.944" v="4173" actId="47"/>
        <pc:sldMkLst>
          <pc:docMk/>
          <pc:sldMk cId="454090210" sldId="38402"/>
        </pc:sldMkLst>
      </pc:sldChg>
      <pc:sldChg chg="del">
        <pc:chgData name="Anuj Kumar" userId="fbbf561fc1d5fd09" providerId="LiveId" clId="{1F8E821D-9022-473D-B2CB-8BC69F33EC76}" dt="2023-06-02T13:20:37.103" v="4174" actId="47"/>
        <pc:sldMkLst>
          <pc:docMk/>
          <pc:sldMk cId="3149558743" sldId="38403"/>
        </pc:sldMkLst>
      </pc:sldChg>
      <pc:sldChg chg="del">
        <pc:chgData name="Anuj Kumar" userId="fbbf561fc1d5fd09" providerId="LiveId" clId="{1F8E821D-9022-473D-B2CB-8BC69F33EC76}" dt="2023-06-02T13:20:37.248" v="4175" actId="47"/>
        <pc:sldMkLst>
          <pc:docMk/>
          <pc:sldMk cId="1963820070" sldId="38404"/>
        </pc:sldMkLst>
      </pc:sldChg>
      <pc:sldChg chg="del">
        <pc:chgData name="Anuj Kumar" userId="fbbf561fc1d5fd09" providerId="LiveId" clId="{1F8E821D-9022-473D-B2CB-8BC69F33EC76}" dt="2023-06-02T13:20:37.436" v="4176" actId="47"/>
        <pc:sldMkLst>
          <pc:docMk/>
          <pc:sldMk cId="1850763859" sldId="38405"/>
        </pc:sldMkLst>
      </pc:sldChg>
      <pc:sldChg chg="del">
        <pc:chgData name="Anuj Kumar" userId="fbbf561fc1d5fd09" providerId="LiveId" clId="{1F8E821D-9022-473D-B2CB-8BC69F33EC76}" dt="2023-06-02T13:20:37.639" v="4177" actId="47"/>
        <pc:sldMkLst>
          <pc:docMk/>
          <pc:sldMk cId="1903080772" sldId="38406"/>
        </pc:sldMkLst>
      </pc:sldChg>
      <pc:sldChg chg="del">
        <pc:chgData name="Anuj Kumar" userId="fbbf561fc1d5fd09" providerId="LiveId" clId="{1F8E821D-9022-473D-B2CB-8BC69F33EC76}" dt="2023-06-02T13:20:37.793" v="4178" actId="47"/>
        <pc:sldMkLst>
          <pc:docMk/>
          <pc:sldMk cId="3496488460" sldId="38407"/>
        </pc:sldMkLst>
      </pc:sldChg>
      <pc:sldChg chg="del">
        <pc:chgData name="Anuj Kumar" userId="fbbf561fc1d5fd09" providerId="LiveId" clId="{1F8E821D-9022-473D-B2CB-8BC69F33EC76}" dt="2023-06-02T13:20:38.003" v="4179" actId="47"/>
        <pc:sldMkLst>
          <pc:docMk/>
          <pc:sldMk cId="2330803860" sldId="38408"/>
        </pc:sldMkLst>
      </pc:sldChg>
      <pc:sldChg chg="del">
        <pc:chgData name="Anuj Kumar" userId="fbbf561fc1d5fd09" providerId="LiveId" clId="{1F8E821D-9022-473D-B2CB-8BC69F33EC76}" dt="2023-06-02T13:20:38.147" v="4180" actId="47"/>
        <pc:sldMkLst>
          <pc:docMk/>
          <pc:sldMk cId="3435799677" sldId="38409"/>
        </pc:sldMkLst>
      </pc:sldChg>
      <pc:sldChg chg="del">
        <pc:chgData name="Anuj Kumar" userId="fbbf561fc1d5fd09" providerId="LiveId" clId="{1F8E821D-9022-473D-B2CB-8BC69F33EC76}" dt="2023-06-02T13:20:38.511" v="4182" actId="47"/>
        <pc:sldMkLst>
          <pc:docMk/>
          <pc:sldMk cId="2373669007" sldId="38410"/>
        </pc:sldMkLst>
      </pc:sldChg>
      <pc:sldChg chg="del">
        <pc:chgData name="Anuj Kumar" userId="fbbf561fc1d5fd09" providerId="LiveId" clId="{1F8E821D-9022-473D-B2CB-8BC69F33EC76}" dt="2023-06-02T13:20:38.779" v="4183" actId="47"/>
        <pc:sldMkLst>
          <pc:docMk/>
          <pc:sldMk cId="3689843895" sldId="38411"/>
        </pc:sldMkLst>
      </pc:sldChg>
      <pc:sldChg chg="del">
        <pc:chgData name="Anuj Kumar" userId="fbbf561fc1d5fd09" providerId="LiveId" clId="{1F8E821D-9022-473D-B2CB-8BC69F33EC76}" dt="2023-06-02T13:20:38.938" v="4184" actId="47"/>
        <pc:sldMkLst>
          <pc:docMk/>
          <pc:sldMk cId="4209991194" sldId="38412"/>
        </pc:sldMkLst>
      </pc:sldChg>
      <pc:sldChg chg="del">
        <pc:chgData name="Anuj Kumar" userId="fbbf561fc1d5fd09" providerId="LiveId" clId="{1F8E821D-9022-473D-B2CB-8BC69F33EC76}" dt="2023-06-02T13:20:39.081" v="4185" actId="47"/>
        <pc:sldMkLst>
          <pc:docMk/>
          <pc:sldMk cId="2625599545" sldId="38413"/>
        </pc:sldMkLst>
      </pc:sldChg>
      <pc:sldChg chg="del">
        <pc:chgData name="Anuj Kumar" userId="fbbf561fc1d5fd09" providerId="LiveId" clId="{1F8E821D-9022-473D-B2CB-8BC69F33EC76}" dt="2023-06-02T13:20:39.317" v="4186" actId="47"/>
        <pc:sldMkLst>
          <pc:docMk/>
          <pc:sldMk cId="1182537994" sldId="38414"/>
        </pc:sldMkLst>
      </pc:sldChg>
      <pc:sldChg chg="del">
        <pc:chgData name="Anuj Kumar" userId="fbbf561fc1d5fd09" providerId="LiveId" clId="{1F8E821D-9022-473D-B2CB-8BC69F33EC76}" dt="2023-06-02T13:20:39.778" v="4187" actId="47"/>
        <pc:sldMkLst>
          <pc:docMk/>
          <pc:sldMk cId="3956600436" sldId="38415"/>
        </pc:sldMkLst>
      </pc:sldChg>
      <pc:sldChg chg="del">
        <pc:chgData name="Anuj Kumar" userId="fbbf561fc1d5fd09" providerId="LiveId" clId="{1F8E821D-9022-473D-B2CB-8BC69F33EC76}" dt="2023-06-02T13:20:39.933" v="4188" actId="47"/>
        <pc:sldMkLst>
          <pc:docMk/>
          <pc:sldMk cId="374748814" sldId="38416"/>
        </pc:sldMkLst>
      </pc:sldChg>
      <pc:sldChg chg="del">
        <pc:chgData name="Anuj Kumar" userId="fbbf561fc1d5fd09" providerId="LiveId" clId="{1F8E821D-9022-473D-B2CB-8BC69F33EC76}" dt="2023-06-02T13:20:40.156" v="4189" actId="47"/>
        <pc:sldMkLst>
          <pc:docMk/>
          <pc:sldMk cId="165327148" sldId="38417"/>
        </pc:sldMkLst>
      </pc:sldChg>
      <pc:sldChg chg="del">
        <pc:chgData name="Anuj Kumar" userId="fbbf561fc1d5fd09" providerId="LiveId" clId="{1F8E821D-9022-473D-B2CB-8BC69F33EC76}" dt="2023-06-02T13:20:40.316" v="4190" actId="47"/>
        <pc:sldMkLst>
          <pc:docMk/>
          <pc:sldMk cId="638994983" sldId="38418"/>
        </pc:sldMkLst>
      </pc:sldChg>
      <pc:sldChg chg="del">
        <pc:chgData name="Anuj Kumar" userId="fbbf561fc1d5fd09" providerId="LiveId" clId="{1F8E821D-9022-473D-B2CB-8BC69F33EC76}" dt="2023-06-02T13:20:40.542" v="4191" actId="47"/>
        <pc:sldMkLst>
          <pc:docMk/>
          <pc:sldMk cId="1222414581" sldId="38419"/>
        </pc:sldMkLst>
      </pc:sldChg>
      <pc:sldChg chg="del">
        <pc:chgData name="Anuj Kumar" userId="fbbf561fc1d5fd09" providerId="LiveId" clId="{1F8E821D-9022-473D-B2CB-8BC69F33EC76}" dt="2023-06-02T13:20:40.790" v="4192" actId="47"/>
        <pc:sldMkLst>
          <pc:docMk/>
          <pc:sldMk cId="2596609397" sldId="38420"/>
        </pc:sldMkLst>
      </pc:sldChg>
      <pc:sldChg chg="del">
        <pc:chgData name="Anuj Kumar" userId="fbbf561fc1d5fd09" providerId="LiveId" clId="{1F8E821D-9022-473D-B2CB-8BC69F33EC76}" dt="2023-06-02T13:20:41.076" v="4193" actId="47"/>
        <pc:sldMkLst>
          <pc:docMk/>
          <pc:sldMk cId="2292498148" sldId="38421"/>
        </pc:sldMkLst>
      </pc:sldChg>
      <pc:sldChg chg="del">
        <pc:chgData name="Anuj Kumar" userId="fbbf561fc1d5fd09" providerId="LiveId" clId="{1F8E821D-9022-473D-B2CB-8BC69F33EC76}" dt="2023-06-02T13:20:41.471" v="4194" actId="47"/>
        <pc:sldMkLst>
          <pc:docMk/>
          <pc:sldMk cId="942007705" sldId="38422"/>
        </pc:sldMkLst>
      </pc:sldChg>
      <pc:sldChg chg="del">
        <pc:chgData name="Anuj Kumar" userId="fbbf561fc1d5fd09" providerId="LiveId" clId="{1F8E821D-9022-473D-B2CB-8BC69F33EC76}" dt="2023-06-02T13:20:41.889" v="4195" actId="47"/>
        <pc:sldMkLst>
          <pc:docMk/>
          <pc:sldMk cId="3967687005" sldId="38423"/>
        </pc:sldMkLst>
      </pc:sldChg>
      <pc:sldChg chg="del">
        <pc:chgData name="Anuj Kumar" userId="fbbf561fc1d5fd09" providerId="LiveId" clId="{1F8E821D-9022-473D-B2CB-8BC69F33EC76}" dt="2023-06-02T13:20:42.394" v="4196" actId="47"/>
        <pc:sldMkLst>
          <pc:docMk/>
          <pc:sldMk cId="3121531292" sldId="38424"/>
        </pc:sldMkLst>
      </pc:sldChg>
      <pc:sldChg chg="del">
        <pc:chgData name="Anuj Kumar" userId="fbbf561fc1d5fd09" providerId="LiveId" clId="{1F8E821D-9022-473D-B2CB-8BC69F33EC76}" dt="2023-06-02T13:20:43.052" v="4197" actId="47"/>
        <pc:sldMkLst>
          <pc:docMk/>
          <pc:sldMk cId="410551101" sldId="38425"/>
        </pc:sldMkLst>
      </pc:sldChg>
      <pc:sldChg chg="del">
        <pc:chgData name="Anuj Kumar" userId="fbbf561fc1d5fd09" providerId="LiveId" clId="{1F8E821D-9022-473D-B2CB-8BC69F33EC76}" dt="2023-06-02T13:20:43.580" v="4198" actId="47"/>
        <pc:sldMkLst>
          <pc:docMk/>
          <pc:sldMk cId="1346588701" sldId="38426"/>
        </pc:sldMkLst>
      </pc:sldChg>
      <pc:sldChg chg="del">
        <pc:chgData name="Anuj Kumar" userId="fbbf561fc1d5fd09" providerId="LiveId" clId="{1F8E821D-9022-473D-B2CB-8BC69F33EC76}" dt="2023-06-02T13:20:38.353" v="4181" actId="47"/>
        <pc:sldMkLst>
          <pc:docMk/>
          <pc:sldMk cId="1488890763" sldId="38427"/>
        </pc:sldMkLst>
      </pc:sldChg>
      <pc:sldChg chg="modSp add mod">
        <pc:chgData name="Anuj Kumar" userId="fbbf561fc1d5fd09" providerId="LiveId" clId="{1F8E821D-9022-473D-B2CB-8BC69F33EC76}" dt="2023-06-02T12:10:32.663" v="1212" actId="21"/>
        <pc:sldMkLst>
          <pc:docMk/>
          <pc:sldMk cId="4197453206" sldId="38428"/>
        </pc:sldMkLst>
        <pc:spChg chg="mod">
          <ac:chgData name="Anuj Kumar" userId="fbbf561fc1d5fd09" providerId="LiveId" clId="{1F8E821D-9022-473D-B2CB-8BC69F33EC76}" dt="2023-06-02T12:10:32.663" v="1212" actId="21"/>
          <ac:spMkLst>
            <pc:docMk/>
            <pc:sldMk cId="4197453206" sldId="38428"/>
            <ac:spMk id="7" creationId="{00000000-0000-0000-0000-000000000000}"/>
          </ac:spMkLst>
        </pc:spChg>
      </pc:sldChg>
      <pc:sldChg chg="modSp add mod">
        <pc:chgData name="Anuj Kumar" userId="fbbf561fc1d5fd09" providerId="LiveId" clId="{1F8E821D-9022-473D-B2CB-8BC69F33EC76}" dt="2023-06-02T12:14:25.625" v="1360" actId="6549"/>
        <pc:sldMkLst>
          <pc:docMk/>
          <pc:sldMk cId="1437660731" sldId="38429"/>
        </pc:sldMkLst>
        <pc:spChg chg="mod">
          <ac:chgData name="Anuj Kumar" userId="fbbf561fc1d5fd09" providerId="LiveId" clId="{1F8E821D-9022-473D-B2CB-8BC69F33EC76}" dt="2023-06-02T12:14:25.625" v="1360" actId="6549"/>
          <ac:spMkLst>
            <pc:docMk/>
            <pc:sldMk cId="1437660731" sldId="38429"/>
            <ac:spMk id="7" creationId="{00000000-0000-0000-0000-000000000000}"/>
          </ac:spMkLst>
        </pc:spChg>
      </pc:sldChg>
      <pc:sldChg chg="modSp add mod">
        <pc:chgData name="Anuj Kumar" userId="fbbf561fc1d5fd09" providerId="LiveId" clId="{1F8E821D-9022-473D-B2CB-8BC69F33EC76}" dt="2023-06-02T12:42:11.774" v="2954"/>
        <pc:sldMkLst>
          <pc:docMk/>
          <pc:sldMk cId="1232078912" sldId="38430"/>
        </pc:sldMkLst>
        <pc:spChg chg="mod">
          <ac:chgData name="Anuj Kumar" userId="fbbf561fc1d5fd09" providerId="LiveId" clId="{1F8E821D-9022-473D-B2CB-8BC69F33EC76}" dt="2023-06-02T12:42:11.774" v="2954"/>
          <ac:spMkLst>
            <pc:docMk/>
            <pc:sldMk cId="1232078912" sldId="38430"/>
            <ac:spMk id="7" creationId="{00000000-0000-0000-0000-000000000000}"/>
          </ac:spMkLst>
        </pc:spChg>
      </pc:sldChg>
      <pc:sldChg chg="modSp add mod">
        <pc:chgData name="Anuj Kumar" userId="fbbf561fc1d5fd09" providerId="LiveId" clId="{1F8E821D-9022-473D-B2CB-8BC69F33EC76}" dt="2023-06-02T13:13:53.911" v="3917" actId="20577"/>
        <pc:sldMkLst>
          <pc:docMk/>
          <pc:sldMk cId="3613194012" sldId="38431"/>
        </pc:sldMkLst>
        <pc:spChg chg="mod">
          <ac:chgData name="Anuj Kumar" userId="fbbf561fc1d5fd09" providerId="LiveId" clId="{1F8E821D-9022-473D-B2CB-8BC69F33EC76}" dt="2023-06-02T13:13:53.911" v="3917" actId="20577"/>
          <ac:spMkLst>
            <pc:docMk/>
            <pc:sldMk cId="3613194012" sldId="38431"/>
            <ac:spMk id="7" creationId="{00000000-0000-0000-0000-000000000000}"/>
          </ac:spMkLst>
        </pc:spChg>
      </pc:sldChg>
      <pc:sldChg chg="modSp add mod">
        <pc:chgData name="Anuj Kumar" userId="fbbf561fc1d5fd09" providerId="LiveId" clId="{1F8E821D-9022-473D-B2CB-8BC69F33EC76}" dt="2023-06-02T13:17:02.745" v="4085"/>
        <pc:sldMkLst>
          <pc:docMk/>
          <pc:sldMk cId="2243531703" sldId="38432"/>
        </pc:sldMkLst>
        <pc:spChg chg="mod">
          <ac:chgData name="Anuj Kumar" userId="fbbf561fc1d5fd09" providerId="LiveId" clId="{1F8E821D-9022-473D-B2CB-8BC69F33EC76}" dt="2023-06-02T13:17:02.745" v="4085"/>
          <ac:spMkLst>
            <pc:docMk/>
            <pc:sldMk cId="2243531703" sldId="38432"/>
            <ac:spMk id="7" creationId="{00000000-0000-0000-0000-000000000000}"/>
          </ac:spMkLst>
        </pc:spChg>
      </pc:sldChg>
      <pc:sldChg chg="modSp add mod">
        <pc:chgData name="Anuj Kumar" userId="fbbf561fc1d5fd09" providerId="LiveId" clId="{1F8E821D-9022-473D-B2CB-8BC69F33EC76}" dt="2023-06-02T13:19:29.400" v="4140" actId="21"/>
        <pc:sldMkLst>
          <pc:docMk/>
          <pc:sldMk cId="2384620079" sldId="38433"/>
        </pc:sldMkLst>
        <pc:spChg chg="mod">
          <ac:chgData name="Anuj Kumar" userId="fbbf561fc1d5fd09" providerId="LiveId" clId="{1F8E821D-9022-473D-B2CB-8BC69F33EC76}" dt="2023-06-02T13:19:29.400" v="4140" actId="21"/>
          <ac:spMkLst>
            <pc:docMk/>
            <pc:sldMk cId="2384620079" sldId="38433"/>
            <ac:spMk id="7" creationId="{00000000-0000-0000-0000-000000000000}"/>
          </ac:spMkLst>
        </pc:spChg>
      </pc:sldChg>
      <pc:sldChg chg="modSp add mod">
        <pc:chgData name="Anuj Kumar" userId="fbbf561fc1d5fd09" providerId="LiveId" clId="{1F8E821D-9022-473D-B2CB-8BC69F33EC76}" dt="2023-06-02T13:19:55.674" v="4145" actId="20577"/>
        <pc:sldMkLst>
          <pc:docMk/>
          <pc:sldMk cId="4036117081" sldId="38434"/>
        </pc:sldMkLst>
        <pc:spChg chg="mod">
          <ac:chgData name="Anuj Kumar" userId="fbbf561fc1d5fd09" providerId="LiveId" clId="{1F8E821D-9022-473D-B2CB-8BC69F33EC76}" dt="2023-06-02T13:19:55.674" v="4145" actId="20577"/>
          <ac:spMkLst>
            <pc:docMk/>
            <pc:sldMk cId="4036117081" sldId="38434"/>
            <ac:spMk id="7" creationId="{00000000-0000-0000-0000-000000000000}"/>
          </ac:spMkLst>
        </pc:spChg>
      </pc:sldChg>
      <pc:sldChg chg="add">
        <pc:chgData name="Anuj Kumar" userId="fbbf561fc1d5fd09" providerId="LiveId" clId="{1F8E821D-9022-473D-B2CB-8BC69F33EC76}" dt="2023-06-02T13:21:15.750" v="4203"/>
        <pc:sldMkLst>
          <pc:docMk/>
          <pc:sldMk cId="2016755087" sldId="38435"/>
        </pc:sldMkLst>
      </pc:sldChg>
      <pc:sldChg chg="add">
        <pc:chgData name="Anuj Kumar" userId="fbbf561fc1d5fd09" providerId="LiveId" clId="{1F8E821D-9022-473D-B2CB-8BC69F33EC76}" dt="2023-06-02T13:21:15.750" v="4203"/>
        <pc:sldMkLst>
          <pc:docMk/>
          <pc:sldMk cId="3012414357" sldId="38436"/>
        </pc:sldMkLst>
      </pc:sldChg>
      <pc:sldChg chg="add">
        <pc:chgData name="Anuj Kumar" userId="fbbf561fc1d5fd09" providerId="LiveId" clId="{1F8E821D-9022-473D-B2CB-8BC69F33EC76}" dt="2023-06-02T13:21:15.750" v="4203"/>
        <pc:sldMkLst>
          <pc:docMk/>
          <pc:sldMk cId="593885069" sldId="38437"/>
        </pc:sldMkLst>
      </pc:sldChg>
      <pc:sldChg chg="add">
        <pc:chgData name="Anuj Kumar" userId="fbbf561fc1d5fd09" providerId="LiveId" clId="{1F8E821D-9022-473D-B2CB-8BC69F33EC76}" dt="2023-06-02T13:21:15.750" v="4203"/>
        <pc:sldMkLst>
          <pc:docMk/>
          <pc:sldMk cId="1204732962" sldId="38438"/>
        </pc:sldMkLst>
      </pc:sldChg>
      <pc:sldChg chg="add">
        <pc:chgData name="Anuj Kumar" userId="fbbf561fc1d5fd09" providerId="LiveId" clId="{1F8E821D-9022-473D-B2CB-8BC69F33EC76}" dt="2023-06-02T13:21:15.750" v="4203"/>
        <pc:sldMkLst>
          <pc:docMk/>
          <pc:sldMk cId="3488428132" sldId="38439"/>
        </pc:sldMkLst>
      </pc:sldChg>
      <pc:sldChg chg="add">
        <pc:chgData name="Anuj Kumar" userId="fbbf561fc1d5fd09" providerId="LiveId" clId="{1F8E821D-9022-473D-B2CB-8BC69F33EC76}" dt="2023-06-02T13:21:15.750" v="4203"/>
        <pc:sldMkLst>
          <pc:docMk/>
          <pc:sldMk cId="827493818" sldId="38440"/>
        </pc:sldMkLst>
      </pc:sldChg>
      <pc:sldChg chg="add">
        <pc:chgData name="Anuj Kumar" userId="fbbf561fc1d5fd09" providerId="LiveId" clId="{1F8E821D-9022-473D-B2CB-8BC69F33EC76}" dt="2023-06-02T13:21:15.750" v="4203"/>
        <pc:sldMkLst>
          <pc:docMk/>
          <pc:sldMk cId="3789992977" sldId="38441"/>
        </pc:sldMkLst>
      </pc:sldChg>
      <pc:sldChg chg="add">
        <pc:chgData name="Anuj Kumar" userId="fbbf561fc1d5fd09" providerId="LiveId" clId="{1F8E821D-9022-473D-B2CB-8BC69F33EC76}" dt="2023-06-02T13:21:15.750" v="4203"/>
        <pc:sldMkLst>
          <pc:docMk/>
          <pc:sldMk cId="1873324193" sldId="38442"/>
        </pc:sldMkLst>
      </pc:sldChg>
      <pc:sldChg chg="add">
        <pc:chgData name="Anuj Kumar" userId="fbbf561fc1d5fd09" providerId="LiveId" clId="{1F8E821D-9022-473D-B2CB-8BC69F33EC76}" dt="2023-06-02T13:21:15.750" v="4203"/>
        <pc:sldMkLst>
          <pc:docMk/>
          <pc:sldMk cId="3663915808" sldId="38443"/>
        </pc:sldMkLst>
      </pc:sldChg>
      <pc:sldChg chg="add">
        <pc:chgData name="Anuj Kumar" userId="fbbf561fc1d5fd09" providerId="LiveId" clId="{1F8E821D-9022-473D-B2CB-8BC69F33EC76}" dt="2023-06-02T13:21:15.750" v="4203"/>
        <pc:sldMkLst>
          <pc:docMk/>
          <pc:sldMk cId="787256468" sldId="38444"/>
        </pc:sldMkLst>
      </pc:sldChg>
      <pc:sldChg chg="add">
        <pc:chgData name="Anuj Kumar" userId="fbbf561fc1d5fd09" providerId="LiveId" clId="{1F8E821D-9022-473D-B2CB-8BC69F33EC76}" dt="2023-06-02T13:21:15.750" v="4203"/>
        <pc:sldMkLst>
          <pc:docMk/>
          <pc:sldMk cId="815550808" sldId="38445"/>
        </pc:sldMkLst>
      </pc:sldChg>
      <pc:sldChg chg="add">
        <pc:chgData name="Anuj Kumar" userId="fbbf561fc1d5fd09" providerId="LiveId" clId="{1F8E821D-9022-473D-B2CB-8BC69F33EC76}" dt="2023-06-02T13:21:15.750" v="4203"/>
        <pc:sldMkLst>
          <pc:docMk/>
          <pc:sldMk cId="919665563" sldId="38446"/>
        </pc:sldMkLst>
      </pc:sldChg>
      <pc:sldChg chg="add">
        <pc:chgData name="Anuj Kumar" userId="fbbf561fc1d5fd09" providerId="LiveId" clId="{1F8E821D-9022-473D-B2CB-8BC69F33EC76}" dt="2023-06-02T13:21:15.750" v="4203"/>
        <pc:sldMkLst>
          <pc:docMk/>
          <pc:sldMk cId="843707124" sldId="38447"/>
        </pc:sldMkLst>
      </pc:sldChg>
      <pc:sldChg chg="add">
        <pc:chgData name="Anuj Kumar" userId="fbbf561fc1d5fd09" providerId="LiveId" clId="{1F8E821D-9022-473D-B2CB-8BC69F33EC76}" dt="2023-06-02T13:21:15.750" v="4203"/>
        <pc:sldMkLst>
          <pc:docMk/>
          <pc:sldMk cId="3666744149" sldId="38448"/>
        </pc:sldMkLst>
      </pc:sldChg>
      <pc:sldChg chg="add">
        <pc:chgData name="Anuj Kumar" userId="fbbf561fc1d5fd09" providerId="LiveId" clId="{1F8E821D-9022-473D-B2CB-8BC69F33EC76}" dt="2023-06-02T13:21:45.613" v="4220"/>
        <pc:sldMkLst>
          <pc:docMk/>
          <pc:sldMk cId="2745377544" sldId="38449"/>
        </pc:sldMkLst>
      </pc:sldChg>
      <pc:sldChg chg="add">
        <pc:chgData name="Anuj Kumar" userId="fbbf561fc1d5fd09" providerId="LiveId" clId="{1F8E821D-9022-473D-B2CB-8BC69F33EC76}" dt="2023-06-02T13:21:50.007" v="4221"/>
        <pc:sldMkLst>
          <pc:docMk/>
          <pc:sldMk cId="1094170580" sldId="38450"/>
        </pc:sldMkLst>
      </pc:sldChg>
      <pc:sldChg chg="add">
        <pc:chgData name="Anuj Kumar" userId="fbbf561fc1d5fd09" providerId="LiveId" clId="{1F8E821D-9022-473D-B2CB-8BC69F33EC76}" dt="2023-06-02T13:22:00.992" v="4222"/>
        <pc:sldMkLst>
          <pc:docMk/>
          <pc:sldMk cId="2402654847" sldId="38451"/>
        </pc:sldMkLst>
      </pc:sldChg>
    </pc:docChg>
  </pc:docChgLst>
  <pc:docChgLst>
    <pc:chgData name="Anuj Kumar" userId="fbbf561fc1d5fd09" providerId="LiveId" clId="{2DAEBCA4-07BA-49BD-94ED-CFBCC9A56650}"/>
    <pc:docChg chg="undo custSel modSld">
      <pc:chgData name="Anuj Kumar" userId="fbbf561fc1d5fd09" providerId="LiveId" clId="{2DAEBCA4-07BA-49BD-94ED-CFBCC9A56650}" dt="2023-06-01T11:17:28.013" v="5197" actId="1076"/>
      <pc:docMkLst>
        <pc:docMk/>
      </pc:docMkLst>
      <pc:sldChg chg="addSp delSp modSp">
        <pc:chgData name="Anuj Kumar" userId="fbbf561fc1d5fd09" providerId="LiveId" clId="{2DAEBCA4-07BA-49BD-94ED-CFBCC9A56650}" dt="2023-06-01T10:44:36.577" v="2721" actId="1076"/>
        <pc:sldMkLst>
          <pc:docMk/>
          <pc:sldMk cId="1627106134" sldId="35628"/>
        </pc:sldMkLst>
        <pc:picChg chg="del">
          <ac:chgData name="Anuj Kumar" userId="fbbf561fc1d5fd09" providerId="LiveId" clId="{2DAEBCA4-07BA-49BD-94ED-CFBCC9A56650}" dt="2023-06-01T10:44:32.113" v="2718" actId="478"/>
          <ac:picMkLst>
            <pc:docMk/>
            <pc:sldMk cId="1627106134" sldId="35628"/>
            <ac:picMk id="3" creationId="{B7F6AC0C-8F44-0BD0-05B3-4DE4786FD4C5}"/>
          </ac:picMkLst>
        </pc:picChg>
        <pc:picChg chg="add mod">
          <ac:chgData name="Anuj Kumar" userId="fbbf561fc1d5fd09" providerId="LiveId" clId="{2DAEBCA4-07BA-49BD-94ED-CFBCC9A56650}" dt="2023-06-01T10:44:36.577" v="2721" actId="1076"/>
          <ac:picMkLst>
            <pc:docMk/>
            <pc:sldMk cId="1627106134" sldId="35628"/>
            <ac:picMk id="8194" creationId="{458D1F6C-9ADB-1C7E-2669-014346D0C447}"/>
          </ac:picMkLst>
        </pc:picChg>
      </pc:sldChg>
      <pc:sldChg chg="modSp mod">
        <pc:chgData name="Anuj Kumar" userId="fbbf561fc1d5fd09" providerId="LiveId" clId="{2DAEBCA4-07BA-49BD-94ED-CFBCC9A56650}" dt="2023-06-01T10:25:46.824" v="732" actId="20577"/>
        <pc:sldMkLst>
          <pc:docMk/>
          <pc:sldMk cId="4007899220" sldId="37638"/>
        </pc:sldMkLst>
        <pc:spChg chg="mod">
          <ac:chgData name="Anuj Kumar" userId="fbbf561fc1d5fd09" providerId="LiveId" clId="{2DAEBCA4-07BA-49BD-94ED-CFBCC9A56650}" dt="2023-06-01T10:25:46.824" v="732" actId="20577"/>
          <ac:spMkLst>
            <pc:docMk/>
            <pc:sldMk cId="4007899220" sldId="37638"/>
            <ac:spMk id="3" creationId="{67EB1CA5-E6B0-1E53-5C8F-9568D9A39227}"/>
          </ac:spMkLst>
        </pc:spChg>
        <pc:spChg chg="mod">
          <ac:chgData name="Anuj Kumar" userId="fbbf561fc1d5fd09" providerId="LiveId" clId="{2DAEBCA4-07BA-49BD-94ED-CFBCC9A56650}" dt="2023-06-01T10:25:44.497" v="731" actId="20577"/>
          <ac:spMkLst>
            <pc:docMk/>
            <pc:sldMk cId="4007899220" sldId="37638"/>
            <ac:spMk id="10" creationId="{7A2A7EC3-852A-5A16-F0B5-3531D0D66745}"/>
          </ac:spMkLst>
        </pc:spChg>
      </pc:sldChg>
      <pc:sldChg chg="addSp delSp modSp">
        <pc:chgData name="Anuj Kumar" userId="fbbf561fc1d5fd09" providerId="LiveId" clId="{2DAEBCA4-07BA-49BD-94ED-CFBCC9A56650}" dt="2023-06-01T10:42:23.319" v="2423" actId="1076"/>
        <pc:sldMkLst>
          <pc:docMk/>
          <pc:sldMk cId="3211387226" sldId="37639"/>
        </pc:sldMkLst>
        <pc:picChg chg="del">
          <ac:chgData name="Anuj Kumar" userId="fbbf561fc1d5fd09" providerId="LiveId" clId="{2DAEBCA4-07BA-49BD-94ED-CFBCC9A56650}" dt="2023-06-01T10:42:18.593" v="2420" actId="478"/>
          <ac:picMkLst>
            <pc:docMk/>
            <pc:sldMk cId="3211387226" sldId="37639"/>
            <ac:picMk id="3" creationId="{B11BBF1C-E18C-F32A-A5B9-B9C9785526D9}"/>
          </ac:picMkLst>
        </pc:picChg>
        <pc:picChg chg="add mod">
          <ac:chgData name="Anuj Kumar" userId="fbbf561fc1d5fd09" providerId="LiveId" clId="{2DAEBCA4-07BA-49BD-94ED-CFBCC9A56650}" dt="2023-06-01T10:42:23.319" v="2423" actId="1076"/>
          <ac:picMkLst>
            <pc:docMk/>
            <pc:sldMk cId="3211387226" sldId="37639"/>
            <ac:picMk id="7170" creationId="{2483BDE7-6F21-87B3-5989-6C27C14E97F4}"/>
          </ac:picMkLst>
        </pc:picChg>
      </pc:sldChg>
      <pc:sldChg chg="modSp mod">
        <pc:chgData name="Anuj Kumar" userId="fbbf561fc1d5fd09" providerId="LiveId" clId="{2DAEBCA4-07BA-49BD-94ED-CFBCC9A56650}" dt="2023-06-01T11:17:03.534" v="5191" actId="404"/>
        <pc:sldMkLst>
          <pc:docMk/>
          <pc:sldMk cId="2232695298" sldId="38098"/>
        </pc:sldMkLst>
        <pc:spChg chg="mod">
          <ac:chgData name="Anuj Kumar" userId="fbbf561fc1d5fd09" providerId="LiveId" clId="{2DAEBCA4-07BA-49BD-94ED-CFBCC9A56650}" dt="2023-06-01T11:17:03.534" v="5191" actId="404"/>
          <ac:spMkLst>
            <pc:docMk/>
            <pc:sldMk cId="2232695298" sldId="38098"/>
            <ac:spMk id="10" creationId="{7A2A7EC3-852A-5A16-F0B5-3531D0D66745}"/>
          </ac:spMkLst>
        </pc:spChg>
      </pc:sldChg>
      <pc:sldChg chg="addSp delSp modSp">
        <pc:chgData name="Anuj Kumar" userId="fbbf561fc1d5fd09" providerId="LiveId" clId="{2DAEBCA4-07BA-49BD-94ED-CFBCC9A56650}" dt="2023-06-01T11:17:28.013" v="5197" actId="1076"/>
        <pc:sldMkLst>
          <pc:docMk/>
          <pc:sldMk cId="599055206" sldId="38099"/>
        </pc:sldMkLst>
        <pc:picChg chg="del">
          <ac:chgData name="Anuj Kumar" userId="fbbf561fc1d5fd09" providerId="LiveId" clId="{2DAEBCA4-07BA-49BD-94ED-CFBCC9A56650}" dt="2023-06-01T11:17:20.569" v="5192" actId="478"/>
          <ac:picMkLst>
            <pc:docMk/>
            <pc:sldMk cId="599055206" sldId="38099"/>
            <ac:picMk id="9220" creationId="{32802787-7F40-A6B9-6778-285A9B5D8D22}"/>
          </ac:picMkLst>
        </pc:picChg>
        <pc:picChg chg="add mod">
          <ac:chgData name="Anuj Kumar" userId="fbbf561fc1d5fd09" providerId="LiveId" clId="{2DAEBCA4-07BA-49BD-94ED-CFBCC9A56650}" dt="2023-06-01T11:17:28.013" v="5197" actId="1076"/>
          <ac:picMkLst>
            <pc:docMk/>
            <pc:sldMk cId="599055206" sldId="38099"/>
            <ac:picMk id="15362" creationId="{7ABB7E8B-F163-A751-7600-5EBEFEBEE3BD}"/>
          </ac:picMkLst>
        </pc:picChg>
      </pc:sldChg>
      <pc:sldChg chg="modSp mod">
        <pc:chgData name="Anuj Kumar" userId="fbbf561fc1d5fd09" providerId="LiveId" clId="{2DAEBCA4-07BA-49BD-94ED-CFBCC9A56650}" dt="2023-06-01T11:09:14.409" v="4407"/>
        <pc:sldMkLst>
          <pc:docMk/>
          <pc:sldMk cId="206078027" sldId="38102"/>
        </pc:sldMkLst>
        <pc:spChg chg="mod">
          <ac:chgData name="Anuj Kumar" userId="fbbf561fc1d5fd09" providerId="LiveId" clId="{2DAEBCA4-07BA-49BD-94ED-CFBCC9A56650}" dt="2023-06-01T11:09:14.409" v="4407"/>
          <ac:spMkLst>
            <pc:docMk/>
            <pc:sldMk cId="206078027" sldId="38102"/>
            <ac:spMk id="10" creationId="{7A2A7EC3-852A-5A16-F0B5-3531D0D66745}"/>
          </ac:spMkLst>
        </pc:spChg>
      </pc:sldChg>
      <pc:sldChg chg="addSp delSp modSp">
        <pc:chgData name="Anuj Kumar" userId="fbbf561fc1d5fd09" providerId="LiveId" clId="{2DAEBCA4-07BA-49BD-94ED-CFBCC9A56650}" dt="2023-06-01T11:09:28.970" v="4411" actId="1076"/>
        <pc:sldMkLst>
          <pc:docMk/>
          <pc:sldMk cId="356006552" sldId="38103"/>
        </pc:sldMkLst>
        <pc:picChg chg="del">
          <ac:chgData name="Anuj Kumar" userId="fbbf561fc1d5fd09" providerId="LiveId" clId="{2DAEBCA4-07BA-49BD-94ED-CFBCC9A56650}" dt="2023-06-01T11:09:23.765" v="4408" actId="478"/>
          <ac:picMkLst>
            <pc:docMk/>
            <pc:sldMk cId="356006552" sldId="38103"/>
            <ac:picMk id="7170" creationId="{E73E0EB4-646A-2BE2-F74C-1AC6764DB41F}"/>
          </ac:picMkLst>
        </pc:picChg>
        <pc:picChg chg="add mod">
          <ac:chgData name="Anuj Kumar" userId="fbbf561fc1d5fd09" providerId="LiveId" clId="{2DAEBCA4-07BA-49BD-94ED-CFBCC9A56650}" dt="2023-06-01T11:09:28.970" v="4411" actId="1076"/>
          <ac:picMkLst>
            <pc:docMk/>
            <pc:sldMk cId="356006552" sldId="38103"/>
            <ac:picMk id="13314" creationId="{20053BCF-2194-077E-B715-95EBB6799037}"/>
          </ac:picMkLst>
        </pc:picChg>
      </pc:sldChg>
      <pc:sldChg chg="modSp mod">
        <pc:chgData name="Anuj Kumar" userId="fbbf561fc1d5fd09" providerId="LiveId" clId="{2DAEBCA4-07BA-49BD-94ED-CFBCC9A56650}" dt="2023-06-01T11:06:58.772" v="4242" actId="20577"/>
        <pc:sldMkLst>
          <pc:docMk/>
          <pc:sldMk cId="1235527623" sldId="38109"/>
        </pc:sldMkLst>
        <pc:spChg chg="mod">
          <ac:chgData name="Anuj Kumar" userId="fbbf561fc1d5fd09" providerId="LiveId" clId="{2DAEBCA4-07BA-49BD-94ED-CFBCC9A56650}" dt="2023-06-01T11:06:58.772" v="4242" actId="20577"/>
          <ac:spMkLst>
            <pc:docMk/>
            <pc:sldMk cId="1235527623" sldId="38109"/>
            <ac:spMk id="3" creationId="{67EB1CA5-E6B0-1E53-5C8F-9568D9A39227}"/>
          </ac:spMkLst>
        </pc:spChg>
        <pc:spChg chg="mod">
          <ac:chgData name="Anuj Kumar" userId="fbbf561fc1d5fd09" providerId="LiveId" clId="{2DAEBCA4-07BA-49BD-94ED-CFBCC9A56650}" dt="2023-06-01T11:06:56.710" v="4241" actId="20577"/>
          <ac:spMkLst>
            <pc:docMk/>
            <pc:sldMk cId="1235527623" sldId="38109"/>
            <ac:spMk id="10" creationId="{7A2A7EC3-852A-5A16-F0B5-3531D0D66745}"/>
          </ac:spMkLst>
        </pc:spChg>
      </pc:sldChg>
      <pc:sldChg chg="addSp delSp modSp">
        <pc:chgData name="Anuj Kumar" userId="fbbf561fc1d5fd09" providerId="LiveId" clId="{2DAEBCA4-07BA-49BD-94ED-CFBCC9A56650}" dt="2023-06-01T11:07:13.348" v="4246" actId="1076"/>
        <pc:sldMkLst>
          <pc:docMk/>
          <pc:sldMk cId="1980899466" sldId="38110"/>
        </pc:sldMkLst>
        <pc:picChg chg="del">
          <ac:chgData name="Anuj Kumar" userId="fbbf561fc1d5fd09" providerId="LiveId" clId="{2DAEBCA4-07BA-49BD-94ED-CFBCC9A56650}" dt="2023-06-01T11:07:07.942" v="4243" actId="478"/>
          <ac:picMkLst>
            <pc:docMk/>
            <pc:sldMk cId="1980899466" sldId="38110"/>
            <ac:picMk id="6148" creationId="{4F585BD2-7A1F-F46A-3143-9B5BEFD8EA28}"/>
          </ac:picMkLst>
        </pc:picChg>
        <pc:picChg chg="add mod">
          <ac:chgData name="Anuj Kumar" userId="fbbf561fc1d5fd09" providerId="LiveId" clId="{2DAEBCA4-07BA-49BD-94ED-CFBCC9A56650}" dt="2023-06-01T11:07:13.348" v="4246" actId="1076"/>
          <ac:picMkLst>
            <pc:docMk/>
            <pc:sldMk cId="1980899466" sldId="38110"/>
            <ac:picMk id="12290" creationId="{A90CE47E-7AA7-2C99-FE73-315EAA2E84D3}"/>
          </ac:picMkLst>
        </pc:picChg>
      </pc:sldChg>
      <pc:sldChg chg="modSp mod modAnim">
        <pc:chgData name="Anuj Kumar" userId="fbbf561fc1d5fd09" providerId="LiveId" clId="{2DAEBCA4-07BA-49BD-94ED-CFBCC9A56650}" dt="2023-06-01T10:44:24.213" v="2717" actId="20577"/>
        <pc:sldMkLst>
          <pc:docMk/>
          <pc:sldMk cId="353220464" sldId="38173"/>
        </pc:sldMkLst>
        <pc:spChg chg="mod">
          <ac:chgData name="Anuj Kumar" userId="fbbf561fc1d5fd09" providerId="LiveId" clId="{2DAEBCA4-07BA-49BD-94ED-CFBCC9A56650}" dt="2023-06-01T10:44:24.213" v="2717" actId="20577"/>
          <ac:spMkLst>
            <pc:docMk/>
            <pc:sldMk cId="353220464" sldId="38173"/>
            <ac:spMk id="3" creationId="{67EB1CA5-E6B0-1E53-5C8F-9568D9A39227}"/>
          </ac:spMkLst>
        </pc:spChg>
        <pc:spChg chg="mod">
          <ac:chgData name="Anuj Kumar" userId="fbbf561fc1d5fd09" providerId="LiveId" clId="{2DAEBCA4-07BA-49BD-94ED-CFBCC9A56650}" dt="2023-06-01T10:44:18.686" v="2713" actId="20577"/>
          <ac:spMkLst>
            <pc:docMk/>
            <pc:sldMk cId="353220464" sldId="38173"/>
            <ac:spMk id="10" creationId="{7A2A7EC3-852A-5A16-F0B5-3531D0D66745}"/>
          </ac:spMkLst>
        </pc:spChg>
      </pc:sldChg>
      <pc:sldChg chg="modSp mod">
        <pc:chgData name="Anuj Kumar" userId="fbbf561fc1d5fd09" providerId="LiveId" clId="{2DAEBCA4-07BA-49BD-94ED-CFBCC9A56650}" dt="2023-06-01T10:49:24.708" v="2977" actId="6549"/>
        <pc:sldMkLst>
          <pc:docMk/>
          <pc:sldMk cId="701672039" sldId="38181"/>
        </pc:sldMkLst>
        <pc:spChg chg="mod">
          <ac:chgData name="Anuj Kumar" userId="fbbf561fc1d5fd09" providerId="LiveId" clId="{2DAEBCA4-07BA-49BD-94ED-CFBCC9A56650}" dt="2023-06-01T10:48:56.903" v="2975" actId="20577"/>
          <ac:spMkLst>
            <pc:docMk/>
            <pc:sldMk cId="701672039" sldId="38181"/>
            <ac:spMk id="3" creationId="{67EB1CA5-E6B0-1E53-5C8F-9568D9A39227}"/>
          </ac:spMkLst>
        </pc:spChg>
        <pc:spChg chg="mod">
          <ac:chgData name="Anuj Kumar" userId="fbbf561fc1d5fd09" providerId="LiveId" clId="{2DAEBCA4-07BA-49BD-94ED-CFBCC9A56650}" dt="2023-06-01T10:49:24.708" v="2977" actId="6549"/>
          <ac:spMkLst>
            <pc:docMk/>
            <pc:sldMk cId="701672039" sldId="38181"/>
            <ac:spMk id="10" creationId="{7A2A7EC3-852A-5A16-F0B5-3531D0D66745}"/>
          </ac:spMkLst>
        </pc:spChg>
      </pc:sldChg>
      <pc:sldChg chg="addSp delSp modSp">
        <pc:chgData name="Anuj Kumar" userId="fbbf561fc1d5fd09" providerId="LiveId" clId="{2DAEBCA4-07BA-49BD-94ED-CFBCC9A56650}" dt="2023-06-01T10:49:33.958" v="2981" actId="1076"/>
        <pc:sldMkLst>
          <pc:docMk/>
          <pc:sldMk cId="2161460815" sldId="38182"/>
        </pc:sldMkLst>
        <pc:picChg chg="del">
          <ac:chgData name="Anuj Kumar" userId="fbbf561fc1d5fd09" providerId="LiveId" clId="{2DAEBCA4-07BA-49BD-94ED-CFBCC9A56650}" dt="2023-06-01T10:49:28.801" v="2978" actId="478"/>
          <ac:picMkLst>
            <pc:docMk/>
            <pc:sldMk cId="2161460815" sldId="38182"/>
            <ac:picMk id="3076" creationId="{B86575E4-D84C-CBF8-CCA5-2500058F6374}"/>
          </ac:picMkLst>
        </pc:picChg>
        <pc:picChg chg="add mod">
          <ac:chgData name="Anuj Kumar" userId="fbbf561fc1d5fd09" providerId="LiveId" clId="{2DAEBCA4-07BA-49BD-94ED-CFBCC9A56650}" dt="2023-06-01T10:49:33.958" v="2981" actId="1076"/>
          <ac:picMkLst>
            <pc:docMk/>
            <pc:sldMk cId="2161460815" sldId="38182"/>
            <ac:picMk id="9218" creationId="{E202ED83-C15F-94AA-CA6B-9BBD545752CC}"/>
          </ac:picMkLst>
        </pc:picChg>
      </pc:sldChg>
      <pc:sldChg chg="modSp mod">
        <pc:chgData name="Anuj Kumar" userId="fbbf561fc1d5fd09" providerId="LiveId" clId="{2DAEBCA4-07BA-49BD-94ED-CFBCC9A56650}" dt="2023-06-01T11:04:48.120" v="3901" actId="20577"/>
        <pc:sldMkLst>
          <pc:docMk/>
          <pc:sldMk cId="352726228" sldId="38184"/>
        </pc:sldMkLst>
        <pc:spChg chg="mod">
          <ac:chgData name="Anuj Kumar" userId="fbbf561fc1d5fd09" providerId="LiveId" clId="{2DAEBCA4-07BA-49BD-94ED-CFBCC9A56650}" dt="2023-06-01T11:04:48.120" v="3901" actId="20577"/>
          <ac:spMkLst>
            <pc:docMk/>
            <pc:sldMk cId="352726228" sldId="38184"/>
            <ac:spMk id="3" creationId="{67EB1CA5-E6B0-1E53-5C8F-9568D9A39227}"/>
          </ac:spMkLst>
        </pc:spChg>
        <pc:spChg chg="mod">
          <ac:chgData name="Anuj Kumar" userId="fbbf561fc1d5fd09" providerId="LiveId" clId="{2DAEBCA4-07BA-49BD-94ED-CFBCC9A56650}" dt="2023-06-01T11:04:45.077" v="3900" actId="20577"/>
          <ac:spMkLst>
            <pc:docMk/>
            <pc:sldMk cId="352726228" sldId="38184"/>
            <ac:spMk id="10" creationId="{7A2A7EC3-852A-5A16-F0B5-3531D0D66745}"/>
          </ac:spMkLst>
        </pc:spChg>
      </pc:sldChg>
      <pc:sldChg chg="addSp delSp modSp">
        <pc:chgData name="Anuj Kumar" userId="fbbf561fc1d5fd09" providerId="LiveId" clId="{2DAEBCA4-07BA-49BD-94ED-CFBCC9A56650}" dt="2023-06-01T11:05:14.523" v="3905" actId="1076"/>
        <pc:sldMkLst>
          <pc:docMk/>
          <pc:sldMk cId="172742867" sldId="38185"/>
        </pc:sldMkLst>
        <pc:picChg chg="del">
          <ac:chgData name="Anuj Kumar" userId="fbbf561fc1d5fd09" providerId="LiveId" clId="{2DAEBCA4-07BA-49BD-94ED-CFBCC9A56650}" dt="2023-06-01T11:05:10.475" v="3902" actId="478"/>
          <ac:picMkLst>
            <pc:docMk/>
            <pc:sldMk cId="172742867" sldId="38185"/>
            <ac:picMk id="5122" creationId="{AAEC0DDA-4D62-A572-ACE4-0AE574E11AC8}"/>
          </ac:picMkLst>
        </pc:picChg>
        <pc:picChg chg="add mod">
          <ac:chgData name="Anuj Kumar" userId="fbbf561fc1d5fd09" providerId="LiveId" clId="{2DAEBCA4-07BA-49BD-94ED-CFBCC9A56650}" dt="2023-06-01T11:05:14.523" v="3905" actId="1076"/>
          <ac:picMkLst>
            <pc:docMk/>
            <pc:sldMk cId="172742867" sldId="38185"/>
            <ac:picMk id="11266" creationId="{0EE5B197-6BAF-DF3F-8C90-A9C629CAE9AA}"/>
          </ac:picMkLst>
        </pc:picChg>
      </pc:sldChg>
      <pc:sldChg chg="modSp mod">
        <pc:chgData name="Anuj Kumar" userId="fbbf561fc1d5fd09" providerId="LiveId" clId="{2DAEBCA4-07BA-49BD-94ED-CFBCC9A56650}" dt="2023-06-01T11:02:18.967" v="3442" actId="20577"/>
        <pc:sldMkLst>
          <pc:docMk/>
          <pc:sldMk cId="4235535171" sldId="38193"/>
        </pc:sldMkLst>
        <pc:spChg chg="mod">
          <ac:chgData name="Anuj Kumar" userId="fbbf561fc1d5fd09" providerId="LiveId" clId="{2DAEBCA4-07BA-49BD-94ED-CFBCC9A56650}" dt="2023-06-01T11:02:18.967" v="3442" actId="20577"/>
          <ac:spMkLst>
            <pc:docMk/>
            <pc:sldMk cId="4235535171" sldId="38193"/>
            <ac:spMk id="3" creationId="{67EB1CA5-E6B0-1E53-5C8F-9568D9A39227}"/>
          </ac:spMkLst>
        </pc:spChg>
        <pc:spChg chg="mod">
          <ac:chgData name="Anuj Kumar" userId="fbbf561fc1d5fd09" providerId="LiveId" clId="{2DAEBCA4-07BA-49BD-94ED-CFBCC9A56650}" dt="2023-06-01T11:02:16.638" v="3441" actId="20577"/>
          <ac:spMkLst>
            <pc:docMk/>
            <pc:sldMk cId="4235535171" sldId="38193"/>
            <ac:spMk id="10" creationId="{7A2A7EC3-852A-5A16-F0B5-3531D0D66745}"/>
          </ac:spMkLst>
        </pc:spChg>
      </pc:sldChg>
      <pc:sldChg chg="addSp delSp modSp">
        <pc:chgData name="Anuj Kumar" userId="fbbf561fc1d5fd09" providerId="LiveId" clId="{2DAEBCA4-07BA-49BD-94ED-CFBCC9A56650}" dt="2023-06-01T11:01:14.403" v="3179" actId="1076"/>
        <pc:sldMkLst>
          <pc:docMk/>
          <pc:sldMk cId="191556939" sldId="38194"/>
        </pc:sldMkLst>
        <pc:picChg chg="del">
          <ac:chgData name="Anuj Kumar" userId="fbbf561fc1d5fd09" providerId="LiveId" clId="{2DAEBCA4-07BA-49BD-94ED-CFBCC9A56650}" dt="2023-06-01T11:01:09.940" v="3176" actId="478"/>
          <ac:picMkLst>
            <pc:docMk/>
            <pc:sldMk cId="191556939" sldId="38194"/>
            <ac:picMk id="4098" creationId="{11530A96-887D-07DD-7C27-965F1C810A71}"/>
          </ac:picMkLst>
        </pc:picChg>
        <pc:picChg chg="add mod">
          <ac:chgData name="Anuj Kumar" userId="fbbf561fc1d5fd09" providerId="LiveId" clId="{2DAEBCA4-07BA-49BD-94ED-CFBCC9A56650}" dt="2023-06-01T11:01:14.403" v="3179" actId="1076"/>
          <ac:picMkLst>
            <pc:docMk/>
            <pc:sldMk cId="191556939" sldId="38194"/>
            <ac:picMk id="10242" creationId="{19B7A0BA-E4EB-9AFA-7F35-5C2505EA86FC}"/>
          </ac:picMkLst>
        </pc:picChg>
      </pc:sldChg>
      <pc:sldChg chg="modSp mod">
        <pc:chgData name="Anuj Kumar" userId="fbbf561fc1d5fd09" providerId="LiveId" clId="{2DAEBCA4-07BA-49BD-94ED-CFBCC9A56650}" dt="2023-06-01T10:40:12.372" v="2169" actId="20577"/>
        <pc:sldMkLst>
          <pc:docMk/>
          <pc:sldMk cId="1298688145" sldId="38196"/>
        </pc:sldMkLst>
        <pc:spChg chg="mod">
          <ac:chgData name="Anuj Kumar" userId="fbbf561fc1d5fd09" providerId="LiveId" clId="{2DAEBCA4-07BA-49BD-94ED-CFBCC9A56650}" dt="2023-06-01T10:40:12.372" v="2169" actId="20577"/>
          <ac:spMkLst>
            <pc:docMk/>
            <pc:sldMk cId="1298688145" sldId="38196"/>
            <ac:spMk id="10" creationId="{7A2A7EC3-852A-5A16-F0B5-3531D0D66745}"/>
          </ac:spMkLst>
        </pc:spChg>
      </pc:sldChg>
      <pc:sldChg chg="addSp delSp modSp">
        <pc:chgData name="Anuj Kumar" userId="fbbf561fc1d5fd09" providerId="LiveId" clId="{2DAEBCA4-07BA-49BD-94ED-CFBCC9A56650}" dt="2023-06-01T10:40:34.227" v="2173" actId="1076"/>
        <pc:sldMkLst>
          <pc:docMk/>
          <pc:sldMk cId="49887265" sldId="38197"/>
        </pc:sldMkLst>
        <pc:picChg chg="add mod">
          <ac:chgData name="Anuj Kumar" userId="fbbf561fc1d5fd09" providerId="LiveId" clId="{2DAEBCA4-07BA-49BD-94ED-CFBCC9A56650}" dt="2023-06-01T10:40:34.227" v="2173" actId="1076"/>
          <ac:picMkLst>
            <pc:docMk/>
            <pc:sldMk cId="49887265" sldId="38197"/>
            <ac:picMk id="6146" creationId="{607D0C3C-06DD-BD5E-672E-73D897DAF56A}"/>
          </ac:picMkLst>
        </pc:picChg>
        <pc:picChg chg="del">
          <ac:chgData name="Anuj Kumar" userId="fbbf561fc1d5fd09" providerId="LiveId" clId="{2DAEBCA4-07BA-49BD-94ED-CFBCC9A56650}" dt="2023-06-01T10:40:29.873" v="2170" actId="478"/>
          <ac:picMkLst>
            <pc:docMk/>
            <pc:sldMk cId="49887265" sldId="38197"/>
            <ac:picMk id="10242" creationId="{7CF3C4E7-14D7-17C7-0330-E2230997642D}"/>
          </ac:picMkLst>
        </pc:picChg>
      </pc:sldChg>
      <pc:sldChg chg="addSp delSp modSp">
        <pc:chgData name="Anuj Kumar" userId="fbbf561fc1d5fd09" providerId="LiveId" clId="{2DAEBCA4-07BA-49BD-94ED-CFBCC9A56650}" dt="2023-06-01T10:22:58.820" v="254" actId="1076"/>
        <pc:sldMkLst>
          <pc:docMk/>
          <pc:sldMk cId="2688701528" sldId="38307"/>
        </pc:sldMkLst>
        <pc:picChg chg="add mod">
          <ac:chgData name="Anuj Kumar" userId="fbbf561fc1d5fd09" providerId="LiveId" clId="{2DAEBCA4-07BA-49BD-94ED-CFBCC9A56650}" dt="2023-06-01T10:22:58.820" v="254" actId="1076"/>
          <ac:picMkLst>
            <pc:docMk/>
            <pc:sldMk cId="2688701528" sldId="38307"/>
            <ac:picMk id="1026" creationId="{8CA1D3E6-9FD8-5670-63B4-08E9AE218044}"/>
          </ac:picMkLst>
        </pc:picChg>
        <pc:picChg chg="del">
          <ac:chgData name="Anuj Kumar" userId="fbbf561fc1d5fd09" providerId="LiveId" clId="{2DAEBCA4-07BA-49BD-94ED-CFBCC9A56650}" dt="2023-06-01T10:22:53.754" v="251" actId="478"/>
          <ac:picMkLst>
            <pc:docMk/>
            <pc:sldMk cId="2688701528" sldId="38307"/>
            <ac:picMk id="11266" creationId="{1FD8CD1C-054F-DE67-7264-5A7553C1A783}"/>
          </ac:picMkLst>
        </pc:picChg>
      </pc:sldChg>
      <pc:sldChg chg="modSp mod">
        <pc:chgData name="Anuj Kumar" userId="fbbf561fc1d5fd09" providerId="LiveId" clId="{2DAEBCA4-07BA-49BD-94ED-CFBCC9A56650}" dt="2023-06-01T10:26:37.602" v="849" actId="20577"/>
        <pc:sldMkLst>
          <pc:docMk/>
          <pc:sldMk cId="3770999641" sldId="38310"/>
        </pc:sldMkLst>
        <pc:spChg chg="mod">
          <ac:chgData name="Anuj Kumar" userId="fbbf561fc1d5fd09" providerId="LiveId" clId="{2DAEBCA4-07BA-49BD-94ED-CFBCC9A56650}" dt="2023-06-01T10:26:37.602" v="849" actId="20577"/>
          <ac:spMkLst>
            <pc:docMk/>
            <pc:sldMk cId="3770999641" sldId="38310"/>
            <ac:spMk id="10" creationId="{7A2A7EC3-852A-5A16-F0B5-3531D0D66745}"/>
          </ac:spMkLst>
        </pc:spChg>
      </pc:sldChg>
      <pc:sldChg chg="addSp delSp modSp">
        <pc:chgData name="Anuj Kumar" userId="fbbf561fc1d5fd09" providerId="LiveId" clId="{2DAEBCA4-07BA-49BD-94ED-CFBCC9A56650}" dt="2023-06-01T10:27:00.203" v="853" actId="1076"/>
        <pc:sldMkLst>
          <pc:docMk/>
          <pc:sldMk cId="1643696740" sldId="38311"/>
        </pc:sldMkLst>
        <pc:picChg chg="add mod">
          <ac:chgData name="Anuj Kumar" userId="fbbf561fc1d5fd09" providerId="LiveId" clId="{2DAEBCA4-07BA-49BD-94ED-CFBCC9A56650}" dt="2023-06-01T10:27:00.203" v="853" actId="1076"/>
          <ac:picMkLst>
            <pc:docMk/>
            <pc:sldMk cId="1643696740" sldId="38311"/>
            <ac:picMk id="2050" creationId="{8B38BC04-957D-248F-D615-368DDA76E1A2}"/>
          </ac:picMkLst>
        </pc:picChg>
        <pc:picChg chg="del">
          <ac:chgData name="Anuj Kumar" userId="fbbf561fc1d5fd09" providerId="LiveId" clId="{2DAEBCA4-07BA-49BD-94ED-CFBCC9A56650}" dt="2023-06-01T10:26:56.132" v="850" actId="478"/>
          <ac:picMkLst>
            <pc:docMk/>
            <pc:sldMk cId="1643696740" sldId="38311"/>
            <ac:picMk id="12290" creationId="{EDFAD776-1957-982B-0A4B-5B8F94C153CF}"/>
          </ac:picMkLst>
        </pc:picChg>
      </pc:sldChg>
      <pc:sldChg chg="modSp mod">
        <pc:chgData name="Anuj Kumar" userId="fbbf561fc1d5fd09" providerId="LiveId" clId="{2DAEBCA4-07BA-49BD-94ED-CFBCC9A56650}" dt="2023-06-01T10:29:58.020" v="1349" actId="20577"/>
        <pc:sldMkLst>
          <pc:docMk/>
          <pc:sldMk cId="3103146267" sldId="38313"/>
        </pc:sldMkLst>
        <pc:spChg chg="mod">
          <ac:chgData name="Anuj Kumar" userId="fbbf561fc1d5fd09" providerId="LiveId" clId="{2DAEBCA4-07BA-49BD-94ED-CFBCC9A56650}" dt="2023-06-01T10:29:58.020" v="1349" actId="20577"/>
          <ac:spMkLst>
            <pc:docMk/>
            <pc:sldMk cId="3103146267" sldId="38313"/>
            <ac:spMk id="3" creationId="{67EB1CA5-E6B0-1E53-5C8F-9568D9A39227}"/>
          </ac:spMkLst>
        </pc:spChg>
        <pc:spChg chg="mod">
          <ac:chgData name="Anuj Kumar" userId="fbbf561fc1d5fd09" providerId="LiveId" clId="{2DAEBCA4-07BA-49BD-94ED-CFBCC9A56650}" dt="2023-06-01T10:29:55.705" v="1348" actId="404"/>
          <ac:spMkLst>
            <pc:docMk/>
            <pc:sldMk cId="3103146267" sldId="38313"/>
            <ac:spMk id="10" creationId="{7A2A7EC3-852A-5A16-F0B5-3531D0D66745}"/>
          </ac:spMkLst>
        </pc:spChg>
      </pc:sldChg>
      <pc:sldChg chg="addSp delSp modSp">
        <pc:chgData name="Anuj Kumar" userId="fbbf561fc1d5fd09" providerId="LiveId" clId="{2DAEBCA4-07BA-49BD-94ED-CFBCC9A56650}" dt="2023-06-01T10:28:57.810" v="1106" actId="1076"/>
        <pc:sldMkLst>
          <pc:docMk/>
          <pc:sldMk cId="920927379" sldId="38314"/>
        </pc:sldMkLst>
        <pc:picChg chg="add mod">
          <ac:chgData name="Anuj Kumar" userId="fbbf561fc1d5fd09" providerId="LiveId" clId="{2DAEBCA4-07BA-49BD-94ED-CFBCC9A56650}" dt="2023-06-01T10:28:57.810" v="1106" actId="1076"/>
          <ac:picMkLst>
            <pc:docMk/>
            <pc:sldMk cId="920927379" sldId="38314"/>
            <ac:picMk id="3074" creationId="{C5D17DCE-19FF-52BB-0C16-9427C6E0E30D}"/>
          </ac:picMkLst>
        </pc:picChg>
        <pc:picChg chg="del">
          <ac:chgData name="Anuj Kumar" userId="fbbf561fc1d5fd09" providerId="LiveId" clId="{2DAEBCA4-07BA-49BD-94ED-CFBCC9A56650}" dt="2023-06-01T10:28:54" v="1103" actId="478"/>
          <ac:picMkLst>
            <pc:docMk/>
            <pc:sldMk cId="920927379" sldId="38314"/>
            <ac:picMk id="13314" creationId="{305D689F-089E-713E-3440-B89670B0C3B6}"/>
          </ac:picMkLst>
        </pc:picChg>
      </pc:sldChg>
      <pc:sldChg chg="modSp mod">
        <pc:chgData name="Anuj Kumar" userId="fbbf561fc1d5fd09" providerId="LiveId" clId="{2DAEBCA4-07BA-49BD-94ED-CFBCC9A56650}" dt="2023-06-01T10:35:24.842" v="1652" actId="20577"/>
        <pc:sldMkLst>
          <pc:docMk/>
          <pc:sldMk cId="2690183271" sldId="38316"/>
        </pc:sldMkLst>
        <pc:spChg chg="mod">
          <ac:chgData name="Anuj Kumar" userId="fbbf561fc1d5fd09" providerId="LiveId" clId="{2DAEBCA4-07BA-49BD-94ED-CFBCC9A56650}" dt="2023-06-01T10:34:15.995" v="1569" actId="20577"/>
          <ac:spMkLst>
            <pc:docMk/>
            <pc:sldMk cId="2690183271" sldId="38316"/>
            <ac:spMk id="3" creationId="{67EB1CA5-E6B0-1E53-5C8F-9568D9A39227}"/>
          </ac:spMkLst>
        </pc:spChg>
        <pc:spChg chg="mod">
          <ac:chgData name="Anuj Kumar" userId="fbbf561fc1d5fd09" providerId="LiveId" clId="{2DAEBCA4-07BA-49BD-94ED-CFBCC9A56650}" dt="2023-06-01T10:35:24.842" v="1652" actId="20577"/>
          <ac:spMkLst>
            <pc:docMk/>
            <pc:sldMk cId="2690183271" sldId="38316"/>
            <ac:spMk id="10" creationId="{7A2A7EC3-852A-5A16-F0B5-3531D0D66745}"/>
          </ac:spMkLst>
        </pc:spChg>
      </pc:sldChg>
      <pc:sldChg chg="addSp delSp modSp">
        <pc:chgData name="Anuj Kumar" userId="fbbf561fc1d5fd09" providerId="LiveId" clId="{2DAEBCA4-07BA-49BD-94ED-CFBCC9A56650}" dt="2023-06-01T10:35:46.236" v="1656" actId="1076"/>
        <pc:sldMkLst>
          <pc:docMk/>
          <pc:sldMk cId="4282570116" sldId="38317"/>
        </pc:sldMkLst>
        <pc:picChg chg="add mod">
          <ac:chgData name="Anuj Kumar" userId="fbbf561fc1d5fd09" providerId="LiveId" clId="{2DAEBCA4-07BA-49BD-94ED-CFBCC9A56650}" dt="2023-06-01T10:35:46.236" v="1656" actId="1076"/>
          <ac:picMkLst>
            <pc:docMk/>
            <pc:sldMk cId="4282570116" sldId="38317"/>
            <ac:picMk id="4098" creationId="{66D94D10-F356-931B-2C92-6BF10A98B771}"/>
          </ac:picMkLst>
        </pc:picChg>
        <pc:picChg chg="del">
          <ac:chgData name="Anuj Kumar" userId="fbbf561fc1d5fd09" providerId="LiveId" clId="{2DAEBCA4-07BA-49BD-94ED-CFBCC9A56650}" dt="2023-06-01T10:35:39.586" v="1653" actId="478"/>
          <ac:picMkLst>
            <pc:docMk/>
            <pc:sldMk cId="4282570116" sldId="38317"/>
            <ac:picMk id="14338" creationId="{1503778B-0FA9-FA6C-CD55-A72ED2780A2F}"/>
          </ac:picMkLst>
        </pc:picChg>
      </pc:sldChg>
      <pc:sldChg chg="modSp mod">
        <pc:chgData name="Anuj Kumar" userId="fbbf561fc1d5fd09" providerId="LiveId" clId="{2DAEBCA4-07BA-49BD-94ED-CFBCC9A56650}" dt="2023-06-01T11:11:58.227" v="4903" actId="20577"/>
        <pc:sldMkLst>
          <pc:docMk/>
          <pc:sldMk cId="2572100216" sldId="38319"/>
        </pc:sldMkLst>
        <pc:spChg chg="mod">
          <ac:chgData name="Anuj Kumar" userId="fbbf561fc1d5fd09" providerId="LiveId" clId="{2DAEBCA4-07BA-49BD-94ED-CFBCC9A56650}" dt="2023-06-01T11:11:58.227" v="4903" actId="20577"/>
          <ac:spMkLst>
            <pc:docMk/>
            <pc:sldMk cId="2572100216" sldId="38319"/>
            <ac:spMk id="10" creationId="{7A2A7EC3-852A-5A16-F0B5-3531D0D66745}"/>
          </ac:spMkLst>
        </pc:spChg>
      </pc:sldChg>
      <pc:sldChg chg="addSp delSp modSp">
        <pc:chgData name="Anuj Kumar" userId="fbbf561fc1d5fd09" providerId="LiveId" clId="{2DAEBCA4-07BA-49BD-94ED-CFBCC9A56650}" dt="2023-06-01T11:12:08.101" v="4907" actId="1076"/>
        <pc:sldMkLst>
          <pc:docMk/>
          <pc:sldMk cId="1307577324" sldId="38320"/>
        </pc:sldMkLst>
        <pc:picChg chg="del">
          <ac:chgData name="Anuj Kumar" userId="fbbf561fc1d5fd09" providerId="LiveId" clId="{2DAEBCA4-07BA-49BD-94ED-CFBCC9A56650}" dt="2023-06-01T11:12:04.615" v="4904" actId="478"/>
          <ac:picMkLst>
            <pc:docMk/>
            <pc:sldMk cId="1307577324" sldId="38320"/>
            <ac:picMk id="8194" creationId="{7267DAAD-9AE4-E6DD-F633-C2AB1A40EC51}"/>
          </ac:picMkLst>
        </pc:picChg>
        <pc:picChg chg="add mod">
          <ac:chgData name="Anuj Kumar" userId="fbbf561fc1d5fd09" providerId="LiveId" clId="{2DAEBCA4-07BA-49BD-94ED-CFBCC9A56650}" dt="2023-06-01T11:12:08.101" v="4907" actId="1076"/>
          <ac:picMkLst>
            <pc:docMk/>
            <pc:sldMk cId="1307577324" sldId="38320"/>
            <ac:picMk id="14338" creationId="{A8BB6F36-0279-C179-BAEF-A4BB506CA326}"/>
          </ac:picMkLst>
        </pc:picChg>
      </pc:sldChg>
      <pc:sldChg chg="modSp mod modAnim">
        <pc:chgData name="Anuj Kumar" userId="fbbf561fc1d5fd09" providerId="LiveId" clId="{2DAEBCA4-07BA-49BD-94ED-CFBCC9A56650}" dt="2023-06-01T10:42:53.732" v="2515" actId="20577"/>
        <pc:sldMkLst>
          <pc:docMk/>
          <pc:sldMk cId="2255358420" sldId="38322"/>
        </pc:sldMkLst>
        <pc:spChg chg="mod">
          <ac:chgData name="Anuj Kumar" userId="fbbf561fc1d5fd09" providerId="LiveId" clId="{2DAEBCA4-07BA-49BD-94ED-CFBCC9A56650}" dt="2023-06-01T10:42:53.732" v="2515" actId="20577"/>
          <ac:spMkLst>
            <pc:docMk/>
            <pc:sldMk cId="2255358420" sldId="38322"/>
            <ac:spMk id="3" creationId="{67EB1CA5-E6B0-1E53-5C8F-9568D9A39227}"/>
          </ac:spMkLst>
        </pc:spChg>
        <pc:spChg chg="mod">
          <ac:chgData name="Anuj Kumar" userId="fbbf561fc1d5fd09" providerId="LiveId" clId="{2DAEBCA4-07BA-49BD-94ED-CFBCC9A56650}" dt="2023-06-01T10:42:49.601" v="2511" actId="20577"/>
          <ac:spMkLst>
            <pc:docMk/>
            <pc:sldMk cId="2255358420" sldId="38322"/>
            <ac:spMk id="10" creationId="{7A2A7EC3-852A-5A16-F0B5-3531D0D66745}"/>
          </ac:spMkLst>
        </pc:spChg>
      </pc:sldChg>
      <pc:sldChg chg="modSp mod modAnim">
        <pc:chgData name="Anuj Kumar" userId="fbbf561fc1d5fd09" providerId="LiveId" clId="{2DAEBCA4-07BA-49BD-94ED-CFBCC9A56650}" dt="2023-06-01T10:38:23.486" v="2016" actId="20577"/>
        <pc:sldMkLst>
          <pc:docMk/>
          <pc:sldMk cId="308575803" sldId="38375"/>
        </pc:sldMkLst>
        <pc:spChg chg="mod">
          <ac:chgData name="Anuj Kumar" userId="fbbf561fc1d5fd09" providerId="LiveId" clId="{2DAEBCA4-07BA-49BD-94ED-CFBCC9A56650}" dt="2023-06-01T10:38:23.486" v="2016" actId="20577"/>
          <ac:spMkLst>
            <pc:docMk/>
            <pc:sldMk cId="308575803" sldId="38375"/>
            <ac:spMk id="3" creationId="{67EB1CA5-E6B0-1E53-5C8F-9568D9A39227}"/>
          </ac:spMkLst>
        </pc:spChg>
        <pc:spChg chg="mod">
          <ac:chgData name="Anuj Kumar" userId="fbbf561fc1d5fd09" providerId="LiveId" clId="{2DAEBCA4-07BA-49BD-94ED-CFBCC9A56650}" dt="2023-06-01T10:38:18.491" v="2013" actId="20577"/>
          <ac:spMkLst>
            <pc:docMk/>
            <pc:sldMk cId="308575803" sldId="38375"/>
            <ac:spMk id="10" creationId="{7A2A7EC3-852A-5A16-F0B5-3531D0D66745}"/>
          </ac:spMkLst>
        </pc:spChg>
      </pc:sldChg>
      <pc:sldChg chg="addSp delSp modSp">
        <pc:chgData name="Anuj Kumar" userId="fbbf561fc1d5fd09" providerId="LiveId" clId="{2DAEBCA4-07BA-49BD-94ED-CFBCC9A56650}" dt="2023-06-01T10:38:43.610" v="2020" actId="1076"/>
        <pc:sldMkLst>
          <pc:docMk/>
          <pc:sldMk cId="1802485705" sldId="38376"/>
        </pc:sldMkLst>
        <pc:picChg chg="del">
          <ac:chgData name="Anuj Kumar" userId="fbbf561fc1d5fd09" providerId="LiveId" clId="{2DAEBCA4-07BA-49BD-94ED-CFBCC9A56650}" dt="2023-06-01T10:38:38.250" v="2017" actId="478"/>
          <ac:picMkLst>
            <pc:docMk/>
            <pc:sldMk cId="1802485705" sldId="38376"/>
            <ac:picMk id="1026" creationId="{360DE0CE-BB17-B190-A957-F10FAD56A06F}"/>
          </ac:picMkLst>
        </pc:picChg>
        <pc:picChg chg="add mod">
          <ac:chgData name="Anuj Kumar" userId="fbbf561fc1d5fd09" providerId="LiveId" clId="{2DAEBCA4-07BA-49BD-94ED-CFBCC9A56650}" dt="2023-06-01T10:38:43.610" v="2020" actId="1076"/>
          <ac:picMkLst>
            <pc:docMk/>
            <pc:sldMk cId="1802485705" sldId="38376"/>
            <ac:picMk id="5122" creationId="{CB8CF544-8DC7-EDCC-7817-DCE4274FD7D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BFA1D4-3274-4C1A-879B-27D81AFBAFDA}" type="datetimeFigureOut">
              <a:rPr lang="en-IN" smtClean="0"/>
              <a:t>04-06-2023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C47F69-F3B6-46E7-B74F-29E991E692FC}" type="slidenum">
              <a:rPr lang="en-IN" smtClean="0"/>
              <a:t>‹#›</a:t>
            </a:fld>
            <a:endParaRPr lang="en-IN"/>
          </a:p>
        </p:txBody>
      </p:sp>
    </p:spTree>
    <p:extLst>
      <p:ext uri="{BB962C8B-B14F-4D97-AF65-F5344CB8AC3E}">
        <p14:creationId xmlns:p14="http://schemas.microsoft.com/office/powerpoint/2010/main" val="2772548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12</a:t>
            </a:fld>
            <a:endParaRPr lang="en-US"/>
          </a:p>
        </p:txBody>
      </p:sp>
    </p:spTree>
    <p:extLst>
      <p:ext uri="{BB962C8B-B14F-4D97-AF65-F5344CB8AC3E}">
        <p14:creationId xmlns:p14="http://schemas.microsoft.com/office/powerpoint/2010/main" val="3211468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24</a:t>
            </a:fld>
            <a:endParaRPr lang="en-US"/>
          </a:p>
        </p:txBody>
      </p:sp>
    </p:spTree>
    <p:extLst>
      <p:ext uri="{BB962C8B-B14F-4D97-AF65-F5344CB8AC3E}">
        <p14:creationId xmlns:p14="http://schemas.microsoft.com/office/powerpoint/2010/main" val="3528548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26</a:t>
            </a:fld>
            <a:endParaRPr lang="en-US"/>
          </a:p>
        </p:txBody>
      </p:sp>
    </p:spTree>
    <p:extLst>
      <p:ext uri="{BB962C8B-B14F-4D97-AF65-F5344CB8AC3E}">
        <p14:creationId xmlns:p14="http://schemas.microsoft.com/office/powerpoint/2010/main" val="1990058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27</a:t>
            </a:fld>
            <a:endParaRPr lang="en-US"/>
          </a:p>
        </p:txBody>
      </p:sp>
    </p:spTree>
    <p:extLst>
      <p:ext uri="{BB962C8B-B14F-4D97-AF65-F5344CB8AC3E}">
        <p14:creationId xmlns:p14="http://schemas.microsoft.com/office/powerpoint/2010/main" val="4106652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28</a:t>
            </a:fld>
            <a:endParaRPr lang="en-US"/>
          </a:p>
        </p:txBody>
      </p:sp>
    </p:spTree>
    <p:extLst>
      <p:ext uri="{BB962C8B-B14F-4D97-AF65-F5344CB8AC3E}">
        <p14:creationId xmlns:p14="http://schemas.microsoft.com/office/powerpoint/2010/main" val="4253430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30</a:t>
            </a:fld>
            <a:endParaRPr lang="en-US"/>
          </a:p>
        </p:txBody>
      </p:sp>
    </p:spTree>
    <p:extLst>
      <p:ext uri="{BB962C8B-B14F-4D97-AF65-F5344CB8AC3E}">
        <p14:creationId xmlns:p14="http://schemas.microsoft.com/office/powerpoint/2010/main" val="3211468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31</a:t>
            </a:fld>
            <a:endParaRPr lang="en-US"/>
          </a:p>
        </p:txBody>
      </p:sp>
    </p:spTree>
    <p:extLst>
      <p:ext uri="{BB962C8B-B14F-4D97-AF65-F5344CB8AC3E}">
        <p14:creationId xmlns:p14="http://schemas.microsoft.com/office/powerpoint/2010/main" val="1101234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33</a:t>
            </a:fld>
            <a:endParaRPr lang="en-US"/>
          </a:p>
        </p:txBody>
      </p:sp>
    </p:spTree>
    <p:extLst>
      <p:ext uri="{BB962C8B-B14F-4D97-AF65-F5344CB8AC3E}">
        <p14:creationId xmlns:p14="http://schemas.microsoft.com/office/powerpoint/2010/main" val="1183421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34</a:t>
            </a:fld>
            <a:endParaRPr lang="en-US"/>
          </a:p>
        </p:txBody>
      </p:sp>
    </p:spTree>
    <p:extLst>
      <p:ext uri="{BB962C8B-B14F-4D97-AF65-F5344CB8AC3E}">
        <p14:creationId xmlns:p14="http://schemas.microsoft.com/office/powerpoint/2010/main" val="1144633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35</a:t>
            </a:fld>
            <a:endParaRPr lang="en-US"/>
          </a:p>
        </p:txBody>
      </p:sp>
    </p:spTree>
    <p:extLst>
      <p:ext uri="{BB962C8B-B14F-4D97-AF65-F5344CB8AC3E}">
        <p14:creationId xmlns:p14="http://schemas.microsoft.com/office/powerpoint/2010/main" val="2206343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37</a:t>
            </a:fld>
            <a:endParaRPr lang="en-US"/>
          </a:p>
        </p:txBody>
      </p:sp>
    </p:spTree>
    <p:extLst>
      <p:ext uri="{BB962C8B-B14F-4D97-AF65-F5344CB8AC3E}">
        <p14:creationId xmlns:p14="http://schemas.microsoft.com/office/powerpoint/2010/main" val="4181332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13</a:t>
            </a:fld>
            <a:endParaRPr lang="en-US"/>
          </a:p>
        </p:txBody>
      </p:sp>
    </p:spTree>
    <p:extLst>
      <p:ext uri="{BB962C8B-B14F-4D97-AF65-F5344CB8AC3E}">
        <p14:creationId xmlns:p14="http://schemas.microsoft.com/office/powerpoint/2010/main" val="1101234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38</a:t>
            </a:fld>
            <a:endParaRPr lang="en-US"/>
          </a:p>
        </p:txBody>
      </p:sp>
    </p:spTree>
    <p:extLst>
      <p:ext uri="{BB962C8B-B14F-4D97-AF65-F5344CB8AC3E}">
        <p14:creationId xmlns:p14="http://schemas.microsoft.com/office/powerpoint/2010/main" val="1844149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39</a:t>
            </a:fld>
            <a:endParaRPr lang="en-US"/>
          </a:p>
        </p:txBody>
      </p:sp>
    </p:spTree>
    <p:extLst>
      <p:ext uri="{BB962C8B-B14F-4D97-AF65-F5344CB8AC3E}">
        <p14:creationId xmlns:p14="http://schemas.microsoft.com/office/powerpoint/2010/main" val="3473732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41</a:t>
            </a:fld>
            <a:endParaRPr lang="en-US"/>
          </a:p>
        </p:txBody>
      </p:sp>
    </p:spTree>
    <p:extLst>
      <p:ext uri="{BB962C8B-B14F-4D97-AF65-F5344CB8AC3E}">
        <p14:creationId xmlns:p14="http://schemas.microsoft.com/office/powerpoint/2010/main" val="42286116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42</a:t>
            </a:fld>
            <a:endParaRPr lang="en-US"/>
          </a:p>
        </p:txBody>
      </p:sp>
    </p:spTree>
    <p:extLst>
      <p:ext uri="{BB962C8B-B14F-4D97-AF65-F5344CB8AC3E}">
        <p14:creationId xmlns:p14="http://schemas.microsoft.com/office/powerpoint/2010/main" val="26551194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43</a:t>
            </a:fld>
            <a:endParaRPr lang="en-US"/>
          </a:p>
        </p:txBody>
      </p:sp>
    </p:spTree>
    <p:extLst>
      <p:ext uri="{BB962C8B-B14F-4D97-AF65-F5344CB8AC3E}">
        <p14:creationId xmlns:p14="http://schemas.microsoft.com/office/powerpoint/2010/main" val="2894490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45</a:t>
            </a:fld>
            <a:endParaRPr lang="en-US"/>
          </a:p>
        </p:txBody>
      </p:sp>
    </p:spTree>
    <p:extLst>
      <p:ext uri="{BB962C8B-B14F-4D97-AF65-F5344CB8AC3E}">
        <p14:creationId xmlns:p14="http://schemas.microsoft.com/office/powerpoint/2010/main" val="2665158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46</a:t>
            </a:fld>
            <a:endParaRPr lang="en-US"/>
          </a:p>
        </p:txBody>
      </p:sp>
    </p:spTree>
    <p:extLst>
      <p:ext uri="{BB962C8B-B14F-4D97-AF65-F5344CB8AC3E}">
        <p14:creationId xmlns:p14="http://schemas.microsoft.com/office/powerpoint/2010/main" val="1873408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48</a:t>
            </a:fld>
            <a:endParaRPr lang="en-US"/>
          </a:p>
        </p:txBody>
      </p:sp>
    </p:spTree>
    <p:extLst>
      <p:ext uri="{BB962C8B-B14F-4D97-AF65-F5344CB8AC3E}">
        <p14:creationId xmlns:p14="http://schemas.microsoft.com/office/powerpoint/2010/main" val="33519996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49</a:t>
            </a:fld>
            <a:endParaRPr lang="en-US"/>
          </a:p>
        </p:txBody>
      </p:sp>
    </p:spTree>
    <p:extLst>
      <p:ext uri="{BB962C8B-B14F-4D97-AF65-F5344CB8AC3E}">
        <p14:creationId xmlns:p14="http://schemas.microsoft.com/office/powerpoint/2010/main" val="40576203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51</a:t>
            </a:fld>
            <a:endParaRPr lang="en-US"/>
          </a:p>
        </p:txBody>
      </p:sp>
    </p:spTree>
    <p:extLst>
      <p:ext uri="{BB962C8B-B14F-4D97-AF65-F5344CB8AC3E}">
        <p14:creationId xmlns:p14="http://schemas.microsoft.com/office/powerpoint/2010/main" val="1048249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15</a:t>
            </a:fld>
            <a:endParaRPr lang="en-US"/>
          </a:p>
        </p:txBody>
      </p:sp>
    </p:spTree>
    <p:extLst>
      <p:ext uri="{BB962C8B-B14F-4D97-AF65-F5344CB8AC3E}">
        <p14:creationId xmlns:p14="http://schemas.microsoft.com/office/powerpoint/2010/main" val="39144546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52</a:t>
            </a:fld>
            <a:endParaRPr lang="en-US"/>
          </a:p>
        </p:txBody>
      </p:sp>
    </p:spTree>
    <p:extLst>
      <p:ext uri="{BB962C8B-B14F-4D97-AF65-F5344CB8AC3E}">
        <p14:creationId xmlns:p14="http://schemas.microsoft.com/office/powerpoint/2010/main" val="8808293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54</a:t>
            </a:fld>
            <a:endParaRPr lang="en-US"/>
          </a:p>
        </p:txBody>
      </p:sp>
    </p:spTree>
    <p:extLst>
      <p:ext uri="{BB962C8B-B14F-4D97-AF65-F5344CB8AC3E}">
        <p14:creationId xmlns:p14="http://schemas.microsoft.com/office/powerpoint/2010/main" val="14672425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55</a:t>
            </a:fld>
            <a:endParaRPr lang="en-US"/>
          </a:p>
        </p:txBody>
      </p:sp>
    </p:spTree>
    <p:extLst>
      <p:ext uri="{BB962C8B-B14F-4D97-AF65-F5344CB8AC3E}">
        <p14:creationId xmlns:p14="http://schemas.microsoft.com/office/powerpoint/2010/main" val="34826816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57</a:t>
            </a:fld>
            <a:endParaRPr lang="en-US"/>
          </a:p>
        </p:txBody>
      </p:sp>
    </p:spTree>
    <p:extLst>
      <p:ext uri="{BB962C8B-B14F-4D97-AF65-F5344CB8AC3E}">
        <p14:creationId xmlns:p14="http://schemas.microsoft.com/office/powerpoint/2010/main" val="4842940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58</a:t>
            </a:fld>
            <a:endParaRPr lang="en-US"/>
          </a:p>
        </p:txBody>
      </p:sp>
    </p:spTree>
    <p:extLst>
      <p:ext uri="{BB962C8B-B14F-4D97-AF65-F5344CB8AC3E}">
        <p14:creationId xmlns:p14="http://schemas.microsoft.com/office/powerpoint/2010/main" val="780191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60</a:t>
            </a:fld>
            <a:endParaRPr lang="en-US"/>
          </a:p>
        </p:txBody>
      </p:sp>
    </p:spTree>
    <p:extLst>
      <p:ext uri="{BB962C8B-B14F-4D97-AF65-F5344CB8AC3E}">
        <p14:creationId xmlns:p14="http://schemas.microsoft.com/office/powerpoint/2010/main" val="2920135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61</a:t>
            </a:fld>
            <a:endParaRPr lang="en-US"/>
          </a:p>
        </p:txBody>
      </p:sp>
    </p:spTree>
    <p:extLst>
      <p:ext uri="{BB962C8B-B14F-4D97-AF65-F5344CB8AC3E}">
        <p14:creationId xmlns:p14="http://schemas.microsoft.com/office/powerpoint/2010/main" val="27281349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62</a:t>
            </a:fld>
            <a:endParaRPr lang="en-US"/>
          </a:p>
        </p:txBody>
      </p:sp>
    </p:spTree>
    <p:extLst>
      <p:ext uri="{BB962C8B-B14F-4D97-AF65-F5344CB8AC3E}">
        <p14:creationId xmlns:p14="http://schemas.microsoft.com/office/powerpoint/2010/main" val="40646829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64</a:t>
            </a:fld>
            <a:endParaRPr lang="en-US"/>
          </a:p>
        </p:txBody>
      </p:sp>
    </p:spTree>
    <p:extLst>
      <p:ext uri="{BB962C8B-B14F-4D97-AF65-F5344CB8AC3E}">
        <p14:creationId xmlns:p14="http://schemas.microsoft.com/office/powerpoint/2010/main" val="24903425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65</a:t>
            </a:fld>
            <a:endParaRPr lang="en-US"/>
          </a:p>
        </p:txBody>
      </p:sp>
    </p:spTree>
    <p:extLst>
      <p:ext uri="{BB962C8B-B14F-4D97-AF65-F5344CB8AC3E}">
        <p14:creationId xmlns:p14="http://schemas.microsoft.com/office/powerpoint/2010/main" val="380310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16</a:t>
            </a:fld>
            <a:endParaRPr lang="en-US"/>
          </a:p>
        </p:txBody>
      </p:sp>
    </p:spTree>
    <p:extLst>
      <p:ext uri="{BB962C8B-B14F-4D97-AF65-F5344CB8AC3E}">
        <p14:creationId xmlns:p14="http://schemas.microsoft.com/office/powerpoint/2010/main" val="14199200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67</a:t>
            </a:fld>
            <a:endParaRPr lang="en-US"/>
          </a:p>
        </p:txBody>
      </p:sp>
    </p:spTree>
    <p:extLst>
      <p:ext uri="{BB962C8B-B14F-4D97-AF65-F5344CB8AC3E}">
        <p14:creationId xmlns:p14="http://schemas.microsoft.com/office/powerpoint/2010/main" val="1734799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17</a:t>
            </a:fld>
            <a:endParaRPr lang="en-US"/>
          </a:p>
        </p:txBody>
      </p:sp>
    </p:spTree>
    <p:extLst>
      <p:ext uri="{BB962C8B-B14F-4D97-AF65-F5344CB8AC3E}">
        <p14:creationId xmlns:p14="http://schemas.microsoft.com/office/powerpoint/2010/main" val="3128317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19</a:t>
            </a:fld>
            <a:endParaRPr lang="en-US"/>
          </a:p>
        </p:txBody>
      </p:sp>
    </p:spTree>
    <p:extLst>
      <p:ext uri="{BB962C8B-B14F-4D97-AF65-F5344CB8AC3E}">
        <p14:creationId xmlns:p14="http://schemas.microsoft.com/office/powerpoint/2010/main" val="284833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20</a:t>
            </a:fld>
            <a:endParaRPr lang="en-US"/>
          </a:p>
        </p:txBody>
      </p:sp>
    </p:spTree>
    <p:extLst>
      <p:ext uri="{BB962C8B-B14F-4D97-AF65-F5344CB8AC3E}">
        <p14:creationId xmlns:p14="http://schemas.microsoft.com/office/powerpoint/2010/main" val="1522084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21</a:t>
            </a:fld>
            <a:endParaRPr lang="en-US"/>
          </a:p>
        </p:txBody>
      </p:sp>
    </p:spTree>
    <p:extLst>
      <p:ext uri="{BB962C8B-B14F-4D97-AF65-F5344CB8AC3E}">
        <p14:creationId xmlns:p14="http://schemas.microsoft.com/office/powerpoint/2010/main" val="1409192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23</a:t>
            </a:fld>
            <a:endParaRPr lang="en-US"/>
          </a:p>
        </p:txBody>
      </p:sp>
    </p:spTree>
    <p:extLst>
      <p:ext uri="{BB962C8B-B14F-4D97-AF65-F5344CB8AC3E}">
        <p14:creationId xmlns:p14="http://schemas.microsoft.com/office/powerpoint/2010/main" val="3266132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A56B9-4B14-6E31-F1CE-51CE901625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398E2A5-694F-7423-545D-37AF17F81C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3331252-DD4B-A6DA-F8FE-D4D8EF6F24A4}"/>
              </a:ext>
            </a:extLst>
          </p:cNvPr>
          <p:cNvSpPr>
            <a:spLocks noGrp="1"/>
          </p:cNvSpPr>
          <p:nvPr>
            <p:ph type="dt" sz="half" idx="10"/>
          </p:nvPr>
        </p:nvSpPr>
        <p:spPr/>
        <p:txBody>
          <a:bodyPr/>
          <a:lstStyle/>
          <a:p>
            <a:fld id="{0ECA32F2-2001-44CF-A84E-51AA575C3303}" type="datetimeFigureOut">
              <a:rPr lang="en-IN" smtClean="0"/>
              <a:t>04-06-2023</a:t>
            </a:fld>
            <a:endParaRPr lang="en-IN"/>
          </a:p>
        </p:txBody>
      </p:sp>
      <p:sp>
        <p:nvSpPr>
          <p:cNvPr id="5" name="Footer Placeholder 4">
            <a:extLst>
              <a:ext uri="{FF2B5EF4-FFF2-40B4-BE49-F238E27FC236}">
                <a16:creationId xmlns:a16="http://schemas.microsoft.com/office/drawing/2014/main" id="{7BBFCD72-9136-D093-DF51-36634F98800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2DAD9A1-86E2-587F-9D54-6AFBE64D9B6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52203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D6D8-CDF5-6B55-2013-42A240EA2E7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36563EB-7C57-FA88-AC0F-F1CC5C3C98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A35DE1D-8D80-5975-7867-63FB6E9D02C4}"/>
              </a:ext>
            </a:extLst>
          </p:cNvPr>
          <p:cNvSpPr>
            <a:spLocks noGrp="1"/>
          </p:cNvSpPr>
          <p:nvPr>
            <p:ph type="dt" sz="half" idx="10"/>
          </p:nvPr>
        </p:nvSpPr>
        <p:spPr/>
        <p:txBody>
          <a:bodyPr/>
          <a:lstStyle/>
          <a:p>
            <a:fld id="{0ECA32F2-2001-44CF-A84E-51AA575C3303}" type="datetimeFigureOut">
              <a:rPr lang="en-IN" smtClean="0"/>
              <a:t>04-06-2023</a:t>
            </a:fld>
            <a:endParaRPr lang="en-IN"/>
          </a:p>
        </p:txBody>
      </p:sp>
      <p:sp>
        <p:nvSpPr>
          <p:cNvPr id="5" name="Footer Placeholder 4">
            <a:extLst>
              <a:ext uri="{FF2B5EF4-FFF2-40B4-BE49-F238E27FC236}">
                <a16:creationId xmlns:a16="http://schemas.microsoft.com/office/drawing/2014/main" id="{3F9DA5E2-384A-6765-8900-1630EBC3776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0D57C61-F3A9-1F40-C2AC-C0048995094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7786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079E0E-DFAA-C568-2D8F-C583DDD943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520CBC9-47D2-C9B3-5A23-163279D38A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BDFC179-40A2-4B79-BA97-FEC298DFAE27}"/>
              </a:ext>
            </a:extLst>
          </p:cNvPr>
          <p:cNvSpPr>
            <a:spLocks noGrp="1"/>
          </p:cNvSpPr>
          <p:nvPr>
            <p:ph type="dt" sz="half" idx="10"/>
          </p:nvPr>
        </p:nvSpPr>
        <p:spPr/>
        <p:txBody>
          <a:bodyPr/>
          <a:lstStyle/>
          <a:p>
            <a:fld id="{0ECA32F2-2001-44CF-A84E-51AA575C3303}" type="datetimeFigureOut">
              <a:rPr lang="en-IN" smtClean="0"/>
              <a:t>04-06-2023</a:t>
            </a:fld>
            <a:endParaRPr lang="en-IN"/>
          </a:p>
        </p:txBody>
      </p:sp>
      <p:sp>
        <p:nvSpPr>
          <p:cNvPr id="5" name="Footer Placeholder 4">
            <a:extLst>
              <a:ext uri="{FF2B5EF4-FFF2-40B4-BE49-F238E27FC236}">
                <a16:creationId xmlns:a16="http://schemas.microsoft.com/office/drawing/2014/main" id="{1F3D3851-B8B4-1DFD-A924-6840E4D4896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B0ECF4-D550-1B98-2CB8-503CADA3CFFF}"/>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14701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44CF3-BDA6-618F-38BE-0C39307F87E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1010D48-8B04-1B9F-7E7D-BC021FAD3E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DC7A92C-1A2D-2AE8-C95E-8934392E5D86}"/>
              </a:ext>
            </a:extLst>
          </p:cNvPr>
          <p:cNvSpPr>
            <a:spLocks noGrp="1"/>
          </p:cNvSpPr>
          <p:nvPr>
            <p:ph type="dt" sz="half" idx="10"/>
          </p:nvPr>
        </p:nvSpPr>
        <p:spPr/>
        <p:txBody>
          <a:bodyPr/>
          <a:lstStyle/>
          <a:p>
            <a:fld id="{0ECA32F2-2001-44CF-A84E-51AA575C3303}" type="datetimeFigureOut">
              <a:rPr lang="en-IN" smtClean="0"/>
              <a:t>04-06-2023</a:t>
            </a:fld>
            <a:endParaRPr lang="en-IN"/>
          </a:p>
        </p:txBody>
      </p:sp>
      <p:sp>
        <p:nvSpPr>
          <p:cNvPr id="5" name="Footer Placeholder 4">
            <a:extLst>
              <a:ext uri="{FF2B5EF4-FFF2-40B4-BE49-F238E27FC236}">
                <a16:creationId xmlns:a16="http://schemas.microsoft.com/office/drawing/2014/main" id="{A5D6AC85-308F-180A-6C99-97BC9EDDCD0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5868FA2-D2EE-6CC2-7CE4-5C3CCAAD35D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00834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56767-4593-4009-0644-3D63565E14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2CFF17C-FC37-F4B0-1EB6-1B2549DBA2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231A0E-3B6F-990D-F2DE-AD4A53FC13CB}"/>
              </a:ext>
            </a:extLst>
          </p:cNvPr>
          <p:cNvSpPr>
            <a:spLocks noGrp="1"/>
          </p:cNvSpPr>
          <p:nvPr>
            <p:ph type="dt" sz="half" idx="10"/>
          </p:nvPr>
        </p:nvSpPr>
        <p:spPr/>
        <p:txBody>
          <a:bodyPr/>
          <a:lstStyle/>
          <a:p>
            <a:fld id="{0ECA32F2-2001-44CF-A84E-51AA575C3303}" type="datetimeFigureOut">
              <a:rPr lang="en-IN" smtClean="0"/>
              <a:t>04-06-2023</a:t>
            </a:fld>
            <a:endParaRPr lang="en-IN"/>
          </a:p>
        </p:txBody>
      </p:sp>
      <p:sp>
        <p:nvSpPr>
          <p:cNvPr id="5" name="Footer Placeholder 4">
            <a:extLst>
              <a:ext uri="{FF2B5EF4-FFF2-40B4-BE49-F238E27FC236}">
                <a16:creationId xmlns:a16="http://schemas.microsoft.com/office/drawing/2014/main" id="{67F57C74-3102-F180-975B-081F22ED97E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58D9FEC-509F-9753-2022-636A96DF2846}"/>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4220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B325-69F6-68CF-1C2A-F0C234D860D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A341DEF-6F6E-C39A-009F-8AED6A22A9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2E1B650-8913-B43E-986B-3EC648B128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ECBB101-FC1C-0D4B-E5D1-BE037FD39213}"/>
              </a:ext>
            </a:extLst>
          </p:cNvPr>
          <p:cNvSpPr>
            <a:spLocks noGrp="1"/>
          </p:cNvSpPr>
          <p:nvPr>
            <p:ph type="dt" sz="half" idx="10"/>
          </p:nvPr>
        </p:nvSpPr>
        <p:spPr/>
        <p:txBody>
          <a:bodyPr/>
          <a:lstStyle/>
          <a:p>
            <a:fld id="{0ECA32F2-2001-44CF-A84E-51AA575C3303}" type="datetimeFigureOut">
              <a:rPr lang="en-IN" smtClean="0"/>
              <a:t>04-06-2023</a:t>
            </a:fld>
            <a:endParaRPr lang="en-IN"/>
          </a:p>
        </p:txBody>
      </p:sp>
      <p:sp>
        <p:nvSpPr>
          <p:cNvPr id="6" name="Footer Placeholder 5">
            <a:extLst>
              <a:ext uri="{FF2B5EF4-FFF2-40B4-BE49-F238E27FC236}">
                <a16:creationId xmlns:a16="http://schemas.microsoft.com/office/drawing/2014/main" id="{A4DF4DEE-D202-E1B5-8D0D-2251F654A0D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B8714DF-7195-84C0-715D-AC05F10538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3143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2A67B-3D1B-1BBC-EDF0-D53BAD2ED09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4B15A37-2E5D-C322-2CD0-C6E9000A5D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B4B7BA-CEB4-9C4D-F55E-3F35D928C5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DDD86B2-89FF-5AC7-29C1-D756C4BBB3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AFF8D3-11CD-376E-D989-892E783397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4058FBB-2FBA-939E-C464-6F3F5F0A54D7}"/>
              </a:ext>
            </a:extLst>
          </p:cNvPr>
          <p:cNvSpPr>
            <a:spLocks noGrp="1"/>
          </p:cNvSpPr>
          <p:nvPr>
            <p:ph type="dt" sz="half" idx="10"/>
          </p:nvPr>
        </p:nvSpPr>
        <p:spPr/>
        <p:txBody>
          <a:bodyPr/>
          <a:lstStyle/>
          <a:p>
            <a:fld id="{0ECA32F2-2001-44CF-A84E-51AA575C3303}" type="datetimeFigureOut">
              <a:rPr lang="en-IN" smtClean="0"/>
              <a:t>04-06-2023</a:t>
            </a:fld>
            <a:endParaRPr lang="en-IN"/>
          </a:p>
        </p:txBody>
      </p:sp>
      <p:sp>
        <p:nvSpPr>
          <p:cNvPr id="8" name="Footer Placeholder 7">
            <a:extLst>
              <a:ext uri="{FF2B5EF4-FFF2-40B4-BE49-F238E27FC236}">
                <a16:creationId xmlns:a16="http://schemas.microsoft.com/office/drawing/2014/main" id="{847ACF32-05E1-91A9-9C8D-403D8743CF0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C6384B7-478D-FCCA-34A1-9ABC9C1A5FC8}"/>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699154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45E2A-1790-A5A3-1456-859FEF69410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641808C-A420-7CAF-EAA5-3B9D17A88B44}"/>
              </a:ext>
            </a:extLst>
          </p:cNvPr>
          <p:cNvSpPr>
            <a:spLocks noGrp="1"/>
          </p:cNvSpPr>
          <p:nvPr>
            <p:ph type="dt" sz="half" idx="10"/>
          </p:nvPr>
        </p:nvSpPr>
        <p:spPr/>
        <p:txBody>
          <a:bodyPr/>
          <a:lstStyle/>
          <a:p>
            <a:fld id="{0ECA32F2-2001-44CF-A84E-51AA575C3303}" type="datetimeFigureOut">
              <a:rPr lang="en-IN" smtClean="0"/>
              <a:t>04-06-2023</a:t>
            </a:fld>
            <a:endParaRPr lang="en-IN"/>
          </a:p>
        </p:txBody>
      </p:sp>
      <p:sp>
        <p:nvSpPr>
          <p:cNvPr id="4" name="Footer Placeholder 3">
            <a:extLst>
              <a:ext uri="{FF2B5EF4-FFF2-40B4-BE49-F238E27FC236}">
                <a16:creationId xmlns:a16="http://schemas.microsoft.com/office/drawing/2014/main" id="{7C3D185B-0334-AA69-C32C-3951CC21360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6B40EB3-5F88-227F-EB37-C452CF95A4CD}"/>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31221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D30921-FFB4-E7FD-6DDE-42248D51F0EF}"/>
              </a:ext>
            </a:extLst>
          </p:cNvPr>
          <p:cNvSpPr>
            <a:spLocks noGrp="1"/>
          </p:cNvSpPr>
          <p:nvPr>
            <p:ph type="dt" sz="half" idx="10"/>
          </p:nvPr>
        </p:nvSpPr>
        <p:spPr/>
        <p:txBody>
          <a:bodyPr/>
          <a:lstStyle/>
          <a:p>
            <a:fld id="{0ECA32F2-2001-44CF-A84E-51AA575C3303}" type="datetimeFigureOut">
              <a:rPr lang="en-IN" smtClean="0"/>
              <a:t>04-06-2023</a:t>
            </a:fld>
            <a:endParaRPr lang="en-IN"/>
          </a:p>
        </p:txBody>
      </p:sp>
      <p:sp>
        <p:nvSpPr>
          <p:cNvPr id="3" name="Footer Placeholder 2">
            <a:extLst>
              <a:ext uri="{FF2B5EF4-FFF2-40B4-BE49-F238E27FC236}">
                <a16:creationId xmlns:a16="http://schemas.microsoft.com/office/drawing/2014/main" id="{51E0A7B4-C6F0-9BB5-B375-9D128FBB4D4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5CB19E4-C5E0-11B8-A6BB-AA39BA2AF9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4564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578D7-FAB0-A8A1-968F-CD5DFD6F3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29C697D-06F9-1FD1-844C-8F5CE72F7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2C20A20-7B4B-9AE2-F66E-7BAB59E471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89621B-9212-3674-BC1F-F3A5BC5384CB}"/>
              </a:ext>
            </a:extLst>
          </p:cNvPr>
          <p:cNvSpPr>
            <a:spLocks noGrp="1"/>
          </p:cNvSpPr>
          <p:nvPr>
            <p:ph type="dt" sz="half" idx="10"/>
          </p:nvPr>
        </p:nvSpPr>
        <p:spPr/>
        <p:txBody>
          <a:bodyPr/>
          <a:lstStyle/>
          <a:p>
            <a:fld id="{0ECA32F2-2001-44CF-A84E-51AA575C3303}" type="datetimeFigureOut">
              <a:rPr lang="en-IN" smtClean="0"/>
              <a:t>04-06-2023</a:t>
            </a:fld>
            <a:endParaRPr lang="en-IN"/>
          </a:p>
        </p:txBody>
      </p:sp>
      <p:sp>
        <p:nvSpPr>
          <p:cNvPr id="6" name="Footer Placeholder 5">
            <a:extLst>
              <a:ext uri="{FF2B5EF4-FFF2-40B4-BE49-F238E27FC236}">
                <a16:creationId xmlns:a16="http://schemas.microsoft.com/office/drawing/2014/main" id="{A6646E24-F232-DB98-7A9B-7B7E591A2D8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E807818-89E9-E760-B82C-E6C2E7FEAB8A}"/>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33829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94658-F93D-FA65-FE94-899A80380C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DAFF60C-CA37-C677-C1E7-A799ADA8FA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4D56B3D-54CD-BCC3-09D1-8EB795FEC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514DFE-F207-96CF-2338-73C94C0182F6}"/>
              </a:ext>
            </a:extLst>
          </p:cNvPr>
          <p:cNvSpPr>
            <a:spLocks noGrp="1"/>
          </p:cNvSpPr>
          <p:nvPr>
            <p:ph type="dt" sz="half" idx="10"/>
          </p:nvPr>
        </p:nvSpPr>
        <p:spPr/>
        <p:txBody>
          <a:bodyPr/>
          <a:lstStyle/>
          <a:p>
            <a:fld id="{0ECA32F2-2001-44CF-A84E-51AA575C3303}" type="datetimeFigureOut">
              <a:rPr lang="en-IN" smtClean="0"/>
              <a:t>04-06-2023</a:t>
            </a:fld>
            <a:endParaRPr lang="en-IN"/>
          </a:p>
        </p:txBody>
      </p:sp>
      <p:sp>
        <p:nvSpPr>
          <p:cNvPr id="6" name="Footer Placeholder 5">
            <a:extLst>
              <a:ext uri="{FF2B5EF4-FFF2-40B4-BE49-F238E27FC236}">
                <a16:creationId xmlns:a16="http://schemas.microsoft.com/office/drawing/2014/main" id="{6907D10A-ECE1-6599-A61C-30039337CD4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9AB1CF2-C532-9C6E-3D25-7E9374AA7AD0}"/>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23245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BC55C6-BC57-AFDA-4ECB-849F6977C7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A7DE1F9-F068-AA1F-7210-D4C62BAEFE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a:extLst>
              <a:ext uri="{FF2B5EF4-FFF2-40B4-BE49-F238E27FC236}">
                <a16:creationId xmlns:a16="http://schemas.microsoft.com/office/drawing/2014/main" id="{E96E6BD3-6A97-980F-B400-6492FF64C2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CA32F2-2001-44CF-A84E-51AA575C3303}" type="datetimeFigureOut">
              <a:rPr lang="en-IN" smtClean="0"/>
              <a:t>04-06-2023</a:t>
            </a:fld>
            <a:endParaRPr lang="en-IN"/>
          </a:p>
        </p:txBody>
      </p:sp>
      <p:sp>
        <p:nvSpPr>
          <p:cNvPr id="5" name="Footer Placeholder 4">
            <a:extLst>
              <a:ext uri="{FF2B5EF4-FFF2-40B4-BE49-F238E27FC236}">
                <a16:creationId xmlns:a16="http://schemas.microsoft.com/office/drawing/2014/main" id="{5CC3BADD-6A4E-BE56-69B1-262DFDC90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CFD7BC5-186F-D0F0-91AB-77716AD456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1A7EF-C8FC-457F-88CE-F33FE12ACB60}" type="slidenum">
              <a:rPr lang="en-IN" smtClean="0"/>
              <a:t>‹#›</a:t>
            </a:fld>
            <a:endParaRPr lang="en-IN"/>
          </a:p>
        </p:txBody>
      </p:sp>
      <p:sp>
        <p:nvSpPr>
          <p:cNvPr id="9" name="TextBox 8">
            <a:extLst>
              <a:ext uri="{FF2B5EF4-FFF2-40B4-BE49-F238E27FC236}">
                <a16:creationId xmlns:a16="http://schemas.microsoft.com/office/drawing/2014/main" id="{02C86B65-5331-92D0-15B7-5D99E4E928C0}"/>
              </a:ext>
            </a:extLst>
          </p:cNvPr>
          <p:cNvSpPr txBox="1"/>
          <p:nvPr userDrawn="1"/>
        </p:nvSpPr>
        <p:spPr>
          <a:xfrm>
            <a:off x="14516" y="6448959"/>
            <a:ext cx="5529943" cy="400110"/>
          </a:xfrm>
          <a:prstGeom prst="rect">
            <a:avLst/>
          </a:prstGeom>
          <a:solidFill>
            <a:srgbClr val="FFFF00"/>
          </a:solidFill>
        </p:spPr>
        <p:txBody>
          <a:bodyPr wrap="square" rtlCol="0">
            <a:spAutoFit/>
          </a:bodyPr>
          <a:lstStyle/>
          <a:p>
            <a:pPr algn="ctr"/>
            <a:r>
              <a:rPr lang="en-US" sz="2000" b="1" dirty="0"/>
              <a:t>Use Code: </a:t>
            </a:r>
            <a:r>
              <a:rPr lang="en-US" sz="2000" b="1" dirty="0">
                <a:solidFill>
                  <a:srgbClr val="C00000"/>
                </a:solidFill>
              </a:rPr>
              <a:t>Y182</a:t>
            </a:r>
            <a:r>
              <a:rPr lang="en-US" sz="2000" b="1" dirty="0"/>
              <a:t> For Max.</a:t>
            </a:r>
            <a:r>
              <a:rPr lang="en-US" sz="2000" b="1" baseline="0" dirty="0"/>
              <a:t> Discount </a:t>
            </a:r>
            <a:endParaRPr lang="en-US" sz="2000" b="1" dirty="0"/>
          </a:p>
        </p:txBody>
      </p:sp>
      <p:sp>
        <p:nvSpPr>
          <p:cNvPr id="13" name="TextBox 12">
            <a:extLst>
              <a:ext uri="{FF2B5EF4-FFF2-40B4-BE49-F238E27FC236}">
                <a16:creationId xmlns:a16="http://schemas.microsoft.com/office/drawing/2014/main" id="{CC5ECCFA-D08A-C9CE-0D01-C1D98EF7133B}"/>
              </a:ext>
            </a:extLst>
          </p:cNvPr>
          <p:cNvSpPr txBox="1"/>
          <p:nvPr userDrawn="1"/>
        </p:nvSpPr>
        <p:spPr>
          <a:xfrm>
            <a:off x="5544459" y="6459360"/>
            <a:ext cx="6705709" cy="400110"/>
          </a:xfrm>
          <a:prstGeom prst="rect">
            <a:avLst/>
          </a:prstGeom>
          <a:solidFill>
            <a:schemeClr val="tx1"/>
          </a:solidFill>
        </p:spPr>
        <p:txBody>
          <a:bodyPr wrap="square" rtlCol="0">
            <a:spAutoFit/>
          </a:bodyPr>
          <a:lstStyle/>
          <a:p>
            <a:pPr algn="ctr"/>
            <a:r>
              <a:rPr lang="en-US" sz="2000" b="1" dirty="0">
                <a:solidFill>
                  <a:schemeClr val="bg1"/>
                </a:solidFill>
              </a:rPr>
              <a:t>Use Code: </a:t>
            </a:r>
            <a:r>
              <a:rPr lang="en-US" sz="2000" b="1" dirty="0">
                <a:solidFill>
                  <a:srgbClr val="FFFF00"/>
                </a:solidFill>
              </a:rPr>
              <a:t>Y182S</a:t>
            </a:r>
            <a:r>
              <a:rPr lang="en-US" sz="2000" b="1" dirty="0">
                <a:solidFill>
                  <a:schemeClr val="bg1"/>
                </a:solidFill>
              </a:rPr>
              <a:t> For Max.</a:t>
            </a:r>
            <a:r>
              <a:rPr lang="en-US" sz="2000" b="1" baseline="0" dirty="0">
                <a:solidFill>
                  <a:schemeClr val="bg1"/>
                </a:solidFill>
              </a:rPr>
              <a:t> Discount on Books and Test Series </a:t>
            </a:r>
            <a:endParaRPr lang="en-US" sz="2000" b="1" dirty="0">
              <a:solidFill>
                <a:schemeClr val="bg1"/>
              </a:solidFill>
            </a:endParaRPr>
          </a:p>
        </p:txBody>
      </p:sp>
      <p:pic>
        <p:nvPicPr>
          <p:cNvPr id="10" name="Picture 9">
            <a:extLst>
              <a:ext uri="{FF2B5EF4-FFF2-40B4-BE49-F238E27FC236}">
                <a16:creationId xmlns:a16="http://schemas.microsoft.com/office/drawing/2014/main" id="{B356A45C-D2C7-AB62-7763-3E1981AD6945}"/>
              </a:ext>
            </a:extLst>
          </p:cNvPr>
          <p:cNvPicPr>
            <a:picLocks noChangeAspect="1"/>
          </p:cNvPicPr>
          <p:nvPr userDrawn="1"/>
        </p:nvPicPr>
        <p:blipFill>
          <a:blip r:embed="rId13"/>
          <a:stretch>
            <a:fillRect/>
          </a:stretch>
        </p:blipFill>
        <p:spPr>
          <a:xfrm>
            <a:off x="0" y="8930"/>
            <a:ext cx="12192000" cy="793507"/>
          </a:xfrm>
          <a:prstGeom prst="rect">
            <a:avLst/>
          </a:prstGeom>
        </p:spPr>
      </p:pic>
    </p:spTree>
    <p:extLst>
      <p:ext uri="{BB962C8B-B14F-4D97-AF65-F5344CB8AC3E}">
        <p14:creationId xmlns:p14="http://schemas.microsoft.com/office/powerpoint/2010/main" val="420375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blob:https://web.whatsapp.com/37b29382-9a89-420d-8c1e-dfacbf9ea12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a:extLst>
              <a:ext uri="{FF2B5EF4-FFF2-40B4-BE49-F238E27FC236}">
                <a16:creationId xmlns:a16="http://schemas.microsoft.com/office/drawing/2014/main" id="{5D982EAE-F338-4615-8F91-F1686479F1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A0F1934C-B2B3-11A3-9396-474E6B1032B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06589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1E38AB9-8315-4EFC-9F7B-81FE276BD2C4}"/>
              </a:ext>
            </a:extLst>
          </p:cNvPr>
          <p:cNvSpPr txBox="1"/>
          <p:nvPr/>
        </p:nvSpPr>
        <p:spPr>
          <a:xfrm>
            <a:off x="4777272" y="1919362"/>
            <a:ext cx="7090331" cy="3416320"/>
          </a:xfrm>
          <a:prstGeom prst="rect">
            <a:avLst/>
          </a:prstGeom>
          <a:noFill/>
          <a:ln>
            <a:noFill/>
          </a:ln>
        </p:spPr>
        <p:txBody>
          <a:bodyPr wrap="square" rtlCol="0" anchor="ctr">
            <a:spAutoFit/>
          </a:bodyPr>
          <a:lstStyle/>
          <a:p>
            <a:pPr algn="ctr"/>
            <a:r>
              <a:rPr lang="en-US" altLang="ko-KR" sz="7200" b="1" dirty="0">
                <a:solidFill>
                  <a:srgbClr val="C00000"/>
                </a:solidFill>
                <a:latin typeface="Kokila" panose="020B0604020202020204" pitchFamily="34" charset="0"/>
                <a:ea typeface="Arial Unicode MS" pitchFamily="34" charset="-128"/>
                <a:cs typeface="Kokila" panose="020B0604020202020204" pitchFamily="34" charset="0"/>
              </a:rPr>
              <a:t>MOST IMPORTANT CURRENT AFFAIRS </a:t>
            </a:r>
            <a:r>
              <a:rPr lang="en-US" altLang="ko-KR" sz="7200" b="1" dirty="0">
                <a:solidFill>
                  <a:srgbClr val="002060"/>
                </a:solidFill>
                <a:latin typeface="Kokila" panose="020B0604020202020204" pitchFamily="34" charset="0"/>
                <a:ea typeface="Arial Unicode MS" pitchFamily="34" charset="-128"/>
                <a:cs typeface="Kokila" panose="020B0604020202020204" pitchFamily="34" charset="0"/>
              </a:rPr>
              <a:t>MCQs</a:t>
            </a:r>
          </a:p>
        </p:txBody>
      </p:sp>
    </p:spTree>
    <p:extLst>
      <p:ext uri="{BB962C8B-B14F-4D97-AF65-F5344CB8AC3E}">
        <p14:creationId xmlns:p14="http://schemas.microsoft.com/office/powerpoint/2010/main" val="3886139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निम्न में से किसन राज्य को नशामुक्त बनाने के लिए ‘ओपीएस क्लीन’ नामक अभियान चलाया गया है?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of the following state has launched a campaign named 'OPS Clean' to make it drug free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पंजाब / Punjab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मध्य प्रदेश / Madhya Pradesh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त्रिपुरा / Tripura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उत्तराखंड / Uttrakhand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25535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8" name="Picture 4" descr="Wall of Drugs' campaign to combat drug menace in Punjab to be launched soon  - The Statesman">
            <a:extLst>
              <a:ext uri="{FF2B5EF4-FFF2-40B4-BE49-F238E27FC236}">
                <a16:creationId xmlns:a16="http://schemas.microsoft.com/office/drawing/2014/main" id="{D5118858-4118-CCD0-F9F6-6D49812A18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6259" y="1727872"/>
            <a:ext cx="6095708" cy="3402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387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3970318"/>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अभी हाल ही में पंजाब पुलिस ने पंजाब को नशामुक्त बनाने के लिए दो दिवसीय ‘ऑपरेशन क्लीन’ नामक अभियान शुरू किया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अभियान को पंजाब के पुलिस महानिदेशक (डीजीपी) गौरव यादव के निर्देश पर चलाया गया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अभियान का उद्देश्य नशों की तस्करी, असामाजिक तत्वों और अपराधियों को नियंत्रित करना है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15963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2</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SAIL के अध्यक्ष के रूप में निम्न में से किसे नियुक्त किया गया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among the following has been appointed as the Chairman of SAIL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सविता चौहान / </a:t>
            </a:r>
            <a:r>
              <a:rPr lang="en-IN" sz="3600" b="1" dirty="0">
                <a:ln>
                  <a:solidFill>
                    <a:srgbClr val="002060"/>
                  </a:solidFill>
                </a:ln>
                <a:solidFill>
                  <a:srgbClr val="040F79"/>
                </a:solidFill>
                <a:latin typeface="Kokila" pitchFamily="34" charset="0"/>
                <a:ea typeface="Arial Unicode MS" pitchFamily="34" charset="-128"/>
                <a:cs typeface="Kokila" pitchFamily="34" charset="0"/>
              </a:rPr>
              <a:t>Savita Chauhan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नरेंद्र दास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Narendra Das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अमरेंदु प्रकाश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err="1">
                <a:ln>
                  <a:solidFill>
                    <a:srgbClr val="002060"/>
                  </a:solidFill>
                </a:ln>
                <a:solidFill>
                  <a:srgbClr val="040F79"/>
                </a:solidFill>
                <a:latin typeface="Kokila" pitchFamily="34" charset="0"/>
                <a:ea typeface="Arial Unicode MS" pitchFamily="34" charset="-128"/>
                <a:cs typeface="Kokila" pitchFamily="34" charset="0"/>
              </a:rPr>
              <a:t>Amrendu</a:t>
            </a:r>
            <a:r>
              <a:rPr lang="en-IN" sz="3600" b="1" dirty="0">
                <a:ln>
                  <a:solidFill>
                    <a:srgbClr val="002060"/>
                  </a:solidFill>
                </a:ln>
                <a:solidFill>
                  <a:srgbClr val="040F79"/>
                </a:solidFill>
                <a:latin typeface="Kokila" pitchFamily="34" charset="0"/>
                <a:ea typeface="Arial Unicode MS" pitchFamily="34" charset="-128"/>
                <a:cs typeface="Kokila" pitchFamily="34" charset="0"/>
              </a:rPr>
              <a:t> Prakash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हरिओम रावत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Hariom Rawat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IN" sz="6600" b="1" dirty="0">
                <a:solidFill>
                  <a:schemeClr val="bg1"/>
                </a:solidFill>
                <a:latin typeface="Kokila" panose="020B0604020202020204" pitchFamily="34" charset="0"/>
                <a:cs typeface="Kokila" panose="020B0604020202020204" pitchFamily="34" charset="0"/>
              </a:rPr>
              <a:t>c</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25495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2290" name="Picture 2" descr="Amarendu Prakash takes charge as SAIL chairman">
            <a:extLst>
              <a:ext uri="{FF2B5EF4-FFF2-40B4-BE49-F238E27FC236}">
                <a16:creationId xmlns:a16="http://schemas.microsoft.com/office/drawing/2014/main" id="{BCE91DBA-61B9-8CA6-EAC8-EA6766E3BD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089" y="1571369"/>
            <a:ext cx="4934630" cy="3715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624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अमरेंदु प्रकाश को 31 मई से स्टील अथॉरिटी ऑफ इंडिया लिमिटेड (सेल) के नए अध्यक्ष और प्रबंध निदेशक के रूप में नियुक्त किया गया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अमरेंदु प्रकाश , पहले सेल के बोकारो स्टील प्लान के निदेशक (प्रभारी) थे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स्टील अथॉरिटी ऑफ इंडिया लिमिटेड (सेल) भारत की सबसे बड़ी स्टील बनाने वाली कंपनियों में से एक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इसकी स्थापना 19 जनवरी, 1954 को नई दिल्ली में मुख्यालय के साथ हुई थी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31169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4524315"/>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सेल को देश में इस्पात के विकास और उत्पादन को बढ़ावा देने के उद्देश्य से भारत सरकार के इस्पात मंत्रालय के तहत एक सार्वजनिक क्षेत्र के उपक्रम (पीएसयू) के रूप में बनाया गया था ।</a:t>
            </a:r>
          </a:p>
          <a:p>
            <a:pPr marL="0" lvl="1" algn="just"/>
            <a:endParaRPr lang="hi-IN" sz="3600" b="1" dirty="0">
              <a:ln>
                <a:solidFill>
                  <a:srgbClr val="7030A0"/>
                </a:solidFill>
              </a:ln>
              <a:solidFill>
                <a:srgbClr val="040F79"/>
              </a:solidFill>
              <a:latin typeface="Kokila" pitchFamily="34" charset="0"/>
              <a:ea typeface="Arial Unicode MS" pitchFamily="34" charset="-128"/>
              <a:cs typeface="Kokila" pitchFamily="34" charset="0"/>
            </a:endParaRPr>
          </a:p>
          <a:p>
            <a:pPr marL="0" lvl="1" algn="just"/>
            <a:r>
              <a:rPr lang="hi-IN" sz="3600" b="1" dirty="0">
                <a:ln>
                  <a:solidFill>
                    <a:srgbClr val="7030A0"/>
                  </a:solidFill>
                </a:ln>
                <a:solidFill>
                  <a:srgbClr val="040F79"/>
                </a:solidFill>
                <a:latin typeface="Kokila" pitchFamily="34" charset="0"/>
                <a:ea typeface="Arial Unicode MS" pitchFamily="34" charset="-128"/>
                <a:cs typeface="Kokila" pitchFamily="34" charset="0"/>
              </a:rPr>
              <a:t>स्टील अथॉरिटी ऑफ इंडिया</a:t>
            </a:r>
            <a:r>
              <a:rPr lang="en-IN" sz="3600" b="1" dirty="0">
                <a:ln>
                  <a:solidFill>
                    <a:srgbClr val="7030A0"/>
                  </a:solidFill>
                </a:ln>
                <a:solidFill>
                  <a:srgbClr val="040F79"/>
                </a:solidFill>
                <a:latin typeface="Kokila" pitchFamily="34" charset="0"/>
                <a:ea typeface="Arial Unicode MS" pitchFamily="34" charset="-128"/>
                <a:cs typeface="Kokila" pitchFamily="34" charset="0"/>
              </a:rPr>
              <a:t> (SAIL)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मुख्यालय – नई दिल्ली</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सीईओ – सोमा मोंडल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93858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Q3.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एशिया में भारत ने हेलीकॉप्टर उड़ान के लिए निम्न में से किस तकनीक का उपयोग पहली बार किया है?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of the following technology has been used by India for the first time in Asia for helicopter flying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अंबर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Ambar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गगन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Gagan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पवन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Pawan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वायु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Vayu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65643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81E041C2-01A8-A4DF-822D-1770964619DD}"/>
              </a:ext>
            </a:extLst>
          </p:cNvPr>
          <p:cNvPicPr>
            <a:picLocks noChangeAspect="1"/>
          </p:cNvPicPr>
          <p:nvPr/>
        </p:nvPicPr>
        <p:blipFill>
          <a:blip r:embed="rId3"/>
          <a:stretch>
            <a:fillRect/>
          </a:stretch>
        </p:blipFill>
        <p:spPr>
          <a:xfrm>
            <a:off x="4478694" y="1307252"/>
            <a:ext cx="7013005" cy="4243496"/>
          </a:xfrm>
          <a:prstGeom prst="rect">
            <a:avLst/>
          </a:prstGeom>
        </p:spPr>
      </p:pic>
    </p:spTree>
    <p:extLst>
      <p:ext uri="{BB962C8B-B14F-4D97-AF65-F5344CB8AC3E}">
        <p14:creationId xmlns:p14="http://schemas.microsoft.com/office/powerpoint/2010/main" val="471094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0D3C63-407C-5417-1A6F-EEC8F9ABD621}"/>
              </a:ext>
            </a:extLst>
          </p:cNvPr>
          <p:cNvPicPr>
            <a:picLocks noChangeAspect="1"/>
          </p:cNvPicPr>
          <p:nvPr/>
        </p:nvPicPr>
        <p:blipFill>
          <a:blip r:embed="rId2"/>
          <a:stretch>
            <a:fillRect/>
          </a:stretch>
        </p:blipFill>
        <p:spPr>
          <a:xfrm>
            <a:off x="5122506" y="2443744"/>
            <a:ext cx="6466113" cy="1970512"/>
          </a:xfrm>
          <a:prstGeom prst="rect">
            <a:avLst/>
          </a:prstGeom>
        </p:spPr>
      </p:pic>
    </p:spTree>
    <p:extLst>
      <p:ext uri="{BB962C8B-B14F-4D97-AF65-F5344CB8AC3E}">
        <p14:creationId xmlns:p14="http://schemas.microsoft.com/office/powerpoint/2010/main" val="1862188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4524315"/>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भारत ने हेलीकॉप्टरों के लिए प्रदर्शन-आधारित </a:t>
            </a:r>
            <a:r>
              <a:rPr lang="en-IN" sz="3600" b="1" dirty="0">
                <a:ln>
                  <a:solidFill>
                    <a:srgbClr val="7030A0"/>
                  </a:solidFill>
                </a:ln>
                <a:solidFill>
                  <a:srgbClr val="040F79"/>
                </a:solidFill>
                <a:latin typeface="Kokila" pitchFamily="34" charset="0"/>
                <a:ea typeface="Arial Unicode MS" pitchFamily="34" charset="-128"/>
                <a:cs typeface="Kokila" pitchFamily="34" charset="0"/>
              </a:rPr>
              <a:t>GAGAN</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नेविगेशन का एशिया में पहला प्रदर्शन किया ।</a:t>
            </a:r>
          </a:p>
          <a:p>
            <a:pPr marL="571500" lvl="1" indent="-571500" algn="just">
              <a:buFont typeface="Arial" panose="020B0604020202020204" pitchFamily="34" charset="0"/>
              <a:buChar char="•"/>
            </a:pPr>
            <a:r>
              <a:rPr lang="en-IN" sz="3600" b="1" dirty="0">
                <a:ln>
                  <a:solidFill>
                    <a:srgbClr val="7030A0"/>
                  </a:solidFill>
                </a:ln>
                <a:solidFill>
                  <a:srgbClr val="040F79"/>
                </a:solidFill>
                <a:latin typeface="Kokila" pitchFamily="34" charset="0"/>
                <a:ea typeface="Arial Unicode MS" pitchFamily="34" charset="-128"/>
                <a:cs typeface="Kokila" pitchFamily="34" charset="0"/>
              </a:rPr>
              <a:t>GAGAN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उपग्रह प्रौद्योगिकी का उपयोग करके जुहू से पुणे की उड़ान के लिए किया गया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तकनीक से उच्च गुणवत्ता वाले हवाई यातायात प्रबंधन में सहायता मिलती है ।</a:t>
            </a:r>
          </a:p>
          <a:p>
            <a:pPr marL="571500" lvl="1" indent="-571500" algn="just">
              <a:buFont typeface="Arial" panose="020B0604020202020204" pitchFamily="34" charset="0"/>
              <a:buChar char="•"/>
            </a:pPr>
            <a:r>
              <a:rPr lang="en-US" sz="3600" b="1" dirty="0">
                <a:ln>
                  <a:solidFill>
                    <a:srgbClr val="7030A0"/>
                  </a:solidFill>
                </a:ln>
                <a:solidFill>
                  <a:srgbClr val="040F79"/>
                </a:solidFill>
                <a:latin typeface="Kokila" pitchFamily="34" charset="0"/>
                <a:ea typeface="Arial Unicode MS" pitchFamily="34" charset="-128"/>
                <a:cs typeface="Kokila" pitchFamily="34" charset="0"/>
              </a:rPr>
              <a:t>GAGAN refers to </a:t>
            </a:r>
            <a:r>
              <a:rPr lang="en-US" sz="3600" b="1" u="sng" dirty="0">
                <a:ln>
                  <a:solidFill>
                    <a:srgbClr val="7030A0"/>
                  </a:solidFill>
                </a:ln>
                <a:solidFill>
                  <a:srgbClr val="040F79"/>
                </a:solidFill>
                <a:latin typeface="Kokila" pitchFamily="34" charset="0"/>
                <a:ea typeface="Arial Unicode MS" pitchFamily="34" charset="-128"/>
                <a:cs typeface="Kokila" pitchFamily="34" charset="0"/>
              </a:rPr>
              <a:t>GPS Aided GEO Augmented Navigation. </a:t>
            </a:r>
            <a:endParaRPr lang="hi-IN" sz="3600" b="1" u="sng" dirty="0">
              <a:ln>
                <a:solidFill>
                  <a:srgbClr val="7030A0"/>
                </a:solidFill>
              </a:ln>
              <a:solidFill>
                <a:srgbClr val="040F79"/>
              </a:solidFill>
              <a:latin typeface="Kokila" pitchFamily="34" charset="0"/>
              <a:ea typeface="Arial Unicode MS" pitchFamily="34" charset="-128"/>
              <a:cs typeface="Kokila" pitchFamily="34" charset="0"/>
            </a:endParaRP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01282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3970318"/>
          </a:xfrm>
          <a:prstGeom prst="rect">
            <a:avLst/>
          </a:prstGeom>
          <a:noFill/>
        </p:spPr>
        <p:txBody>
          <a:bodyPr wrap="square" rtlCol="0">
            <a:spAutoFit/>
          </a:bodyPr>
          <a:lstStyle/>
          <a:p>
            <a:pPr marL="571500" lvl="1" indent="-571500" algn="just">
              <a:buFont typeface="Arial" panose="020B0604020202020204" pitchFamily="34" charset="0"/>
              <a:buChar char="•"/>
            </a:pPr>
            <a:r>
              <a:rPr lang="en-IN" sz="3600" b="1" dirty="0">
                <a:ln>
                  <a:solidFill>
                    <a:srgbClr val="7030A0"/>
                  </a:solidFill>
                </a:ln>
                <a:solidFill>
                  <a:srgbClr val="040F79"/>
                </a:solidFill>
                <a:latin typeface="Kokila" pitchFamily="34" charset="0"/>
                <a:ea typeface="Arial Unicode MS" pitchFamily="34" charset="-128"/>
                <a:cs typeface="Kokila" pitchFamily="34" charset="0"/>
              </a:rPr>
              <a:t>GAGAN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भारतीय </a:t>
            </a:r>
            <a:r>
              <a:rPr lang="en-IN" sz="3600" b="1" dirty="0">
                <a:ln>
                  <a:solidFill>
                    <a:srgbClr val="7030A0"/>
                  </a:solidFill>
                </a:ln>
                <a:solidFill>
                  <a:srgbClr val="040F79"/>
                </a:solidFill>
                <a:latin typeface="Kokila" pitchFamily="34" charset="0"/>
                <a:ea typeface="Arial Unicode MS" pitchFamily="34" charset="-128"/>
                <a:cs typeface="Kokila" pitchFamily="34" charset="0"/>
              </a:rPr>
              <a:t>FIR</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(उड़ान सूचना क्षेत्र) पर पड़ोसी एफआईआर तक विस्तार की क्षमता के साथ सर्वोत्तम संभव नेविगेशनल सेवाएं प्रदान करने के लिए एक अंतरिक्ष-आधारित वृद्धि प्रणाली है।</a:t>
            </a:r>
          </a:p>
          <a:p>
            <a:pPr marL="571500" lvl="1" indent="-571500" algn="just">
              <a:buFont typeface="Arial" panose="020B0604020202020204" pitchFamily="34" charset="0"/>
              <a:buChar char="•"/>
            </a:pPr>
            <a:r>
              <a:rPr lang="en-IN" sz="3600" b="1" dirty="0">
                <a:ln>
                  <a:solidFill>
                    <a:srgbClr val="7030A0"/>
                  </a:solidFill>
                </a:ln>
                <a:solidFill>
                  <a:srgbClr val="040F79"/>
                </a:solidFill>
                <a:latin typeface="Kokila" pitchFamily="34" charset="0"/>
                <a:ea typeface="Arial Unicode MS" pitchFamily="34" charset="-128"/>
                <a:cs typeface="Kokila" pitchFamily="34" charset="0"/>
              </a:rPr>
              <a:t>GAGAN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को भारतीय अंतरिक्ष अनुसंधान संगठन (</a:t>
            </a:r>
            <a:r>
              <a:rPr lang="en-IN" sz="3600" b="1" dirty="0">
                <a:ln>
                  <a:solidFill>
                    <a:srgbClr val="7030A0"/>
                  </a:solidFill>
                </a:ln>
                <a:solidFill>
                  <a:srgbClr val="040F79"/>
                </a:solidFill>
                <a:latin typeface="Kokila" pitchFamily="34" charset="0"/>
                <a:ea typeface="Arial Unicode MS" pitchFamily="34" charset="-128"/>
                <a:cs typeface="Kokila" pitchFamily="34" charset="0"/>
              </a:rPr>
              <a:t>ISRO)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और भारतीय विमानपत्तन प्राधिकरण (</a:t>
            </a:r>
            <a:r>
              <a:rPr lang="en-IN" sz="3600" b="1" dirty="0">
                <a:ln>
                  <a:solidFill>
                    <a:srgbClr val="7030A0"/>
                  </a:solidFill>
                </a:ln>
                <a:solidFill>
                  <a:srgbClr val="040F79"/>
                </a:solidFill>
                <a:latin typeface="Kokila" pitchFamily="34" charset="0"/>
                <a:ea typeface="Arial Unicode MS" pitchFamily="34" charset="-128"/>
                <a:cs typeface="Kokila" pitchFamily="34" charset="0"/>
              </a:rPr>
              <a:t>AAI)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द्वारा संयुक्त रूप से विकसित किया गया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74595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Q4.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निम्न में से किस देश के नेतृत्व वाले समुद्री गठबंधन (CMF) से संयुक्त अरब अमीरात ने अपनी सदस्यता समाप्त कर दी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UAE has terminated its membership of which of the following country-led Maritime Alliance (CMF)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भारत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India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ऑस्ट्रेलिया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Australia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अमेरिका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America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जापान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Japan </a:t>
            </a:r>
            <a:endParaRPr lang="en-US"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351523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4338" name="Picture 2" descr="UAE withdraws from US-led maritime coalition | News | Al Jazeera">
            <a:extLst>
              <a:ext uri="{FF2B5EF4-FFF2-40B4-BE49-F238E27FC236}">
                <a16:creationId xmlns:a16="http://schemas.microsoft.com/office/drawing/2014/main" id="{C35BA91A-53E7-6E76-6859-D6AC2E074B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9012" y="1752273"/>
            <a:ext cx="5988309" cy="3353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775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संयुक्त अरब अमीरात ने खाड़ी शिपिंग की रक्षा करने वाली अमेरिकी नेतृत्व वाली टास्क फोर्स के संचालन में भाग</a:t>
            </a:r>
            <a:r>
              <a:rPr lang="en-IN"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लेने से मना कर दिया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सीएमएफ (CMF) का गठन 2001 में अंतरराष्ट्रीय आतंकवाद का मुकाबला करने में मदद के लिए किया गया था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इसका उद्देश्य लाल सागर और खाड़ी क्षेत्रों में सुरक्षा, आतंकवाद का मुकाबला और समुद्री डकैती का मुकाबला करना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CMF 38 साझेदार देशों का ग्रुप है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3149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Q5.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एनएबीएच </a:t>
            </a:r>
            <a:r>
              <a:rPr lang="en-IN" sz="3600" b="1" dirty="0">
                <a:ln>
                  <a:solidFill>
                    <a:srgbClr val="C00000"/>
                  </a:solidFill>
                </a:ln>
                <a:solidFill>
                  <a:srgbClr val="C00000"/>
                </a:solidFill>
                <a:latin typeface="Kokila" pitchFamily="34" charset="0"/>
                <a:ea typeface="Arial Unicode MS" pitchFamily="34" charset="-128"/>
                <a:cs typeface="Kokila" pitchFamily="34" charset="0"/>
              </a:rPr>
              <a:t>(N</a:t>
            </a:r>
            <a:r>
              <a:rPr lang="hi-IN" sz="3600" b="1" dirty="0">
                <a:ln>
                  <a:solidFill>
                    <a:srgbClr val="C00000"/>
                  </a:solidFill>
                </a:ln>
                <a:solidFill>
                  <a:srgbClr val="C00000"/>
                </a:solidFill>
                <a:latin typeface="Kokila" pitchFamily="34" charset="0"/>
                <a:ea typeface="Arial Unicode MS" pitchFamily="34" charset="-128"/>
                <a:cs typeface="Kokila" pitchFamily="34" charset="0"/>
              </a:rPr>
              <a:t>A</a:t>
            </a:r>
            <a:r>
              <a:rPr lang="en-IN" sz="3600" b="1" dirty="0">
                <a:ln>
                  <a:solidFill>
                    <a:srgbClr val="C00000"/>
                  </a:solidFill>
                </a:ln>
                <a:solidFill>
                  <a:srgbClr val="C00000"/>
                </a:solidFill>
                <a:latin typeface="Kokila" pitchFamily="34" charset="0"/>
                <a:ea typeface="Arial Unicode MS" pitchFamily="34" charset="-128"/>
                <a:cs typeface="Kokila" pitchFamily="34" charset="0"/>
              </a:rPr>
              <a:t>BH)</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द्वारा मान्यता प्राप्त करने वाला भारत का पहला एम्स (AIIMS) कौन बन गया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has become the first AIIMS in India to be accredited by N</a:t>
            </a:r>
            <a:r>
              <a:rPr lang="hi-IN" sz="3600" b="1" dirty="0">
                <a:ln>
                  <a:solidFill>
                    <a:srgbClr val="002060"/>
                  </a:solidFill>
                </a:ln>
                <a:solidFill>
                  <a:srgbClr val="040F79"/>
                </a:solidFill>
                <a:latin typeface="Kokila" pitchFamily="34" charset="0"/>
                <a:ea typeface="Arial Unicode MS" pitchFamily="34" charset="-128"/>
                <a:cs typeface="Kokila" pitchFamily="34" charset="0"/>
              </a:rPr>
              <a:t>A</a:t>
            </a:r>
            <a:r>
              <a:rPr lang="en-US" sz="3600" b="1" dirty="0">
                <a:ln>
                  <a:solidFill>
                    <a:srgbClr val="002060"/>
                  </a:solidFill>
                </a:ln>
                <a:solidFill>
                  <a:srgbClr val="040F79"/>
                </a:solidFill>
                <a:latin typeface="Kokila" pitchFamily="34" charset="0"/>
                <a:ea typeface="Arial Unicode MS" pitchFamily="34" charset="-128"/>
                <a:cs typeface="Kokila" pitchFamily="34" charset="0"/>
              </a:rPr>
              <a:t>BH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दिल्ली एम्स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Delhi AIIMS</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रूडकी एम्स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err="1">
                <a:ln>
                  <a:solidFill>
                    <a:srgbClr val="002060"/>
                  </a:solidFill>
                </a:ln>
                <a:solidFill>
                  <a:srgbClr val="040F79"/>
                </a:solidFill>
                <a:latin typeface="Kokila" pitchFamily="34" charset="0"/>
                <a:ea typeface="Arial Unicode MS" pitchFamily="34" charset="-128"/>
                <a:cs typeface="Kokila" pitchFamily="34" charset="0"/>
              </a:rPr>
              <a:t>Rurki</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AIIMS</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नागपुर एम्स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Nagpur AIIMS</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लखनऊ एम्स / Lucknow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AIIMS</a:t>
            </a:r>
            <a:endParaRPr lang="en-US"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370797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5362" name="Picture 2" descr="AIIMS Nagpur becomes first AIIMS to get NABH accreditation, PM Modi  congratulates the team">
            <a:extLst>
              <a:ext uri="{FF2B5EF4-FFF2-40B4-BE49-F238E27FC236}">
                <a16:creationId xmlns:a16="http://schemas.microsoft.com/office/drawing/2014/main" id="{58423FD8-CB5D-9E22-0DCA-C965031BCD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1242" y="1674786"/>
            <a:ext cx="5847378" cy="3508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081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6186309"/>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नागपुर </a:t>
            </a:r>
            <a:r>
              <a:rPr lang="en-IN" sz="3600" b="1" dirty="0">
                <a:ln>
                  <a:solidFill>
                    <a:srgbClr val="7030A0"/>
                  </a:solidFill>
                </a:ln>
                <a:solidFill>
                  <a:srgbClr val="040F79"/>
                </a:solidFill>
                <a:latin typeface="Kokila" pitchFamily="34" charset="0"/>
                <a:ea typeface="Arial Unicode MS" pitchFamily="34" charset="-128"/>
                <a:cs typeface="Kokila" pitchFamily="34" charset="0"/>
              </a:rPr>
              <a:t>AIIMS</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एनएबीएच (NABH) मान्यता प्राप्त करने वाला भारत का पहला एम्स बन गया है ।</a:t>
            </a:r>
          </a:p>
          <a:p>
            <a:pPr marL="571500" lvl="1" indent="-571500" algn="just">
              <a:buFont typeface="Arial" panose="020B0604020202020204" pitchFamily="34" charset="0"/>
              <a:buChar char="•"/>
            </a:pPr>
            <a:r>
              <a:rPr lang="en-IN" sz="3600" b="1" dirty="0">
                <a:ln>
                  <a:solidFill>
                    <a:srgbClr val="7030A0"/>
                  </a:solidFill>
                </a:ln>
                <a:solidFill>
                  <a:srgbClr val="040F79"/>
                </a:solidFill>
                <a:latin typeface="Kokila" pitchFamily="34" charset="0"/>
                <a:ea typeface="Arial Unicode MS" pitchFamily="34" charset="-128"/>
                <a:cs typeface="Kokila" pitchFamily="34" charset="0"/>
              </a:rPr>
              <a:t>NABH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प्रत्यायन को विश्व स्तर पर स्वास्थ्य सेवा उत्कृष्टता के लिए एक मानक के रूप में मान्यता प्राप्त है</a:t>
            </a:r>
            <a:r>
              <a:rPr lang="en-IN"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a:t>
            </a:r>
            <a:endParaRPr lang="en-IN" sz="3600" b="1" dirty="0">
              <a:ln>
                <a:solidFill>
                  <a:srgbClr val="7030A0"/>
                </a:solidFill>
              </a:ln>
              <a:solidFill>
                <a:srgbClr val="040F79"/>
              </a:solidFill>
              <a:latin typeface="Kokila" pitchFamily="34" charset="0"/>
              <a:ea typeface="Arial Unicode MS" pitchFamily="34" charset="-128"/>
              <a:cs typeface="Kokila" pitchFamily="34" charset="0"/>
            </a:endParaRP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एनएबीएच यह सुनिश्चित करने में महत्वपूर्ण भूमिका निभाता है कि स्वास्थ्य संस्थान कठोर गुणवत्ता मानकों का पालन करते हैं</a:t>
            </a:r>
            <a:r>
              <a:rPr lang="en-IN"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a:t>
            </a:r>
            <a:endParaRPr lang="en-IN" sz="3600" b="1" dirty="0">
              <a:ln>
                <a:solidFill>
                  <a:srgbClr val="7030A0"/>
                </a:solidFill>
              </a:ln>
              <a:solidFill>
                <a:srgbClr val="040F79"/>
              </a:solidFill>
              <a:latin typeface="Kokila" pitchFamily="34" charset="0"/>
              <a:ea typeface="Arial Unicode MS" pitchFamily="34" charset="-128"/>
              <a:cs typeface="Kokila" pitchFamily="34" charset="0"/>
            </a:endParaRP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अस्पताल के बुनियादी ढांचे, प्रक्रियाओं और रोगी के परिणामों का मूल्यांकन करके, एनएबीएच मान्यता उत्कृष्टता के लिए एक मानक स्थापित करती है</a:t>
            </a:r>
            <a:r>
              <a:rPr lang="en-IN"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a:t>
            </a:r>
          </a:p>
          <a:p>
            <a:pPr marL="571500" lvl="1" indent="-571500" algn="just">
              <a:buFont typeface="Arial" panose="020B0604020202020204" pitchFamily="34" charset="0"/>
              <a:buChar char="•"/>
            </a:pPr>
            <a:endParaRPr lang="en-IN" sz="3600" b="1" dirty="0">
              <a:ln>
                <a:solidFill>
                  <a:srgbClr val="7030A0"/>
                </a:solidFill>
              </a:ln>
              <a:solidFill>
                <a:srgbClr val="040F79"/>
              </a:solidFill>
              <a:latin typeface="Kokila" pitchFamily="34" charset="0"/>
              <a:ea typeface="Arial Unicode MS" pitchFamily="34" charset="-128"/>
              <a:cs typeface="Kokila" pitchFamily="34" charset="0"/>
            </a:endParaRP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9978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2308324"/>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एनएबीएच</a:t>
            </a:r>
            <a:r>
              <a:rPr lang="en-IN" sz="3600" b="1" dirty="0">
                <a:ln>
                  <a:solidFill>
                    <a:srgbClr val="7030A0"/>
                  </a:solidFill>
                </a:ln>
                <a:solidFill>
                  <a:srgbClr val="040F79"/>
                </a:solidFill>
                <a:latin typeface="Kokila" pitchFamily="34" charset="0"/>
                <a:ea typeface="Arial Unicode MS" pitchFamily="34" charset="-128"/>
                <a:cs typeface="Kokila" pitchFamily="34" charset="0"/>
              </a:rPr>
              <a:t> (NABH)</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मान्यता प्राप्त करने की प्रक्रिया कठोर और व्यापक है, जिसमें रोगी देखभाल, सुरक्षा प्रोटोकॉल और संगठनात्मक दक्षता सहित अस्पताल के प्रदर्शन के विभिन्न पहलुओं का मूल्यांकन किया जाता है</a:t>
            </a:r>
            <a:r>
              <a:rPr lang="en-IN"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a:t>
            </a:r>
            <a:endParaRPr lang="en-IN" sz="3600" b="1" dirty="0">
              <a:ln>
                <a:solidFill>
                  <a:srgbClr val="7030A0"/>
                </a:solidFill>
              </a:ln>
              <a:solidFill>
                <a:srgbClr val="040F79"/>
              </a:solidFill>
              <a:latin typeface="Kokila" pitchFamily="34" charset="0"/>
              <a:ea typeface="Arial Unicode MS" pitchFamily="34" charset="-128"/>
              <a:cs typeface="Kokila" pitchFamily="34" charset="0"/>
            </a:endParaRP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14782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509200"/>
          </a:xfrm>
          <a:prstGeom prst="rect">
            <a:avLst/>
          </a:prstGeom>
          <a:noFill/>
        </p:spPr>
        <p:txBody>
          <a:bodyPr wrap="square" rtlCol="0">
            <a:spAutoFit/>
          </a:bodyPr>
          <a:lstStyle/>
          <a:p>
            <a:pPr marL="1077913" lvl="1" indent="-1077913" algn="just">
              <a:tabLst>
                <a:tab pos="627063" algn="l"/>
                <a:tab pos="1082675" algn="l"/>
              </a:tabLst>
            </a:pPr>
            <a:r>
              <a:rPr lang="en-US" sz="3200" b="1" dirty="0">
                <a:ln>
                  <a:solidFill>
                    <a:srgbClr val="C00000"/>
                  </a:solidFill>
                </a:ln>
                <a:solidFill>
                  <a:srgbClr val="C00000"/>
                </a:solidFill>
                <a:latin typeface="Kokila" pitchFamily="34" charset="0"/>
                <a:ea typeface="Arial Unicode MS" pitchFamily="34" charset="-128"/>
                <a:cs typeface="Kokila" pitchFamily="34" charset="0"/>
              </a:rPr>
              <a:t>Q</a:t>
            </a:r>
            <a:r>
              <a:rPr lang="hi-IN" sz="3200" b="1" dirty="0">
                <a:ln>
                  <a:solidFill>
                    <a:srgbClr val="C00000"/>
                  </a:solidFill>
                </a:ln>
                <a:solidFill>
                  <a:srgbClr val="C00000"/>
                </a:solidFill>
                <a:latin typeface="Kokila" pitchFamily="34" charset="0"/>
                <a:ea typeface="Arial Unicode MS" pitchFamily="34" charset="-128"/>
                <a:cs typeface="Kokila" pitchFamily="34" charset="0"/>
              </a:rPr>
              <a:t>6</a:t>
            </a:r>
            <a:r>
              <a:rPr lang="en-US" sz="3200" b="1" dirty="0">
                <a:ln>
                  <a:solidFill>
                    <a:srgbClr val="C00000"/>
                  </a:solidFill>
                </a:ln>
                <a:solidFill>
                  <a:srgbClr val="C00000"/>
                </a:solidFill>
                <a:latin typeface="Kokila" pitchFamily="34" charset="0"/>
                <a:ea typeface="Arial Unicode MS" pitchFamily="34" charset="-128"/>
                <a:cs typeface="Kokila" pitchFamily="34" charset="0"/>
              </a:rPr>
              <a:t>.	</a:t>
            </a:r>
            <a:r>
              <a:rPr lang="hi-IN" sz="3200" b="1" dirty="0">
                <a:ln>
                  <a:solidFill>
                    <a:srgbClr val="C00000"/>
                  </a:solidFill>
                </a:ln>
                <a:solidFill>
                  <a:srgbClr val="C00000"/>
                </a:solidFill>
                <a:latin typeface="Kokila" pitchFamily="34" charset="0"/>
                <a:ea typeface="Arial Unicode MS" pitchFamily="34" charset="-128"/>
                <a:cs typeface="Kokila" pitchFamily="34" charset="0"/>
              </a:rPr>
              <a:t>	सेलेस्टे साउलो को संयुक्त राष्ट्र मौसम एजेंसी की पहली महिला प्रमुख के रूप में चुना गया है। वे किस देश से संबंधित हैं? </a:t>
            </a:r>
          </a:p>
          <a:p>
            <a:pPr marL="1077913" lvl="1" indent="-1077913" algn="just">
              <a:tabLst>
                <a:tab pos="627063" algn="l"/>
                <a:tab pos="1082675" algn="l"/>
              </a:tabLst>
            </a:pPr>
            <a:r>
              <a:rPr lang="en-US" sz="3200" b="1" dirty="0">
                <a:ln>
                  <a:solidFill>
                    <a:srgbClr val="C00000"/>
                  </a:solidFill>
                </a:ln>
                <a:solidFill>
                  <a:srgbClr val="C00000"/>
                </a:solidFill>
                <a:latin typeface="Kokila" pitchFamily="34" charset="0"/>
                <a:ea typeface="Arial Unicode MS" pitchFamily="34" charset="-128"/>
                <a:cs typeface="Kokila" pitchFamily="34" charset="0"/>
              </a:rPr>
              <a:t>		</a:t>
            </a:r>
            <a:r>
              <a:rPr lang="en-US" sz="3200" b="1" dirty="0">
                <a:ln>
                  <a:solidFill>
                    <a:srgbClr val="002060"/>
                  </a:solidFill>
                </a:ln>
                <a:solidFill>
                  <a:srgbClr val="040F79"/>
                </a:solidFill>
                <a:latin typeface="Kokila" pitchFamily="34" charset="0"/>
                <a:ea typeface="Arial Unicode MS" pitchFamily="34" charset="-128"/>
                <a:cs typeface="Kokila" pitchFamily="34" charset="0"/>
              </a:rPr>
              <a:t>Celeste </a:t>
            </a:r>
            <a:r>
              <a:rPr lang="en-US" sz="3200" b="1" dirty="0" err="1">
                <a:ln>
                  <a:solidFill>
                    <a:srgbClr val="002060"/>
                  </a:solidFill>
                </a:ln>
                <a:solidFill>
                  <a:srgbClr val="040F79"/>
                </a:solidFill>
                <a:latin typeface="Kokila" pitchFamily="34" charset="0"/>
                <a:ea typeface="Arial Unicode MS" pitchFamily="34" charset="-128"/>
                <a:cs typeface="Kokila" pitchFamily="34" charset="0"/>
              </a:rPr>
              <a:t>Saulo</a:t>
            </a:r>
            <a:r>
              <a:rPr lang="en-US" sz="3200" b="1" dirty="0">
                <a:ln>
                  <a:solidFill>
                    <a:srgbClr val="002060"/>
                  </a:solidFill>
                </a:ln>
                <a:solidFill>
                  <a:srgbClr val="040F79"/>
                </a:solidFill>
                <a:latin typeface="Kokila" pitchFamily="34" charset="0"/>
                <a:ea typeface="Arial Unicode MS" pitchFamily="34" charset="-128"/>
                <a:cs typeface="Kokila" pitchFamily="34" charset="0"/>
              </a:rPr>
              <a:t> has been selected as the first female head of the United Nations Meteorological Agency. Which country do they belong to?</a:t>
            </a:r>
            <a:endParaRPr lang="hi-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200" b="1" dirty="0">
                <a:ln>
                  <a:solidFill>
                    <a:srgbClr val="002060"/>
                  </a:solidFill>
                </a:ln>
                <a:solidFill>
                  <a:srgbClr val="040F79"/>
                </a:solidFill>
                <a:latin typeface="Kokila" pitchFamily="34" charset="0"/>
                <a:ea typeface="Arial Unicode MS" pitchFamily="34" charset="-128"/>
                <a:cs typeface="Kokila" pitchFamily="34" charset="0"/>
              </a:rPr>
              <a:t>		</a:t>
            </a:r>
            <a:r>
              <a:rPr lang="hi-IN" sz="3200" b="1" dirty="0">
                <a:ln>
                  <a:solidFill>
                    <a:srgbClr val="002060"/>
                  </a:solidFill>
                </a:ln>
                <a:solidFill>
                  <a:srgbClr val="040F79"/>
                </a:solidFill>
                <a:latin typeface="Kokila" pitchFamily="34" charset="0"/>
                <a:ea typeface="Arial Unicode MS" pitchFamily="34" charset="-128"/>
                <a:cs typeface="Kokila" pitchFamily="34" charset="0"/>
              </a:rPr>
              <a:t>(</a:t>
            </a:r>
            <a:r>
              <a:rPr lang="en-IN" sz="3200" b="1" dirty="0">
                <a:ln>
                  <a:solidFill>
                    <a:srgbClr val="002060"/>
                  </a:solidFill>
                </a:ln>
                <a:solidFill>
                  <a:srgbClr val="040F79"/>
                </a:solidFill>
                <a:latin typeface="Kokila" pitchFamily="34" charset="0"/>
                <a:ea typeface="Arial Unicode MS" pitchFamily="34" charset="-128"/>
                <a:cs typeface="Kokila" pitchFamily="34" charset="0"/>
              </a:rPr>
              <a:t>a)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अर्जेंटीना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a:t>
            </a:r>
            <a:r>
              <a:rPr lang="en-US" sz="3200" b="1" dirty="0" err="1">
                <a:ln>
                  <a:solidFill>
                    <a:srgbClr val="002060"/>
                  </a:solidFill>
                </a:ln>
                <a:solidFill>
                  <a:srgbClr val="040F79"/>
                </a:solidFill>
                <a:latin typeface="Kokila" pitchFamily="34" charset="0"/>
                <a:ea typeface="Arial Unicode MS" pitchFamily="34" charset="-128"/>
                <a:cs typeface="Kokila" pitchFamily="34" charset="0"/>
              </a:rPr>
              <a:t>Arjentina</a:t>
            </a:r>
            <a:r>
              <a:rPr lang="en-US" sz="32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200" b="1" dirty="0">
                <a:ln>
                  <a:solidFill>
                    <a:srgbClr val="002060"/>
                  </a:solidFill>
                </a:ln>
                <a:solidFill>
                  <a:srgbClr val="040F79"/>
                </a:solidFill>
                <a:latin typeface="Kokila" pitchFamily="34" charset="0"/>
                <a:ea typeface="Arial Unicode MS" pitchFamily="34" charset="-128"/>
                <a:cs typeface="Kokila" pitchFamily="34" charset="0"/>
              </a:rPr>
              <a:t>		</a:t>
            </a:r>
            <a:r>
              <a:rPr lang="hi-IN" sz="3200" b="1" dirty="0">
                <a:ln>
                  <a:solidFill>
                    <a:srgbClr val="002060"/>
                  </a:solidFill>
                </a:ln>
                <a:solidFill>
                  <a:srgbClr val="040F79"/>
                </a:solidFill>
                <a:latin typeface="Kokila" pitchFamily="34" charset="0"/>
                <a:ea typeface="Arial Unicode MS" pitchFamily="34" charset="-128"/>
                <a:cs typeface="Kokila" pitchFamily="34" charset="0"/>
              </a:rPr>
              <a:t>(</a:t>
            </a:r>
            <a:r>
              <a:rPr lang="en-IN" sz="3200" b="1" dirty="0">
                <a:ln>
                  <a:solidFill>
                    <a:srgbClr val="002060"/>
                  </a:solidFill>
                </a:ln>
                <a:solidFill>
                  <a:srgbClr val="040F79"/>
                </a:solidFill>
                <a:latin typeface="Kokila" pitchFamily="34" charset="0"/>
                <a:ea typeface="Arial Unicode MS" pitchFamily="34" charset="-128"/>
                <a:cs typeface="Kokila" pitchFamily="34" charset="0"/>
              </a:rPr>
              <a:t>b)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स्वीडन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a:t>
            </a:r>
            <a:r>
              <a:rPr lang="en-US" sz="3200" b="1" dirty="0" err="1">
                <a:ln>
                  <a:solidFill>
                    <a:srgbClr val="002060"/>
                  </a:solidFill>
                </a:ln>
                <a:solidFill>
                  <a:srgbClr val="040F79"/>
                </a:solidFill>
                <a:latin typeface="Kokila" pitchFamily="34" charset="0"/>
                <a:ea typeface="Arial Unicode MS" pitchFamily="34" charset="-128"/>
                <a:cs typeface="Kokila" pitchFamily="34" charset="0"/>
              </a:rPr>
              <a:t>Sweeden</a:t>
            </a:r>
            <a:r>
              <a:rPr lang="en-US" sz="32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200" b="1" dirty="0">
                <a:ln>
                  <a:solidFill>
                    <a:srgbClr val="002060"/>
                  </a:solidFill>
                </a:ln>
                <a:solidFill>
                  <a:srgbClr val="040F79"/>
                </a:solidFill>
                <a:latin typeface="Kokila" pitchFamily="34" charset="0"/>
                <a:ea typeface="Arial Unicode MS" pitchFamily="34" charset="-128"/>
                <a:cs typeface="Kokila" pitchFamily="34" charset="0"/>
              </a:rPr>
              <a:t>		</a:t>
            </a:r>
            <a:r>
              <a:rPr lang="hi-IN" sz="3200" b="1" dirty="0">
                <a:ln>
                  <a:solidFill>
                    <a:srgbClr val="002060"/>
                  </a:solidFill>
                </a:ln>
                <a:solidFill>
                  <a:srgbClr val="040F79"/>
                </a:solidFill>
                <a:latin typeface="Kokila" pitchFamily="34" charset="0"/>
                <a:ea typeface="Arial Unicode MS" pitchFamily="34" charset="-128"/>
                <a:cs typeface="Kokila" pitchFamily="34" charset="0"/>
              </a:rPr>
              <a:t>(</a:t>
            </a:r>
            <a:r>
              <a:rPr lang="en-IN" sz="3200" b="1" dirty="0">
                <a:ln>
                  <a:solidFill>
                    <a:srgbClr val="002060"/>
                  </a:solidFill>
                </a:ln>
                <a:solidFill>
                  <a:srgbClr val="040F79"/>
                </a:solidFill>
                <a:latin typeface="Kokila" pitchFamily="34" charset="0"/>
                <a:ea typeface="Arial Unicode MS" pitchFamily="34" charset="-128"/>
                <a:cs typeface="Kokila" pitchFamily="34" charset="0"/>
              </a:rPr>
              <a:t>c)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फिनलैंड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Finland </a:t>
            </a:r>
            <a:endParaRPr lang="hi-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200" b="1" dirty="0">
                <a:ln>
                  <a:solidFill>
                    <a:srgbClr val="002060"/>
                  </a:solidFill>
                </a:ln>
                <a:solidFill>
                  <a:srgbClr val="040F79"/>
                </a:solidFill>
                <a:latin typeface="Kokila" pitchFamily="34" charset="0"/>
                <a:ea typeface="Arial Unicode MS" pitchFamily="34" charset="-128"/>
                <a:cs typeface="Kokila" pitchFamily="34" charset="0"/>
              </a:rPr>
              <a:t>		</a:t>
            </a:r>
            <a:r>
              <a:rPr lang="hi-IN" sz="3200" b="1" dirty="0">
                <a:ln>
                  <a:solidFill>
                    <a:srgbClr val="002060"/>
                  </a:solidFill>
                </a:ln>
                <a:solidFill>
                  <a:srgbClr val="040F79"/>
                </a:solidFill>
                <a:latin typeface="Kokila" pitchFamily="34" charset="0"/>
                <a:ea typeface="Arial Unicode MS" pitchFamily="34" charset="-128"/>
                <a:cs typeface="Kokila" pitchFamily="34" charset="0"/>
              </a:rPr>
              <a:t>(</a:t>
            </a:r>
            <a:r>
              <a:rPr lang="en-IN" sz="3200" b="1" dirty="0">
                <a:ln>
                  <a:solidFill>
                    <a:srgbClr val="002060"/>
                  </a:solidFill>
                </a:ln>
                <a:solidFill>
                  <a:srgbClr val="040F79"/>
                </a:solidFill>
                <a:latin typeface="Kokila" pitchFamily="34" charset="0"/>
                <a:ea typeface="Arial Unicode MS" pitchFamily="34" charset="-128"/>
                <a:cs typeface="Kokila" pitchFamily="34" charset="0"/>
              </a:rPr>
              <a:t>d)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मेक्सिको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Mexico </a:t>
            </a: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endParaRPr lang="en-US" sz="32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407561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C52D2F-33E1-5303-ED38-3ED0D81C7E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9427" y="1007705"/>
            <a:ext cx="4058047" cy="5253135"/>
          </a:xfrm>
          <a:prstGeom prst="rect">
            <a:avLst/>
          </a:prstGeom>
        </p:spPr>
      </p:pic>
    </p:spTree>
    <p:extLst>
      <p:ext uri="{BB962C8B-B14F-4D97-AF65-F5344CB8AC3E}">
        <p14:creationId xmlns:p14="http://schemas.microsoft.com/office/powerpoint/2010/main" val="1251104584"/>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Argentine meteorologist becomes first female head of UN weather agency -  The Hindu">
            <a:extLst>
              <a:ext uri="{FF2B5EF4-FFF2-40B4-BE49-F238E27FC236}">
                <a16:creationId xmlns:a16="http://schemas.microsoft.com/office/drawing/2014/main" id="{BF026146-C5B6-7093-6DC9-0C41EA7D67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637578"/>
            <a:ext cx="5384054" cy="3582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776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अभी हाल ही में अर्जेंटीना की सेलेस्ते साउतो को विश्व मौसम विज्ञान संगठन (WMO) की महासचिव नियुक्त किया गया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सेलेस्ते साउतो , विश्व मौसम विज्ञान संगठन (WMO) की महासचिव नियुक्त होने वाली पहली महिला बन गयी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वे अर्जेंटीना की राष्ट्रीय मोसम विज्ञान सेवा में वर्ष 2014 तक निदेशक पद पर काम कर चुकी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उनका चुनाव चार साल के लिए किया गया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एजैंसी अंतर्राष्ट्रीय मौसम विज्ञान से संबंधित कार्यों के समन्वयन में महत्वपूर्ण भूमिका निभाती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873176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7</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अभी हाल ही में भारत की पहली डीलक्स ट्रेन – डेक्कन क्वीन की कौनसी वर्षगाँठ मनाई गयी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anniversary of India's first deluxe train – Deccan Queen was celebrated recently</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75 वीं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75th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86 वीं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86th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93 वीं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93rd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100 वीं</a:t>
            </a:r>
            <a:r>
              <a:rPr lang="en-IN" sz="3600" b="1" dirty="0">
                <a:ln>
                  <a:solidFill>
                    <a:srgbClr val="002060"/>
                  </a:solidFill>
                </a:ln>
                <a:solidFill>
                  <a:srgbClr val="040F79"/>
                </a:solidFill>
                <a:latin typeface="Kokila" pitchFamily="34" charset="0"/>
                <a:ea typeface="Arial Unicode MS" pitchFamily="34" charset="-128"/>
                <a:cs typeface="Kokila" pitchFamily="34" charset="0"/>
              </a:rPr>
              <a:t> / 100th</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US"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288322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8434" name="Picture 2" descr="India's first deluxe train, Deccan Queen completes 93 years of service">
            <a:extLst>
              <a:ext uri="{FF2B5EF4-FFF2-40B4-BE49-F238E27FC236}">
                <a16:creationId xmlns:a16="http://schemas.microsoft.com/office/drawing/2014/main" id="{30B7A024-E01A-B80E-A8B1-BCA61B7C45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3961" y="1590811"/>
            <a:ext cx="6127296" cy="3676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139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भारत की पहली डीलक्स ट्रेन, प्रतिष्ठित डेक्कन क्वीन की हाल ही में पुणे और मुंबई के बीच संचालन की 93 वीं वर्षगांठ मनाई गयी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1 जून, 1930 को इसकी उद्घाटन यात्रा ने मध्य रेलवे के पूर्ववर्ती ग्रेट इंडियन पेनिनसुला (जीआईपी) रेलवे के इतिहास में एक महत्वपूर्ण क्षण को चिह्नित किया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डेक्कन क्वीन को मुंबई और पुणे के दो महत्वपूर्ण शहरों की सेवा के लिए शुरू किया गया था और जिसका नाम उत्तरार्द्ध से लिया गया था, जिसे डेक्कन की रानी के रूप में भी जाना जाता था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39582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2308324"/>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डेक्कन क्वीन ने अपनी सेवा के 93 साल पूरे किए इन वर्षों में, ट्रेन में कई परिवर्तन हुए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अवसर को पुणे रेलवे स्टेशन पर उत्सव के साथ चिह्नित किया गया था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25411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8</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अमा एता एडू निम्न में से किस देश की प्रसिद्द लेखिका हैं जिनका हाल ही में निधन हो गया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Ama Eta Edu is the famous writer of which of the following country who passed away recently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घाना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Ghana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नाइजीरिया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Nigeria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सूडान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Sudan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अंगोला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Angola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18546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descr="BREAKING: Ghana's Famous Author, Ama Ata Aidoo Dies At 81 | Sahara Reporters">
            <a:extLst>
              <a:ext uri="{FF2B5EF4-FFF2-40B4-BE49-F238E27FC236}">
                <a16:creationId xmlns:a16="http://schemas.microsoft.com/office/drawing/2014/main" id="{B9A3922F-12C5-F1AC-E01A-99450645A1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5969" y="1646795"/>
            <a:ext cx="5940684" cy="3564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177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अभी हाल ही में घाना की प्रतिष्ठित लेखिका अमा एता एडू का 81 साल की उम्र में निधन हो गया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उनकी क्लासिक्स द डिलेमा ऑफ ए घोस्ट एंड चेंजेस को दशकों से पश्चिम अफ्रीकी स्कूलों में बच्चों को पढ़ाया गया था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उन्हें उनके नारीवादी आदर्शों के लिए प्रसिद्ध नाटककार के रूप में जाना जाता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अमा एता एडू का जन्म 1942 में मध्य घाना के एक ग्रामीण गांव में हुआ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688364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3416320"/>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1965 में, अमा एता एडू ने अपने पहले काम, द डिलेमा ऑफ ए घोस्ट के साथ एक नाटक प्रकाशित करने वाली पहली अफ्रीकी महिला बनकर एक महत्वपूर्ण रिकॉर्ड बनाया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उपलब्धि ने महाद्वीप पर सबसे प्रसिद्ध लेखकों में से एक के रूप में उनकी उल्लेखनीय यात्रा की शुरुआत को दुनिया के सामने उजागर कर दिया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38341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154F16-567C-58AA-B7ED-DB7E10EF1AA8}"/>
              </a:ext>
            </a:extLst>
          </p:cNvPr>
          <p:cNvSpPr txBox="1"/>
          <p:nvPr/>
        </p:nvSpPr>
        <p:spPr>
          <a:xfrm>
            <a:off x="776743" y="1536174"/>
            <a:ext cx="3461658" cy="3785652"/>
          </a:xfrm>
          <a:prstGeom prst="rect">
            <a:avLst/>
          </a:prstGeom>
          <a:noFill/>
        </p:spPr>
        <p:txBody>
          <a:bodyPr wrap="square" rtlCol="0">
            <a:spAutoFit/>
          </a:bodyPr>
          <a:lstStyle/>
          <a:p>
            <a:pPr algn="ctr"/>
            <a:r>
              <a:rPr lang="en-IN" sz="4800" b="1" dirty="0">
                <a:latin typeface="Kokila" panose="020B0604020202020204" pitchFamily="34" charset="0"/>
                <a:cs typeface="Kokila" panose="020B0604020202020204" pitchFamily="34" charset="0"/>
              </a:rPr>
              <a:t>USE CODE – Y182 </a:t>
            </a:r>
          </a:p>
          <a:p>
            <a:pPr algn="ctr"/>
            <a:r>
              <a:rPr lang="en-IN" sz="4800" b="1" dirty="0">
                <a:latin typeface="Kokila" panose="020B0604020202020204" pitchFamily="34" charset="0"/>
                <a:cs typeface="Kokila" panose="020B0604020202020204" pitchFamily="34" charset="0"/>
              </a:rPr>
              <a:t>FOR MAXIMUM DISCOUNT</a:t>
            </a:r>
          </a:p>
        </p:txBody>
      </p:sp>
      <p:pic>
        <p:nvPicPr>
          <p:cNvPr id="3" name="Picture 2">
            <a:extLst>
              <a:ext uri="{FF2B5EF4-FFF2-40B4-BE49-F238E27FC236}">
                <a16:creationId xmlns:a16="http://schemas.microsoft.com/office/drawing/2014/main" id="{ACB69EBC-E1F2-A35D-C2AB-2BFD9C3FC3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5195" y="1090125"/>
            <a:ext cx="5204927" cy="5204927"/>
          </a:xfrm>
          <a:prstGeom prst="rect">
            <a:avLst/>
          </a:prstGeom>
        </p:spPr>
      </p:pic>
    </p:spTree>
    <p:extLst>
      <p:ext uri="{BB962C8B-B14F-4D97-AF65-F5344CB8AC3E}">
        <p14:creationId xmlns:p14="http://schemas.microsoft.com/office/powerpoint/2010/main" val="4202857893"/>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170646"/>
          </a:xfrm>
          <a:prstGeom prst="rect">
            <a:avLst/>
          </a:prstGeom>
          <a:noFill/>
        </p:spPr>
        <p:txBody>
          <a:bodyPr wrap="square" rtlCol="0">
            <a:spAutoFit/>
          </a:bodyPr>
          <a:lstStyle/>
          <a:p>
            <a:pPr marL="1077913" lvl="1" indent="-1077913" algn="just">
              <a:tabLst>
                <a:tab pos="627063" algn="l"/>
                <a:tab pos="1082675" algn="l"/>
              </a:tabLst>
            </a:pPr>
            <a:r>
              <a:rPr lang="en-US" sz="3300" b="1" dirty="0">
                <a:ln>
                  <a:solidFill>
                    <a:srgbClr val="C00000"/>
                  </a:solidFill>
                </a:ln>
                <a:solidFill>
                  <a:srgbClr val="C00000"/>
                </a:solidFill>
                <a:latin typeface="Kokila" pitchFamily="34" charset="0"/>
                <a:ea typeface="Arial Unicode MS" pitchFamily="34" charset="-128"/>
                <a:cs typeface="Kokila" pitchFamily="34" charset="0"/>
              </a:rPr>
              <a:t>Q</a:t>
            </a:r>
            <a:r>
              <a:rPr lang="hi-IN" sz="3300" b="1" dirty="0">
                <a:ln>
                  <a:solidFill>
                    <a:srgbClr val="C00000"/>
                  </a:solidFill>
                </a:ln>
                <a:solidFill>
                  <a:srgbClr val="C00000"/>
                </a:solidFill>
                <a:latin typeface="Kokila" pitchFamily="34" charset="0"/>
                <a:ea typeface="Arial Unicode MS" pitchFamily="34" charset="-128"/>
                <a:cs typeface="Kokila" pitchFamily="34" charset="0"/>
              </a:rPr>
              <a:t>9</a:t>
            </a:r>
            <a:r>
              <a:rPr lang="en-US" sz="3300" b="1" dirty="0">
                <a:ln>
                  <a:solidFill>
                    <a:srgbClr val="C00000"/>
                  </a:solidFill>
                </a:ln>
                <a:solidFill>
                  <a:srgbClr val="C00000"/>
                </a:solidFill>
                <a:latin typeface="Kokila" pitchFamily="34" charset="0"/>
                <a:ea typeface="Arial Unicode MS" pitchFamily="34" charset="-128"/>
                <a:cs typeface="Kokila" pitchFamily="34" charset="0"/>
              </a:rPr>
              <a:t>.	</a:t>
            </a:r>
            <a:r>
              <a:rPr lang="hi-IN" sz="3300" b="1" dirty="0">
                <a:ln>
                  <a:solidFill>
                    <a:srgbClr val="C00000"/>
                  </a:solidFill>
                </a:ln>
                <a:solidFill>
                  <a:srgbClr val="C00000"/>
                </a:solidFill>
                <a:latin typeface="Kokila" pitchFamily="34" charset="0"/>
                <a:ea typeface="Arial Unicode MS" pitchFamily="34" charset="-128"/>
                <a:cs typeface="Kokila" pitchFamily="34" charset="0"/>
              </a:rPr>
              <a:t>	निम्न में से कौन भारतीय सेना में कर्नल रैंक पर प्रमोट होने वाली पहली भारतीय महिला आर्मी अफसर बन गयी हैं ? </a:t>
            </a:r>
          </a:p>
          <a:p>
            <a:pPr marL="1077913" lvl="1" indent="-1077913" algn="just">
              <a:tabLst>
                <a:tab pos="627063" algn="l"/>
                <a:tab pos="1082675" algn="l"/>
              </a:tabLst>
            </a:pPr>
            <a:r>
              <a:rPr lang="hi-IN" sz="3300" b="1" dirty="0">
                <a:ln>
                  <a:solidFill>
                    <a:srgbClr val="C00000"/>
                  </a:solidFill>
                </a:ln>
                <a:solidFill>
                  <a:srgbClr val="C00000"/>
                </a:solidFill>
                <a:latin typeface="Kokila" pitchFamily="34" charset="0"/>
                <a:ea typeface="Arial Unicode MS" pitchFamily="34" charset="-128"/>
                <a:cs typeface="Kokila" pitchFamily="34" charset="0"/>
              </a:rPr>
              <a:t>		</a:t>
            </a:r>
            <a:r>
              <a:rPr lang="en-US" sz="3300" b="1" dirty="0">
                <a:ln>
                  <a:solidFill>
                    <a:srgbClr val="002060"/>
                  </a:solidFill>
                </a:ln>
                <a:solidFill>
                  <a:srgbClr val="040F79"/>
                </a:solidFill>
                <a:latin typeface="Kokila" pitchFamily="34" charset="0"/>
                <a:ea typeface="Arial Unicode MS" pitchFamily="34" charset="-128"/>
                <a:cs typeface="Kokila" pitchFamily="34" charset="0"/>
              </a:rPr>
              <a:t>Who among the following has become the first Indian woman army officer to be promoted to the rank of colonel in the Indian Army ?</a:t>
            </a:r>
            <a:r>
              <a:rPr lang="hi-IN" sz="33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3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300" b="1" dirty="0">
                <a:ln>
                  <a:solidFill>
                    <a:srgbClr val="002060"/>
                  </a:solidFill>
                </a:ln>
                <a:solidFill>
                  <a:srgbClr val="040F79"/>
                </a:solidFill>
                <a:latin typeface="Kokila" pitchFamily="34" charset="0"/>
                <a:ea typeface="Arial Unicode MS" pitchFamily="34" charset="-128"/>
                <a:cs typeface="Kokila" pitchFamily="34" charset="0"/>
              </a:rPr>
              <a:t>		(</a:t>
            </a:r>
            <a:r>
              <a:rPr lang="en-IN" sz="3300" b="1" dirty="0">
                <a:ln>
                  <a:solidFill>
                    <a:srgbClr val="002060"/>
                  </a:solidFill>
                </a:ln>
                <a:solidFill>
                  <a:srgbClr val="040F79"/>
                </a:solidFill>
                <a:latin typeface="Kokila" pitchFamily="34" charset="0"/>
                <a:ea typeface="Arial Unicode MS" pitchFamily="34" charset="-128"/>
                <a:cs typeface="Kokila" pitchFamily="34" charset="0"/>
              </a:rPr>
              <a:t>a) </a:t>
            </a:r>
            <a:r>
              <a:rPr lang="hi-IN" sz="3300" b="1" dirty="0">
                <a:ln>
                  <a:solidFill>
                    <a:srgbClr val="002060"/>
                  </a:solidFill>
                </a:ln>
                <a:solidFill>
                  <a:srgbClr val="040F79"/>
                </a:solidFill>
                <a:latin typeface="Kokila" pitchFamily="34" charset="0"/>
                <a:ea typeface="Arial Unicode MS" pitchFamily="34" charset="-128"/>
                <a:cs typeface="Kokila" pitchFamily="34" charset="0"/>
              </a:rPr>
              <a:t>पोनुंग डोमिंग / Ponung Doming </a:t>
            </a:r>
          </a:p>
          <a:p>
            <a:pPr marL="1077913" lvl="1" indent="-1077913" algn="just">
              <a:tabLst>
                <a:tab pos="627063" algn="l"/>
                <a:tab pos="1082675" algn="l"/>
              </a:tabLst>
            </a:pPr>
            <a:r>
              <a:rPr lang="hi-IN" sz="3300" b="1" dirty="0">
                <a:ln>
                  <a:solidFill>
                    <a:srgbClr val="002060"/>
                  </a:solidFill>
                </a:ln>
                <a:solidFill>
                  <a:srgbClr val="040F79"/>
                </a:solidFill>
                <a:latin typeface="Kokila" pitchFamily="34" charset="0"/>
                <a:ea typeface="Arial Unicode MS" pitchFamily="34" charset="-128"/>
                <a:cs typeface="Kokila" pitchFamily="34" charset="0"/>
              </a:rPr>
              <a:t>		(</a:t>
            </a:r>
            <a:r>
              <a:rPr lang="en-IN" sz="3300" b="1" dirty="0">
                <a:ln>
                  <a:solidFill>
                    <a:srgbClr val="002060"/>
                  </a:solidFill>
                </a:ln>
                <a:solidFill>
                  <a:srgbClr val="040F79"/>
                </a:solidFill>
                <a:latin typeface="Kokila" pitchFamily="34" charset="0"/>
                <a:ea typeface="Arial Unicode MS" pitchFamily="34" charset="-128"/>
                <a:cs typeface="Kokila" pitchFamily="34" charset="0"/>
              </a:rPr>
              <a:t>b) </a:t>
            </a:r>
            <a:r>
              <a:rPr lang="hi-IN" sz="3300" b="1" dirty="0">
                <a:ln>
                  <a:solidFill>
                    <a:srgbClr val="002060"/>
                  </a:solidFill>
                </a:ln>
                <a:solidFill>
                  <a:srgbClr val="040F79"/>
                </a:solidFill>
                <a:latin typeface="Kokila" pitchFamily="34" charset="0"/>
                <a:ea typeface="Arial Unicode MS" pitchFamily="34" charset="-128"/>
                <a:cs typeface="Kokila" pitchFamily="34" charset="0"/>
              </a:rPr>
              <a:t>गीता राणा / </a:t>
            </a:r>
            <a:r>
              <a:rPr lang="en-IN" sz="3300" b="1" dirty="0">
                <a:ln>
                  <a:solidFill>
                    <a:srgbClr val="002060"/>
                  </a:solidFill>
                </a:ln>
                <a:solidFill>
                  <a:srgbClr val="040F79"/>
                </a:solidFill>
                <a:latin typeface="Kokila" pitchFamily="34" charset="0"/>
                <a:ea typeface="Arial Unicode MS" pitchFamily="34" charset="-128"/>
                <a:cs typeface="Kokila" pitchFamily="34" charset="0"/>
              </a:rPr>
              <a:t>Geeta Rana</a:t>
            </a:r>
            <a:endParaRPr lang="hi-IN" sz="33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300" b="1" dirty="0">
                <a:ln>
                  <a:solidFill>
                    <a:srgbClr val="002060"/>
                  </a:solidFill>
                </a:ln>
                <a:solidFill>
                  <a:srgbClr val="040F79"/>
                </a:solidFill>
                <a:latin typeface="Kokila" pitchFamily="34" charset="0"/>
                <a:ea typeface="Arial Unicode MS" pitchFamily="34" charset="-128"/>
                <a:cs typeface="Kokila" pitchFamily="34" charset="0"/>
              </a:rPr>
              <a:t>		(</a:t>
            </a:r>
            <a:r>
              <a:rPr lang="en-IN" sz="3300" b="1" dirty="0">
                <a:ln>
                  <a:solidFill>
                    <a:srgbClr val="002060"/>
                  </a:solidFill>
                </a:ln>
                <a:solidFill>
                  <a:srgbClr val="040F79"/>
                </a:solidFill>
                <a:latin typeface="Kokila" pitchFamily="34" charset="0"/>
                <a:ea typeface="Arial Unicode MS" pitchFamily="34" charset="-128"/>
                <a:cs typeface="Kokila" pitchFamily="34" charset="0"/>
              </a:rPr>
              <a:t>c) </a:t>
            </a:r>
            <a:r>
              <a:rPr lang="hi-IN" sz="3300" b="1" dirty="0">
                <a:ln>
                  <a:solidFill>
                    <a:srgbClr val="002060"/>
                  </a:solidFill>
                </a:ln>
                <a:solidFill>
                  <a:srgbClr val="040F79"/>
                </a:solidFill>
                <a:latin typeface="Kokila" pitchFamily="34" charset="0"/>
                <a:ea typeface="Arial Unicode MS" pitchFamily="34" charset="-128"/>
                <a:cs typeface="Kokila" pitchFamily="34" charset="0"/>
              </a:rPr>
              <a:t>तानिया शेरगिल / </a:t>
            </a:r>
            <a:r>
              <a:rPr lang="en-IN" sz="3300" b="1" dirty="0">
                <a:ln>
                  <a:solidFill>
                    <a:srgbClr val="002060"/>
                  </a:solidFill>
                </a:ln>
                <a:solidFill>
                  <a:srgbClr val="040F79"/>
                </a:solidFill>
                <a:latin typeface="Kokila" pitchFamily="34" charset="0"/>
                <a:ea typeface="Arial Unicode MS" pitchFamily="34" charset="-128"/>
                <a:cs typeface="Kokila" pitchFamily="34" charset="0"/>
              </a:rPr>
              <a:t>Tania </a:t>
            </a:r>
            <a:r>
              <a:rPr lang="en-IN" sz="3300" b="1" dirty="0" err="1">
                <a:ln>
                  <a:solidFill>
                    <a:srgbClr val="002060"/>
                  </a:solidFill>
                </a:ln>
                <a:solidFill>
                  <a:srgbClr val="040F79"/>
                </a:solidFill>
                <a:latin typeface="Kokila" pitchFamily="34" charset="0"/>
                <a:ea typeface="Arial Unicode MS" pitchFamily="34" charset="-128"/>
                <a:cs typeface="Kokila" pitchFamily="34" charset="0"/>
              </a:rPr>
              <a:t>Shergill</a:t>
            </a:r>
            <a:r>
              <a:rPr lang="hi-IN" sz="3300" b="1" dirty="0">
                <a:ln>
                  <a:solidFill>
                    <a:srgbClr val="002060"/>
                  </a:solidFill>
                </a:ln>
                <a:solidFill>
                  <a:srgbClr val="040F79"/>
                </a:solidFill>
                <a:latin typeface="Kokila" pitchFamily="34" charset="0"/>
                <a:ea typeface="Arial Unicode MS" pitchFamily="34" charset="-128"/>
                <a:cs typeface="Kokila" pitchFamily="34" charset="0"/>
              </a:rPr>
              <a:t> </a:t>
            </a:r>
          </a:p>
          <a:p>
            <a:pPr marL="1077913" lvl="1" indent="-1077913" algn="just">
              <a:tabLst>
                <a:tab pos="627063" algn="l"/>
                <a:tab pos="1082675" algn="l"/>
              </a:tabLst>
            </a:pPr>
            <a:r>
              <a:rPr lang="hi-IN" sz="3300" b="1" dirty="0">
                <a:ln>
                  <a:solidFill>
                    <a:srgbClr val="002060"/>
                  </a:solidFill>
                </a:ln>
                <a:solidFill>
                  <a:srgbClr val="040F79"/>
                </a:solidFill>
                <a:latin typeface="Kokila" pitchFamily="34" charset="0"/>
                <a:ea typeface="Arial Unicode MS" pitchFamily="34" charset="-128"/>
                <a:cs typeface="Kokila" pitchFamily="34" charset="0"/>
              </a:rPr>
              <a:t>		(</a:t>
            </a:r>
            <a:r>
              <a:rPr lang="en-IN" sz="3300" b="1" dirty="0">
                <a:ln>
                  <a:solidFill>
                    <a:srgbClr val="002060"/>
                  </a:solidFill>
                </a:ln>
                <a:solidFill>
                  <a:srgbClr val="040F79"/>
                </a:solidFill>
                <a:latin typeface="Kokila" pitchFamily="34" charset="0"/>
                <a:ea typeface="Arial Unicode MS" pitchFamily="34" charset="-128"/>
                <a:cs typeface="Kokila" pitchFamily="34" charset="0"/>
              </a:rPr>
              <a:t>d) </a:t>
            </a:r>
            <a:r>
              <a:rPr lang="hi-IN" sz="3300" b="1" dirty="0">
                <a:ln>
                  <a:solidFill>
                    <a:srgbClr val="002060"/>
                  </a:solidFill>
                </a:ln>
                <a:solidFill>
                  <a:srgbClr val="040F79"/>
                </a:solidFill>
                <a:latin typeface="Kokila" pitchFamily="34" charset="0"/>
                <a:ea typeface="Arial Unicode MS" pitchFamily="34" charset="-128"/>
                <a:cs typeface="Kokila" pitchFamily="34" charset="0"/>
              </a:rPr>
              <a:t>शालिनी सिंह / Shalini Singh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409995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6386" name="Picture 2" descr="Ponung Doming first woman from NE to become Colonel">
            <a:extLst>
              <a:ext uri="{FF2B5EF4-FFF2-40B4-BE49-F238E27FC236}">
                <a16:creationId xmlns:a16="http://schemas.microsoft.com/office/drawing/2014/main" id="{8047867D-F64D-C08A-EA6A-5B9284FC30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6807" y="1330049"/>
            <a:ext cx="7462935" cy="419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7686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3970318"/>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पोनुंग डोमिंग</a:t>
            </a:r>
            <a:r>
              <a:rPr lang="en-IN" sz="3600" b="1" dirty="0">
                <a:ln>
                  <a:solidFill>
                    <a:srgbClr val="7030A0"/>
                  </a:solidFill>
                </a:ln>
                <a:solidFill>
                  <a:srgbClr val="040F79"/>
                </a:solidFill>
                <a:latin typeface="Kokila" pitchFamily="34" charset="0"/>
                <a:ea typeface="Arial Unicode MS" pitchFamily="34" charset="-128"/>
                <a:cs typeface="Kokila" pitchFamily="34" charset="0"/>
              </a:rPr>
              <a:t> ,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अरुणाचल प्रदेश की एक आदिवासी महिला भारतीय सेना में कर्नल के पद पर पदोन्नत होने वाली पूर्वोत्तर की पहली महिला अधिकारी बन गई हैं</a:t>
            </a:r>
            <a:r>
              <a:rPr lang="en-IN"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a:t>
            </a:r>
            <a:endParaRPr lang="en-IN" sz="3600" b="1" dirty="0">
              <a:ln>
                <a:solidFill>
                  <a:srgbClr val="7030A0"/>
                </a:solidFill>
              </a:ln>
              <a:solidFill>
                <a:srgbClr val="040F79"/>
              </a:solidFill>
              <a:latin typeface="Kokila" pitchFamily="34" charset="0"/>
              <a:ea typeface="Arial Unicode MS" pitchFamily="34" charset="-128"/>
              <a:cs typeface="Kokila" pitchFamily="34" charset="0"/>
            </a:endParaRP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पोनुंग डोमिंग अरुणाचल प्रदेश के पूर्वी सियांग जिले के पासीघाट की रहने वाली हैं और वर्तमान में लेह में तैनात हैं।</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कर्नल गीता राणा लद्दाख में चीन सीमा के पास सेना इकाई का नेतृत्व करने वाली पहली महिला हैं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241618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3416320"/>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शालिनी सिंह हिमालयी क्षेत्र में उन्नत पर्वतारोहण पाठ्यक्रम पूरा करने वाली भारत की पहली महिला एनसीसी कैडेट कौन बन गई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तानिया शेरगिल पहली महिला अधिकारी हैं जिन्होंने सेना दिवस और गणतंत्र दिवस परेड में पहली बार सेना दिवस परेड का नेतृत्व किया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868750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a:t>
            </a:r>
            <a:r>
              <a:rPr lang="en-IN" sz="3600" b="1" dirty="0">
                <a:ln>
                  <a:solidFill>
                    <a:srgbClr val="C00000"/>
                  </a:solidFill>
                </a:ln>
                <a:solidFill>
                  <a:srgbClr val="C00000"/>
                </a:solidFill>
                <a:latin typeface="Kokila" pitchFamily="34" charset="0"/>
                <a:ea typeface="Arial Unicode MS" pitchFamily="34" charset="-128"/>
                <a:cs typeface="Kokila" pitchFamily="34" charset="0"/>
              </a:rPr>
              <a:t>0</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निम्न में से किस दिन विश्व साइकिल दिवस मनाया जाता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On which of the following days is the World Bicycle Day celebrated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2 जून / 2 June </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3</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जून / </a:t>
            </a:r>
            <a:r>
              <a:rPr lang="en-IN" sz="3600" b="1" dirty="0">
                <a:ln>
                  <a:solidFill>
                    <a:srgbClr val="002060"/>
                  </a:solidFill>
                </a:ln>
                <a:solidFill>
                  <a:srgbClr val="040F79"/>
                </a:solidFill>
                <a:latin typeface="Kokila" pitchFamily="34" charset="0"/>
                <a:ea typeface="Arial Unicode MS" pitchFamily="34" charset="-128"/>
                <a:cs typeface="Kokila" pitchFamily="34" charset="0"/>
              </a:rPr>
              <a:t>3</a:t>
            </a:r>
            <a:r>
              <a:rPr lang="hi-IN" sz="3600" b="1" dirty="0">
                <a:ln>
                  <a:solidFill>
                    <a:srgbClr val="002060"/>
                  </a:solidFill>
                </a:ln>
                <a:solidFill>
                  <a:srgbClr val="040F79"/>
                </a:solidFill>
                <a:latin typeface="Kokila" pitchFamily="34" charset="0"/>
                <a:ea typeface="Arial Unicode MS" pitchFamily="34" charset="-128"/>
                <a:cs typeface="Kokila" pitchFamily="34" charset="0"/>
              </a:rPr>
              <a:t> June </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4</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जून / </a:t>
            </a:r>
            <a:r>
              <a:rPr lang="en-IN" sz="3600" b="1" dirty="0">
                <a:ln>
                  <a:solidFill>
                    <a:srgbClr val="002060"/>
                  </a:solidFill>
                </a:ln>
                <a:solidFill>
                  <a:srgbClr val="040F79"/>
                </a:solidFill>
                <a:latin typeface="Kokila" pitchFamily="34" charset="0"/>
                <a:ea typeface="Arial Unicode MS" pitchFamily="34" charset="-128"/>
                <a:cs typeface="Kokila" pitchFamily="34" charset="0"/>
              </a:rPr>
              <a:t>4</a:t>
            </a:r>
            <a:r>
              <a:rPr lang="hi-IN" sz="3600" b="1" dirty="0">
                <a:ln>
                  <a:solidFill>
                    <a:srgbClr val="002060"/>
                  </a:solidFill>
                </a:ln>
                <a:solidFill>
                  <a:srgbClr val="040F79"/>
                </a:solidFill>
                <a:latin typeface="Kokila" pitchFamily="34" charset="0"/>
                <a:ea typeface="Arial Unicode MS" pitchFamily="34" charset="-128"/>
                <a:cs typeface="Kokila" pitchFamily="34" charset="0"/>
              </a:rPr>
              <a:t> June </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5</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जून / </a:t>
            </a:r>
            <a:r>
              <a:rPr lang="en-IN" sz="3600" b="1" dirty="0">
                <a:ln>
                  <a:solidFill>
                    <a:srgbClr val="002060"/>
                  </a:solidFill>
                </a:ln>
                <a:solidFill>
                  <a:srgbClr val="040F79"/>
                </a:solidFill>
                <a:latin typeface="Kokila" pitchFamily="34" charset="0"/>
                <a:ea typeface="Arial Unicode MS" pitchFamily="34" charset="-128"/>
                <a:cs typeface="Kokila" pitchFamily="34" charset="0"/>
              </a:rPr>
              <a:t>5</a:t>
            </a:r>
            <a:r>
              <a:rPr lang="hi-IN" sz="3600" b="1" dirty="0">
                <a:ln>
                  <a:solidFill>
                    <a:srgbClr val="002060"/>
                  </a:solidFill>
                </a:ln>
                <a:solidFill>
                  <a:srgbClr val="040F79"/>
                </a:solidFill>
                <a:latin typeface="Kokila" pitchFamily="34" charset="0"/>
                <a:ea typeface="Arial Unicode MS" pitchFamily="34" charset="-128"/>
                <a:cs typeface="Kokila" pitchFamily="34" charset="0"/>
              </a:rPr>
              <a:t> June </a:t>
            </a:r>
            <a:endParaRPr lang="en-US"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326260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descr="World Bicycle Day celebrated on 3rd June">
            <a:extLst>
              <a:ext uri="{FF2B5EF4-FFF2-40B4-BE49-F238E27FC236}">
                <a16:creationId xmlns:a16="http://schemas.microsoft.com/office/drawing/2014/main" id="{6B53D02C-E205-947A-8975-CE1184BD68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1761" y="1486808"/>
            <a:ext cx="5368990" cy="3884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8708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3 जून</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को हर साल अंतर्राष्ट्रीय विश्व साइकिल दिवस मनाया जाता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दिवस को मनाने का उद्देश्य – साइकिल की विशिष्टता, दीर्घजीविता और बहुमुखी प्रतिभा को पहचान दिलाने के लिए क्योंकि य्लाह सस्ती, पर्यावरण के अनुकूल परिवहन के स्थायी साधन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अप्रैल 2018 में, संयुक्त राष्ट्र महासभा ने 3 जून को विश्व  साइकिल दिवस के रूप में घोषित किया था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2023 वर्ष के लिए थीम – "राइडिंग टुगेदर फॉर अ सस्टेनेबल फ्यूचर"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45058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Q11.</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एडगर रिंकेविक्स को निम्न में से किस देश के राष्ट्रपति के रूप में नियुक्त किया गया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Edgar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Rinkewicz</a:t>
            </a:r>
            <a:r>
              <a:rPr lang="en-US" sz="3600" b="1" dirty="0">
                <a:ln>
                  <a:solidFill>
                    <a:srgbClr val="002060"/>
                  </a:solidFill>
                </a:ln>
                <a:solidFill>
                  <a:srgbClr val="040F79"/>
                </a:solidFill>
                <a:latin typeface="Kokila" pitchFamily="34" charset="0"/>
                <a:ea typeface="Arial Unicode MS" pitchFamily="34" charset="-128"/>
                <a:cs typeface="Kokila" pitchFamily="34" charset="0"/>
              </a:rPr>
              <a:t> has been appointed as the President of which of the following country</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endParaRPr lang="hi-IN" sz="3600" b="1" dirty="0">
              <a:ln>
                <a:solidFill>
                  <a:srgbClr val="C00000"/>
                </a:solidFill>
              </a:ln>
              <a:solidFill>
                <a:srgbClr val="C00000"/>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स्वीडन / Sweeden </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लातविया / Latavia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डेनमार्क / Denmark </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(d</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अंगोला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Angola </a:t>
            </a:r>
            <a:endParaRPr lang="en-US"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5322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descr="Edgars Rinkevics elected Latvia#8217;s new president - Edgars, Latvias,  Rinkevics |">
            <a:extLst>
              <a:ext uri="{FF2B5EF4-FFF2-40B4-BE49-F238E27FC236}">
                <a16:creationId xmlns:a16="http://schemas.microsoft.com/office/drawing/2014/main" id="{56B2A5B9-9284-2AD9-01B5-2C9FD93AC4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3350" y="1538232"/>
            <a:ext cx="5682634" cy="3781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1061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अभी हाल ही में एडगर रिंकेविक्स को लातविया का नया राष्ट्रपति चुना गया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एडगर रिंकेविक्स 2011 से लातविया के विदेश मंत्री थे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एडगर रिंकेविक्स, बाल्टिक देशों में पहले खुले तौर पर समलैंगिक राष्ट्रपति होंगे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लातविया ने 1918 में स्वतंत्रता की घोषणा की लेकिन बाद में 1940 में सोवियत संघ द्वारा कब्जा कर लिया गया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1991 में सोवियत संघ के पतन के साथ इसने स्वतंत्रता प्राप्त की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76611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5E386E-6EEB-67FF-E0AE-A8F14094E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65"/>
            <a:ext cx="12192000" cy="6858000"/>
          </a:xfrm>
          <a:prstGeom prst="rect">
            <a:avLst/>
          </a:prstGeom>
        </p:spPr>
      </p:pic>
    </p:spTree>
    <p:extLst>
      <p:ext uri="{BB962C8B-B14F-4D97-AF65-F5344CB8AC3E}">
        <p14:creationId xmlns:p14="http://schemas.microsoft.com/office/powerpoint/2010/main" val="2402654847"/>
      </p:ext>
    </p:extLst>
  </p:cSld>
  <p:clrMapOvr>
    <a:masterClrMapping/>
  </p:clrMapOvr>
  <p:transition spd="med">
    <p:pull/>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Q12.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हाल ही में जारी की गयी इंटरब्रांड की बेस्ट इंडियन ब्रांड्स रिपोर्ट के अनुसार भारत का का सबसे मूल्यवान ब्रांड कौन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According to the recently released Interbrand's Best Indian Brands report, who is the most valuable brand in India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एयरटेल / Airtel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इंफोसिस / Infosys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जियो / Jio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टाटा कंसल्टेंसी सर्विसेज / TCS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d</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70167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descr="TCS most valued Indian brand according to Interbrand's report | The  Financial Express">
            <a:extLst>
              <a:ext uri="{FF2B5EF4-FFF2-40B4-BE49-F238E27FC236}">
                <a16:creationId xmlns:a16="http://schemas.microsoft.com/office/drawing/2014/main" id="{B6B718EA-F58D-4C59-1945-F3E677E368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7675" y="1783624"/>
            <a:ext cx="5876342" cy="3290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4608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847755"/>
          </a:xfrm>
          <a:prstGeom prst="rect">
            <a:avLst/>
          </a:prstGeom>
          <a:noFill/>
        </p:spPr>
        <p:txBody>
          <a:bodyPr wrap="square" rtlCol="0">
            <a:spAutoFit/>
          </a:bodyPr>
          <a:lstStyle/>
          <a:p>
            <a:pPr marL="571500" lvl="1" indent="-571500" algn="just">
              <a:buFont typeface="Arial" panose="020B0604020202020204" pitchFamily="34" charset="0"/>
              <a:buChar char="•"/>
            </a:pPr>
            <a:r>
              <a:rPr lang="hi-IN" sz="3300" b="1" dirty="0">
                <a:ln>
                  <a:solidFill>
                    <a:srgbClr val="7030A0"/>
                  </a:solidFill>
                </a:ln>
                <a:solidFill>
                  <a:srgbClr val="040F79"/>
                </a:solidFill>
                <a:latin typeface="Kokila" pitchFamily="34" charset="0"/>
                <a:ea typeface="Arial Unicode MS" pitchFamily="34" charset="-128"/>
                <a:cs typeface="Kokila" pitchFamily="34" charset="0"/>
              </a:rPr>
              <a:t>इंटरब्रांड की बेस्ट इंडियन ब्रांड्स रिपोर्ट के अनुसार , टाटा कंसल्टेंसी सर्विसेज (</a:t>
            </a:r>
            <a:r>
              <a:rPr lang="en-IN" sz="3300" b="1" dirty="0">
                <a:ln>
                  <a:solidFill>
                    <a:srgbClr val="7030A0"/>
                  </a:solidFill>
                </a:ln>
                <a:solidFill>
                  <a:srgbClr val="040F79"/>
                </a:solidFill>
                <a:latin typeface="Kokila" pitchFamily="34" charset="0"/>
                <a:ea typeface="Arial Unicode MS" pitchFamily="34" charset="-128"/>
                <a:cs typeface="Kokila" pitchFamily="34" charset="0"/>
              </a:rPr>
              <a:t>TCS) </a:t>
            </a:r>
            <a:r>
              <a:rPr lang="hi-IN" sz="3300" b="1" dirty="0">
                <a:ln>
                  <a:solidFill>
                    <a:srgbClr val="7030A0"/>
                  </a:solidFill>
                </a:ln>
                <a:solidFill>
                  <a:srgbClr val="040F79"/>
                </a:solidFill>
                <a:latin typeface="Kokila" pitchFamily="34" charset="0"/>
                <a:ea typeface="Arial Unicode MS" pitchFamily="34" charset="-128"/>
                <a:cs typeface="Kokila" pitchFamily="34" charset="0"/>
              </a:rPr>
              <a:t>और रिलायंस इंडस्ट्रीज को  भारत में सबसे मूल्यवान ब्रांडों की सूची में शीर्ष स्थान प्राप्त हुआ है ।</a:t>
            </a:r>
          </a:p>
          <a:p>
            <a:pPr marL="571500" lvl="1" indent="-571500" algn="just">
              <a:buFont typeface="Arial" panose="020B0604020202020204" pitchFamily="34" charset="0"/>
              <a:buChar char="•"/>
            </a:pPr>
            <a:r>
              <a:rPr lang="hi-IN" sz="3300" b="1" dirty="0">
                <a:ln>
                  <a:solidFill>
                    <a:srgbClr val="7030A0"/>
                  </a:solidFill>
                </a:ln>
                <a:solidFill>
                  <a:srgbClr val="040F79"/>
                </a:solidFill>
                <a:latin typeface="Kokila" pitchFamily="34" charset="0"/>
                <a:ea typeface="Arial Unicode MS" pitchFamily="34" charset="-128"/>
                <a:cs typeface="Kokila" pitchFamily="34" charset="0"/>
              </a:rPr>
              <a:t>इस सूची में रिलायंस इंडस्ट्रीज को दूसरा स्थान प्राप्त हुआ है जबकि इंफोसिस तीसरे नंबर पर है ।</a:t>
            </a:r>
          </a:p>
          <a:p>
            <a:pPr marL="571500" lvl="1" indent="-571500" algn="just">
              <a:buFont typeface="Arial" panose="020B0604020202020204" pitchFamily="34" charset="0"/>
              <a:buChar char="•"/>
            </a:pPr>
            <a:r>
              <a:rPr lang="hi-IN" sz="3300" b="1" dirty="0">
                <a:ln>
                  <a:solidFill>
                    <a:srgbClr val="7030A0"/>
                  </a:solidFill>
                </a:ln>
                <a:solidFill>
                  <a:srgbClr val="040F79"/>
                </a:solidFill>
                <a:latin typeface="Kokila" pitchFamily="34" charset="0"/>
                <a:ea typeface="Arial Unicode MS" pitchFamily="34" charset="-128"/>
                <a:cs typeface="Kokila" pitchFamily="34" charset="0"/>
              </a:rPr>
              <a:t>शीर्ष दस ब्रांडों के कुल मूल्य में शीर्ष तीन ब्रांडों का हिस्सा 46% है।</a:t>
            </a:r>
          </a:p>
          <a:p>
            <a:pPr marL="571500" lvl="1" indent="-571500" algn="just">
              <a:buFont typeface="Arial" panose="020B0604020202020204" pitchFamily="34" charset="0"/>
              <a:buChar char="•"/>
            </a:pPr>
            <a:r>
              <a:rPr lang="hi-IN" sz="3300" b="1" dirty="0">
                <a:ln>
                  <a:solidFill>
                    <a:srgbClr val="7030A0"/>
                  </a:solidFill>
                </a:ln>
                <a:solidFill>
                  <a:srgbClr val="040F79"/>
                </a:solidFill>
                <a:latin typeface="Kokila" pitchFamily="34" charset="0"/>
                <a:ea typeface="Arial Unicode MS" pitchFamily="34" charset="-128"/>
                <a:cs typeface="Kokila" pitchFamily="34" charset="0"/>
              </a:rPr>
              <a:t>शीर्ष दस ब्रांडों का कुल ब्रांड मूल्य सूची में शेष 40 ब्रांडों के संयुक्त मूल्य से अधिक है । </a:t>
            </a:r>
          </a:p>
          <a:p>
            <a:pPr marL="571500" lvl="1" indent="-571500" algn="just">
              <a:buFont typeface="Arial" panose="020B0604020202020204" pitchFamily="34" charset="0"/>
              <a:buChar char="•"/>
            </a:pPr>
            <a:r>
              <a:rPr lang="hi-IN" sz="3300" b="1" dirty="0">
                <a:ln>
                  <a:solidFill>
                    <a:srgbClr val="7030A0"/>
                  </a:solidFill>
                </a:ln>
                <a:solidFill>
                  <a:srgbClr val="040F79"/>
                </a:solidFill>
                <a:latin typeface="Kokila" pitchFamily="34" charset="0"/>
                <a:ea typeface="Arial Unicode MS" pitchFamily="34" charset="-128"/>
                <a:cs typeface="Kokila" pitchFamily="34" charset="0"/>
              </a:rPr>
              <a:t>HDFC और JIO इस सूची में क्रमश: चौथे और पांचवें नंबर पर हैं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580471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Q13.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‘द पावर ऑफ़ वन थॉट : मास्टर योर माइंड’ नामक किताब किसके द्वारा लिखी गयी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has written the book 'The Power of One Thought: Master Your Mind'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बी. के. शिवानी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B.K. Shivani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आदित्य रॉय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Aditya Roy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नमन अरोड़ा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Naman Arora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चेतन भगत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Chetan Bhagat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423553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descr="Spirituality Books: Buy Spirituality Books Online at Best Prices in India -  Amazon.in">
            <a:extLst>
              <a:ext uri="{FF2B5EF4-FFF2-40B4-BE49-F238E27FC236}">
                <a16:creationId xmlns:a16="http://schemas.microsoft.com/office/drawing/2014/main" id="{92A490C1-D9F4-6D41-C401-87764F9DC5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9745" y="1093440"/>
            <a:ext cx="4395692" cy="5075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569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"द पावर ऑफ़ वन थॉट: मास्टर योर माइंड" नामक किताब बी.के शिवानी द्वारा लिखी गयी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किताब का उद्देश्य पाठकों को व्यक्तिगत परिवर्तन की ओर ले जाना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बी. के. शिवानी को 2017 में 'नारी शक्ति पुरस्कार' से  सम्मानित किया गया था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2017 से, उन्हें वर्ल्ड साइकियाट्रिक एसोसिएशन द्वारा सद्भावना राजदूत के रूप में नियुक्त किया गया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हार्पर कॉलिन्स इंडिया को 2015, 2016 और 2018 में तीन बार पब्लिशर ऑफ द ईयर अवार्ड से सम्मानित किया गया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121457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Q14.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अभी हाल में से किसे UPSC सदस्य के रूप में नियुक्त किया गया है ? </a:t>
            </a:r>
          </a:p>
          <a:p>
            <a:pPr marL="1077913" lvl="1" indent="-1077913" algn="just">
              <a:tabLst>
                <a:tab pos="627063" algn="l"/>
                <a:tab pos="1082675" algn="l"/>
              </a:tabLst>
            </a:pP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among the following has been appointed as the UPSC member recently</a:t>
            </a:r>
            <a:r>
              <a:rPr lang="en-IN" sz="3600" b="1" dirty="0">
                <a:ln>
                  <a:solidFill>
                    <a:srgbClr val="002060"/>
                  </a:solidFill>
                </a:ln>
                <a:solidFill>
                  <a:srgbClr val="040F79"/>
                </a:solidFill>
                <a:latin typeface="Kokila" pitchFamily="34" charset="0"/>
                <a:ea typeface="Arial Unicode MS" pitchFamily="34" charset="-128"/>
                <a:cs typeface="Kokila" pitchFamily="34" charset="0"/>
              </a:rPr>
              <a:t>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अंकिता रॉय /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Ankita Roy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मनोज सोनी / M</a:t>
            </a:r>
            <a:r>
              <a:rPr lang="en-IN" sz="3600" b="1" dirty="0">
                <a:ln>
                  <a:solidFill>
                    <a:srgbClr val="002060"/>
                  </a:solidFill>
                </a:ln>
                <a:solidFill>
                  <a:srgbClr val="040F79"/>
                </a:solidFill>
                <a:latin typeface="Kokila" pitchFamily="34" charset="0"/>
                <a:ea typeface="Arial Unicode MS" pitchFamily="34" charset="-128"/>
                <a:cs typeface="Kokila" pitchFamily="34" charset="0"/>
              </a:rPr>
              <a:t>a</a:t>
            </a:r>
            <a:r>
              <a:rPr lang="hi-IN" sz="3600" b="1" dirty="0">
                <a:ln>
                  <a:solidFill>
                    <a:srgbClr val="002060"/>
                  </a:solidFill>
                </a:ln>
                <a:solidFill>
                  <a:srgbClr val="040F79"/>
                </a:solidFill>
                <a:latin typeface="Kokila" pitchFamily="34" charset="0"/>
                <a:ea typeface="Arial Unicode MS" pitchFamily="34" charset="-128"/>
                <a:cs typeface="Kokila" pitchFamily="34" charset="0"/>
              </a:rPr>
              <a:t>noj Soni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राजशेखर / </a:t>
            </a:r>
            <a:r>
              <a:rPr lang="en-IN" sz="3600" b="1" dirty="0" err="1">
                <a:ln>
                  <a:solidFill>
                    <a:srgbClr val="002060"/>
                  </a:solidFill>
                </a:ln>
                <a:solidFill>
                  <a:srgbClr val="040F79"/>
                </a:solidFill>
                <a:latin typeface="Kokila" pitchFamily="34" charset="0"/>
                <a:ea typeface="Arial Unicode MS" pitchFamily="34" charset="-128"/>
                <a:cs typeface="Kokila" pitchFamily="34" charset="0"/>
              </a:rPr>
              <a:t>Rajshekhar</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विद्युत बिहारी स्वैन / V</a:t>
            </a:r>
            <a:r>
              <a:rPr lang="en-IN" sz="3600" b="1" dirty="0" err="1">
                <a:ln>
                  <a:solidFill>
                    <a:srgbClr val="002060"/>
                  </a:solidFill>
                </a:ln>
                <a:solidFill>
                  <a:srgbClr val="040F79"/>
                </a:solidFill>
                <a:latin typeface="Kokila" pitchFamily="34" charset="0"/>
                <a:ea typeface="Arial Unicode MS" pitchFamily="34" charset="-128"/>
                <a:cs typeface="Kokila" pitchFamily="34" charset="0"/>
              </a:rPr>
              <a:t>idyut</a:t>
            </a:r>
            <a:r>
              <a:rPr lang="en-IN" sz="3600" b="1" dirty="0">
                <a:ln>
                  <a:solidFill>
                    <a:srgbClr val="002060"/>
                  </a:solidFill>
                </a:ln>
                <a:solidFill>
                  <a:srgbClr val="040F79"/>
                </a:solidFill>
                <a:latin typeface="Kokila" pitchFamily="34" charset="0"/>
                <a:ea typeface="Arial Unicode MS" pitchFamily="34" charset="-128"/>
                <a:cs typeface="Kokila" pitchFamily="34" charset="0"/>
              </a:rPr>
              <a:t> Bihari Swain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d</a:t>
            </a:r>
          </a:p>
        </p:txBody>
      </p:sp>
    </p:spTree>
    <p:extLst>
      <p:ext uri="{BB962C8B-B14F-4D97-AF65-F5344CB8AC3E}">
        <p14:creationId xmlns:p14="http://schemas.microsoft.com/office/powerpoint/2010/main" val="35272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descr="Former MSME secretary sworn in as UPSC member">
            <a:extLst>
              <a:ext uri="{FF2B5EF4-FFF2-40B4-BE49-F238E27FC236}">
                <a16:creationId xmlns:a16="http://schemas.microsoft.com/office/drawing/2014/main" id="{3359E689-4916-780E-9BAE-4B3297EA20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676" y="1573906"/>
            <a:ext cx="4953291" cy="3710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428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en-IN" sz="3600" b="1" dirty="0">
                <a:ln>
                  <a:solidFill>
                    <a:srgbClr val="7030A0"/>
                  </a:solidFill>
                </a:ln>
                <a:solidFill>
                  <a:srgbClr val="040F79"/>
                </a:solidFill>
                <a:latin typeface="Kokila" pitchFamily="34" charset="0"/>
                <a:ea typeface="Arial Unicode MS" pitchFamily="34" charset="-128"/>
                <a:cs typeface="Kokila" pitchFamily="34" charset="0"/>
              </a:rPr>
              <a:t>MSME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के पूर्व सचिव विद्युत बिहारी स्वैन को हाल ही में  संघ लोक सेवा आयोग (</a:t>
            </a:r>
            <a:r>
              <a:rPr lang="en-IN" sz="3600" b="1" dirty="0">
                <a:ln>
                  <a:solidFill>
                    <a:srgbClr val="7030A0"/>
                  </a:solidFill>
                </a:ln>
                <a:solidFill>
                  <a:srgbClr val="040F79"/>
                </a:solidFill>
                <a:latin typeface="Kokila" pitchFamily="34" charset="0"/>
                <a:ea typeface="Arial Unicode MS" pitchFamily="34" charset="-128"/>
                <a:cs typeface="Kokila" pitchFamily="34" charset="0"/>
              </a:rPr>
              <a:t>UPSC)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के सदस्य के रूप में नियुक्त किया गया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वे 1988 बैच के गुजरात कैडर के भारतीय प्रशासनिक सेवा (</a:t>
            </a:r>
            <a:r>
              <a:rPr lang="en-IN" sz="3600" b="1" dirty="0">
                <a:ln>
                  <a:solidFill>
                    <a:srgbClr val="7030A0"/>
                  </a:solidFill>
                </a:ln>
                <a:solidFill>
                  <a:srgbClr val="040F79"/>
                </a:solidFill>
                <a:latin typeface="Kokila" pitchFamily="34" charset="0"/>
                <a:ea typeface="Arial Unicode MS" pitchFamily="34" charset="-128"/>
                <a:cs typeface="Kokila" pitchFamily="34" charset="0"/>
              </a:rPr>
              <a:t>IAS)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के अधिकारी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विद्युत बिहारी स्वैन ने 1989 से 2018 तक गुजरात सरकार के भीतर विभिन्न महत्वपूर्ण पदों पर कार्य किया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जनवरी 2021 में, उन्हें </a:t>
            </a:r>
            <a:r>
              <a:rPr lang="en-IN" sz="3600" b="1" dirty="0">
                <a:ln>
                  <a:solidFill>
                    <a:srgbClr val="7030A0"/>
                  </a:solidFill>
                </a:ln>
                <a:solidFill>
                  <a:srgbClr val="040F79"/>
                </a:solidFill>
                <a:latin typeface="Kokila" pitchFamily="34" charset="0"/>
                <a:ea typeface="Arial Unicode MS" pitchFamily="34" charset="-128"/>
                <a:cs typeface="Kokila" pitchFamily="34" charset="0"/>
              </a:rPr>
              <a:t>MSME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सचिव के रूप में नियुक्त किया गया, जहाँ उन्होंने मई 2023 तक कार्य किया था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742586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Q15.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अभी हाल ही में किसे विश्व मौसम विज्ञान संगठन (WMO) के तीसरे उपाध्यक्ष के रूप में नियुक्त किया गया है ? </a:t>
            </a:r>
          </a:p>
          <a:p>
            <a:pPr marL="1077913" lvl="1" indent="-1077913" algn="just">
              <a:tabLst>
                <a:tab pos="627063" algn="l"/>
                <a:tab pos="1082675" algn="l"/>
              </a:tabLst>
            </a:pP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has been appointed as the third Vice President of the World Meteorological Organization (WMO)</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मृत्युंजय महापात्रा/</a:t>
            </a:r>
            <a:r>
              <a:rPr lang="en-IN" sz="3600" b="1" dirty="0">
                <a:ln>
                  <a:solidFill>
                    <a:srgbClr val="002060"/>
                  </a:solidFill>
                </a:ln>
                <a:solidFill>
                  <a:srgbClr val="040F79"/>
                </a:solidFill>
                <a:latin typeface="Kokila" pitchFamily="34" charset="0"/>
                <a:ea typeface="Arial Unicode MS" pitchFamily="34" charset="-128"/>
                <a:cs typeface="Kokila" pitchFamily="34" charset="0"/>
              </a:rPr>
              <a:t>Mrityunjay Mahapatra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शिव प्रताप</a:t>
            </a:r>
            <a:r>
              <a:rPr lang="en-IN" sz="3600" b="1" dirty="0">
                <a:ln>
                  <a:solidFill>
                    <a:srgbClr val="002060"/>
                  </a:solidFill>
                </a:ln>
                <a:solidFill>
                  <a:srgbClr val="040F79"/>
                </a:solidFill>
                <a:latin typeface="Kokila" pitchFamily="34" charset="0"/>
                <a:ea typeface="Arial Unicode MS" pitchFamily="34" charset="-128"/>
                <a:cs typeface="Kokila" pitchFamily="34" charset="0"/>
              </a:rPr>
              <a:t> / </a:t>
            </a:r>
            <a:r>
              <a:rPr lang="hi-IN" sz="3600" b="1" dirty="0">
                <a:ln>
                  <a:solidFill>
                    <a:srgbClr val="002060"/>
                  </a:solidFill>
                </a:ln>
                <a:solidFill>
                  <a:srgbClr val="040F79"/>
                </a:solidFill>
                <a:latin typeface="Kokila" pitchFamily="34" charset="0"/>
                <a:ea typeface="Arial Unicode MS" pitchFamily="34" charset="-128"/>
                <a:cs typeface="Kokila" pitchFamily="34" charset="0"/>
              </a:rPr>
              <a:t>Shiv Pratap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राज शुक्ला</a:t>
            </a:r>
            <a:r>
              <a:rPr lang="en-IN" sz="3600" b="1" dirty="0">
                <a:ln>
                  <a:solidFill>
                    <a:srgbClr val="002060"/>
                  </a:solidFill>
                </a:ln>
                <a:solidFill>
                  <a:srgbClr val="040F79"/>
                </a:solidFill>
                <a:latin typeface="Kokila" pitchFamily="34" charset="0"/>
                <a:ea typeface="Arial Unicode MS" pitchFamily="34" charset="-128"/>
                <a:cs typeface="Kokila" pitchFamily="34" charset="0"/>
              </a:rPr>
              <a:t> / Raj Shukla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अनुपम मित्तल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Anupam Mittal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123552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6CF853-7204-5ABD-CE14-515A0808E1AD}"/>
              </a:ext>
            </a:extLst>
          </p:cNvPr>
          <p:cNvSpPr txBox="1"/>
          <p:nvPr/>
        </p:nvSpPr>
        <p:spPr>
          <a:xfrm>
            <a:off x="289249" y="1623527"/>
            <a:ext cx="4366727" cy="2308324"/>
          </a:xfrm>
          <a:prstGeom prst="rect">
            <a:avLst/>
          </a:prstGeom>
          <a:noFill/>
        </p:spPr>
        <p:txBody>
          <a:bodyPr wrap="square" rtlCol="0">
            <a:spAutoFit/>
          </a:bodyPr>
          <a:lstStyle/>
          <a:p>
            <a:pPr algn="ctr"/>
            <a:r>
              <a:rPr lang="en-IN" sz="4800" b="1" dirty="0">
                <a:latin typeface="Kokila" panose="020B0604020202020204" pitchFamily="34" charset="0"/>
                <a:cs typeface="Kokila" panose="020B0604020202020204" pitchFamily="34" charset="0"/>
              </a:rPr>
              <a:t>USE CODE – Y182 </a:t>
            </a:r>
          </a:p>
          <a:p>
            <a:pPr algn="ctr"/>
            <a:r>
              <a:rPr lang="en-IN" sz="4800" b="1" dirty="0">
                <a:latin typeface="Kokila" panose="020B0604020202020204" pitchFamily="34" charset="0"/>
                <a:cs typeface="Kokila" panose="020B0604020202020204" pitchFamily="34" charset="0"/>
              </a:rPr>
              <a:t>FOR MAXIMUM DISCOUNT</a:t>
            </a:r>
          </a:p>
        </p:txBody>
      </p:sp>
      <p:pic>
        <p:nvPicPr>
          <p:cNvPr id="4" name="Picture 3">
            <a:extLst>
              <a:ext uri="{FF2B5EF4-FFF2-40B4-BE49-F238E27FC236}">
                <a16:creationId xmlns:a16="http://schemas.microsoft.com/office/drawing/2014/main" id="{3FF5D6FD-0C61-1141-F0F9-4C49A1A308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2209" y="858416"/>
            <a:ext cx="5673012" cy="5673012"/>
          </a:xfrm>
          <a:prstGeom prst="rect">
            <a:avLst/>
          </a:prstGeom>
        </p:spPr>
      </p:pic>
    </p:spTree>
    <p:extLst>
      <p:ext uri="{BB962C8B-B14F-4D97-AF65-F5344CB8AC3E}">
        <p14:creationId xmlns:p14="http://schemas.microsoft.com/office/powerpoint/2010/main" val="4171673103"/>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descr="IMD director Mohapatra elected third Vice-President of World Meteorological  Organization – ThePrint –">
            <a:extLst>
              <a:ext uri="{FF2B5EF4-FFF2-40B4-BE49-F238E27FC236}">
                <a16:creationId xmlns:a16="http://schemas.microsoft.com/office/drawing/2014/main" id="{88E745D7-3370-DDC5-90BE-A547AEC880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4783" y="1392218"/>
            <a:ext cx="5438418" cy="4073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8994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4524315"/>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अभी हाल ही में भारत मौसम विज्ञान विभाग के निदेशक मृत्युंजय महापात्र को विश्व मौसम विज्ञान संगठन (</a:t>
            </a:r>
            <a:r>
              <a:rPr lang="en-IN" sz="3600" b="1" dirty="0">
                <a:ln>
                  <a:solidFill>
                    <a:srgbClr val="7030A0"/>
                  </a:solidFill>
                </a:ln>
                <a:solidFill>
                  <a:srgbClr val="040F79"/>
                </a:solidFill>
                <a:latin typeface="Kokila" pitchFamily="34" charset="0"/>
                <a:ea typeface="Arial Unicode MS" pitchFamily="34" charset="-128"/>
                <a:cs typeface="Kokila" pitchFamily="34" charset="0"/>
              </a:rPr>
              <a:t>WMO)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के तीसरे उपाध्यक्ष के रूप में 'चुना गया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अर्जेंटीना की सेलेस्टे साउलो को विश्व मौसम विज्ञान संगठन (</a:t>
            </a:r>
            <a:r>
              <a:rPr lang="en-IN" sz="3600" b="1" dirty="0">
                <a:ln>
                  <a:solidFill>
                    <a:srgbClr val="7030A0"/>
                  </a:solidFill>
                </a:ln>
                <a:solidFill>
                  <a:srgbClr val="040F79"/>
                </a:solidFill>
                <a:latin typeface="Kokila" pitchFamily="34" charset="0"/>
                <a:ea typeface="Arial Unicode MS" pitchFamily="34" charset="-128"/>
                <a:cs typeface="Kokila" pitchFamily="34" charset="0"/>
              </a:rPr>
              <a:t>WMO)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की पहली महिला महासचिव नियुक्त किया गया है । </a:t>
            </a:r>
          </a:p>
          <a:p>
            <a:pPr marL="571500" lvl="1" indent="-571500" algn="just">
              <a:buFont typeface="Arial" panose="020B0604020202020204" pitchFamily="34" charset="0"/>
              <a:buChar char="•"/>
            </a:pPr>
            <a:r>
              <a:rPr lang="en-IN" sz="3600" b="1" dirty="0">
                <a:ln>
                  <a:solidFill>
                    <a:srgbClr val="7030A0"/>
                  </a:solidFill>
                </a:ln>
                <a:solidFill>
                  <a:srgbClr val="040F79"/>
                </a:solidFill>
                <a:latin typeface="Kokila" pitchFamily="34" charset="0"/>
                <a:ea typeface="Arial Unicode MS" pitchFamily="34" charset="-128"/>
                <a:cs typeface="Kokila" pitchFamily="34" charset="0"/>
              </a:rPr>
              <a:t>WMO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मौसम, जलवायु और पानी पर आधिकारिक जानकारी प्रदान करने के लिए काम करता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06588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16758"/>
          </a:xfrm>
          <a:prstGeom prst="rect">
            <a:avLst/>
          </a:prstGeom>
          <a:noFill/>
        </p:spPr>
        <p:txBody>
          <a:bodyPr wrap="square" rtlCol="0">
            <a:spAutoFit/>
          </a:bodyPr>
          <a:lstStyle/>
          <a:p>
            <a:pPr marL="0" lvl="1" algn="just"/>
            <a:r>
              <a:rPr lang="hi-IN" sz="3200" b="1" dirty="0">
                <a:ln>
                  <a:solidFill>
                    <a:srgbClr val="7030A0"/>
                  </a:solidFill>
                </a:ln>
                <a:solidFill>
                  <a:srgbClr val="040F79"/>
                </a:solidFill>
                <a:latin typeface="Kokila" pitchFamily="34" charset="0"/>
                <a:ea typeface="Arial Unicode MS" pitchFamily="34" charset="-128"/>
                <a:cs typeface="Kokila" pitchFamily="34" charset="0"/>
              </a:rPr>
              <a:t>हाल की नियुक्तियां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केंद्रीय सतर्कता आयुक्त – प्रवीण कुमार श्रीवास्तव</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यूपीएससी के सदस्य के रूप में - सुमन शर्मा</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2023-24 के लिए भारतीय उद्योग परिसंघ (</a:t>
            </a:r>
            <a:r>
              <a:rPr lang="en-IN" sz="3200" b="1" dirty="0">
                <a:ln>
                  <a:solidFill>
                    <a:srgbClr val="7030A0"/>
                  </a:solidFill>
                </a:ln>
                <a:solidFill>
                  <a:srgbClr val="040F79"/>
                </a:solidFill>
                <a:latin typeface="Kokila" pitchFamily="34" charset="0"/>
                <a:ea typeface="Arial Unicode MS" pitchFamily="34" charset="-128"/>
                <a:cs typeface="Kokila" pitchFamily="34" charset="0"/>
              </a:rPr>
              <a:t>CII) </a:t>
            </a:r>
            <a:r>
              <a:rPr lang="hi-IN" sz="3200" b="1" dirty="0">
                <a:ln>
                  <a:solidFill>
                    <a:srgbClr val="7030A0"/>
                  </a:solidFill>
                </a:ln>
                <a:solidFill>
                  <a:srgbClr val="040F79"/>
                </a:solidFill>
                <a:latin typeface="Kokila" pitchFamily="34" charset="0"/>
                <a:ea typeface="Arial Unicode MS" pitchFamily="34" charset="-128"/>
                <a:cs typeface="Kokila" pitchFamily="34" charset="0"/>
              </a:rPr>
              <a:t>के अध्यक्ष – आर दिनेश</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इंटरनेट एंड मोबाइल एसोसिएशन ऑफ इंडिया (आईएएमएआई) के अध्यक्ष – हर्ष जैन (ड्रीम 11 के सीईओ)</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बास्केटबॉल फेडरेशन ऑफ इंडिया के अध्यक्ष – डॉ के गोविंदराज</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टाटा केमिकल बोर्ड के एमडी और सीईओ – आर मुकुंदन (पुनर्नियुक्ति)</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974532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324535"/>
          </a:xfrm>
          <a:prstGeom prst="rect">
            <a:avLst/>
          </a:prstGeom>
          <a:noFill/>
        </p:spPr>
        <p:txBody>
          <a:bodyPr wrap="square" rtlCol="0">
            <a:spAutoFit/>
          </a:bodyPr>
          <a:lstStyle/>
          <a:p>
            <a:pPr marL="1077913" lvl="1" indent="-1077913" algn="just">
              <a:tabLst>
                <a:tab pos="627063" algn="l"/>
                <a:tab pos="1082675" algn="l"/>
              </a:tabLst>
            </a:pPr>
            <a:r>
              <a:rPr lang="en-US" sz="3400" b="1" dirty="0">
                <a:ln>
                  <a:solidFill>
                    <a:srgbClr val="C00000"/>
                  </a:solidFill>
                </a:ln>
                <a:solidFill>
                  <a:srgbClr val="C00000"/>
                </a:solidFill>
                <a:latin typeface="Kokila" pitchFamily="34" charset="0"/>
                <a:ea typeface="Arial Unicode MS" pitchFamily="34" charset="-128"/>
                <a:cs typeface="Kokila" pitchFamily="34" charset="0"/>
              </a:rPr>
              <a:t>Q16.		</a:t>
            </a:r>
            <a:r>
              <a:rPr lang="hi-IN" sz="3400" b="1" dirty="0">
                <a:ln>
                  <a:solidFill>
                    <a:srgbClr val="C00000"/>
                  </a:solidFill>
                </a:ln>
                <a:solidFill>
                  <a:srgbClr val="C00000"/>
                </a:solidFill>
                <a:latin typeface="Kokila" pitchFamily="34" charset="0"/>
                <a:ea typeface="Arial Unicode MS" pitchFamily="34" charset="-128"/>
                <a:cs typeface="Kokila" pitchFamily="34" charset="0"/>
              </a:rPr>
              <a:t>निम्न में से किस देश में UWW रैंकिंग सीरीज कुश्ती का आयोजन किया गया जिसमें भारत के मनजीत ने कांस्य पदक जीता है ? </a:t>
            </a:r>
          </a:p>
          <a:p>
            <a:pPr marL="1077913" lvl="1" indent="-1077913" algn="just">
              <a:tabLst>
                <a:tab pos="627063" algn="l"/>
                <a:tab pos="1082675" algn="l"/>
              </a:tabLst>
            </a:pPr>
            <a:r>
              <a:rPr lang="hi-IN" sz="3400" b="1" dirty="0">
                <a:ln>
                  <a:solidFill>
                    <a:srgbClr val="C00000"/>
                  </a:solidFill>
                </a:ln>
                <a:solidFill>
                  <a:srgbClr val="C00000"/>
                </a:solidFill>
                <a:latin typeface="Kokila" pitchFamily="34" charset="0"/>
                <a:ea typeface="Arial Unicode MS" pitchFamily="34" charset="-128"/>
                <a:cs typeface="Kokila" pitchFamily="34" charset="0"/>
              </a:rPr>
              <a:t>		</a:t>
            </a:r>
            <a:r>
              <a:rPr lang="en-US" sz="3400" b="1" dirty="0">
                <a:ln>
                  <a:solidFill>
                    <a:srgbClr val="002060"/>
                  </a:solidFill>
                </a:ln>
                <a:solidFill>
                  <a:srgbClr val="040F79"/>
                </a:solidFill>
                <a:latin typeface="Kokila" pitchFamily="34" charset="0"/>
                <a:ea typeface="Arial Unicode MS" pitchFamily="34" charset="-128"/>
                <a:cs typeface="Kokila" pitchFamily="34" charset="0"/>
              </a:rPr>
              <a:t>In which of the following country UWW Ranking Series Wrestling was organized in which India's Manjeet won bronze medal</a:t>
            </a: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IN" sz="34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IN" sz="3400" b="1" dirty="0">
                <a:ln>
                  <a:solidFill>
                    <a:srgbClr val="002060"/>
                  </a:solidFill>
                </a:ln>
                <a:solidFill>
                  <a:srgbClr val="040F79"/>
                </a:solidFill>
                <a:latin typeface="Kokila" pitchFamily="34" charset="0"/>
                <a:ea typeface="Arial Unicode MS" pitchFamily="34" charset="-128"/>
                <a:cs typeface="Kokila" pitchFamily="34" charset="0"/>
              </a:rPr>
              <a:t>a)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तुर्किये </a:t>
            </a:r>
            <a:r>
              <a:rPr lang="en-IN" sz="3400" b="1" dirty="0">
                <a:ln>
                  <a:solidFill>
                    <a:srgbClr val="002060"/>
                  </a:solidFill>
                </a:ln>
                <a:solidFill>
                  <a:srgbClr val="040F79"/>
                </a:solidFill>
                <a:latin typeface="Kokila" pitchFamily="34" charset="0"/>
                <a:ea typeface="Arial Unicode MS" pitchFamily="34" charset="-128"/>
                <a:cs typeface="Kokila" pitchFamily="34" charset="0"/>
              </a:rPr>
              <a:t>/ </a:t>
            </a:r>
            <a:r>
              <a:rPr lang="en-IN" sz="3400" b="1" dirty="0" err="1">
                <a:ln>
                  <a:solidFill>
                    <a:srgbClr val="002060"/>
                  </a:solidFill>
                </a:ln>
                <a:solidFill>
                  <a:srgbClr val="040F79"/>
                </a:solidFill>
                <a:latin typeface="Kokila" pitchFamily="34" charset="0"/>
                <a:ea typeface="Arial Unicode MS" pitchFamily="34" charset="-128"/>
                <a:cs typeface="Kokila" pitchFamily="34" charset="0"/>
              </a:rPr>
              <a:t>Turkiye</a:t>
            </a:r>
            <a:r>
              <a:rPr lang="en-IN" sz="34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4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IN" sz="3400" b="1" dirty="0">
                <a:ln>
                  <a:solidFill>
                    <a:srgbClr val="002060"/>
                  </a:solidFill>
                </a:ln>
                <a:solidFill>
                  <a:srgbClr val="040F79"/>
                </a:solidFill>
                <a:latin typeface="Kokila" pitchFamily="34" charset="0"/>
                <a:ea typeface="Arial Unicode MS" pitchFamily="34" charset="-128"/>
                <a:cs typeface="Kokila" pitchFamily="34" charset="0"/>
              </a:rPr>
              <a:t>b)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किर्गिस्तान </a:t>
            </a:r>
            <a:r>
              <a:rPr lang="en-IN" sz="3400" b="1" dirty="0">
                <a:ln>
                  <a:solidFill>
                    <a:srgbClr val="002060"/>
                  </a:solidFill>
                </a:ln>
                <a:solidFill>
                  <a:srgbClr val="040F79"/>
                </a:solidFill>
                <a:latin typeface="Kokila" pitchFamily="34" charset="0"/>
                <a:ea typeface="Arial Unicode MS" pitchFamily="34" charset="-128"/>
                <a:cs typeface="Kokila" pitchFamily="34" charset="0"/>
              </a:rPr>
              <a:t>/ </a:t>
            </a:r>
            <a:r>
              <a:rPr lang="en-IN" sz="3400" b="1" dirty="0" err="1">
                <a:ln>
                  <a:solidFill>
                    <a:srgbClr val="002060"/>
                  </a:solidFill>
                </a:ln>
                <a:solidFill>
                  <a:srgbClr val="040F79"/>
                </a:solidFill>
                <a:latin typeface="Kokila" pitchFamily="34" charset="0"/>
                <a:ea typeface="Arial Unicode MS" pitchFamily="34" charset="-128"/>
                <a:cs typeface="Kokila" pitchFamily="34" charset="0"/>
              </a:rPr>
              <a:t>Kirgistan</a:t>
            </a:r>
            <a:r>
              <a:rPr lang="en-IN" sz="34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4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IN" sz="3400" b="1" dirty="0">
                <a:ln>
                  <a:solidFill>
                    <a:srgbClr val="002060"/>
                  </a:solidFill>
                </a:ln>
                <a:solidFill>
                  <a:srgbClr val="040F79"/>
                </a:solidFill>
                <a:latin typeface="Kokila" pitchFamily="34" charset="0"/>
                <a:ea typeface="Arial Unicode MS" pitchFamily="34" charset="-128"/>
                <a:cs typeface="Kokila" pitchFamily="34" charset="0"/>
              </a:rPr>
              <a:t>c)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थाईलैंड / </a:t>
            </a:r>
            <a:r>
              <a:rPr lang="en-IN" sz="3400" b="1" dirty="0">
                <a:ln>
                  <a:solidFill>
                    <a:srgbClr val="002060"/>
                  </a:solidFill>
                </a:ln>
                <a:solidFill>
                  <a:srgbClr val="040F79"/>
                </a:solidFill>
                <a:latin typeface="Kokila" pitchFamily="34" charset="0"/>
                <a:ea typeface="Arial Unicode MS" pitchFamily="34" charset="-128"/>
                <a:cs typeface="Kokila" pitchFamily="34" charset="0"/>
              </a:rPr>
              <a:t>Thailand </a:t>
            </a:r>
          </a:p>
          <a:p>
            <a:pPr marL="1077913" lvl="1" indent="-1077913" algn="just">
              <a:tabLst>
                <a:tab pos="627063" algn="l"/>
                <a:tab pos="1082675" algn="l"/>
              </a:tabLst>
            </a:pP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IN" sz="3400" b="1" dirty="0">
                <a:ln>
                  <a:solidFill>
                    <a:srgbClr val="002060"/>
                  </a:solidFill>
                </a:ln>
                <a:solidFill>
                  <a:srgbClr val="040F79"/>
                </a:solidFill>
                <a:latin typeface="Kokila" pitchFamily="34" charset="0"/>
                <a:ea typeface="Arial Unicode MS" pitchFamily="34" charset="-128"/>
                <a:cs typeface="Kokila" pitchFamily="34" charset="0"/>
              </a:rPr>
              <a:t>d)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उज्बेकिस्तान </a:t>
            </a:r>
            <a:r>
              <a:rPr lang="en-IN" sz="3400" b="1" dirty="0">
                <a:ln>
                  <a:solidFill>
                    <a:srgbClr val="002060"/>
                  </a:solidFill>
                </a:ln>
                <a:solidFill>
                  <a:srgbClr val="040F79"/>
                </a:solidFill>
                <a:latin typeface="Kokila" pitchFamily="34" charset="0"/>
                <a:ea typeface="Arial Unicode MS" pitchFamily="34" charset="-128"/>
                <a:cs typeface="Kokila" pitchFamily="34" charset="0"/>
              </a:rPr>
              <a:t>/ Uzbekistan </a:t>
            </a:r>
            <a:endParaRPr lang="hi-IN" sz="34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0607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descr="Manjeet wins bronze in UWW ranking series wrestling event in Kyrgyzstan |  More sports News - Times of India">
            <a:extLst>
              <a:ext uri="{FF2B5EF4-FFF2-40B4-BE49-F238E27FC236}">
                <a16:creationId xmlns:a16="http://schemas.microsoft.com/office/drawing/2014/main" id="{582CAF56-AC01-D2A8-13C6-1C8ACD3B2C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9886" y="1650383"/>
            <a:ext cx="6352203" cy="3557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065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3970318"/>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पहलवान मंजीत ने किर्गिस्तान में बिश्केक रैंकिंग सीरीज 2023 में कांस्य पदक जीता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मंजीत ने कांस्य पदक के मुकाबले में कजाकिस्तान के यरसिन अबीयर को 14-9 से हराया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1-4 जून के बीच आयोजित होने वाली बिश्केक रैंकिंग श्रृंखला, वर्ष की चार प्रमुख रैंकिंग श्रृंखलाओं में से तीसरी है।</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516430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5E386E-6EEB-67FF-E0AE-A8F14094E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65"/>
            <a:ext cx="12192000" cy="6858000"/>
          </a:xfrm>
          <a:prstGeom prst="rect">
            <a:avLst/>
          </a:prstGeom>
        </p:spPr>
      </p:pic>
    </p:spTree>
    <p:extLst>
      <p:ext uri="{BB962C8B-B14F-4D97-AF65-F5344CB8AC3E}">
        <p14:creationId xmlns:p14="http://schemas.microsoft.com/office/powerpoint/2010/main" val="1094170580"/>
      </p:ext>
    </p:extLst>
  </p:cSld>
  <p:clrMapOvr>
    <a:masterClrMapping/>
  </p:clrMapOvr>
  <p:transition spd="med">
    <p:pull/>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68313" y="1534463"/>
            <a:ext cx="8302388" cy="3785652"/>
          </a:xfrm>
          <a:prstGeom prst="rect">
            <a:avLst/>
          </a:prstGeom>
          <a:noFill/>
        </p:spPr>
        <p:txBody>
          <a:bodyPr wrap="square" rtlCol="0">
            <a:spAutoFit/>
          </a:bodyPr>
          <a:lstStyle/>
          <a:p>
            <a:pPr marL="0" lvl="1" algn="ctr"/>
            <a:r>
              <a:rPr lang="en-IN" sz="8000" b="1" dirty="0">
                <a:ln>
                  <a:solidFill>
                    <a:srgbClr val="7030A0"/>
                  </a:solidFill>
                </a:ln>
                <a:solidFill>
                  <a:srgbClr val="C00000"/>
                </a:solidFill>
                <a:latin typeface="Kokila" pitchFamily="34" charset="0"/>
                <a:ea typeface="Arial Unicode MS" pitchFamily="34" charset="-128"/>
                <a:cs typeface="Kokila" pitchFamily="34" charset="0"/>
              </a:rPr>
              <a:t>3</a:t>
            </a:r>
            <a:r>
              <a:rPr lang="en-US" sz="8000" b="1" dirty="0">
                <a:ln>
                  <a:solidFill>
                    <a:srgbClr val="7030A0"/>
                  </a:solidFill>
                </a:ln>
                <a:solidFill>
                  <a:srgbClr val="C00000"/>
                </a:solidFill>
                <a:latin typeface="Kokila" pitchFamily="34" charset="0"/>
                <a:ea typeface="Arial Unicode MS" pitchFamily="34" charset="-128"/>
                <a:cs typeface="Kokila" pitchFamily="34" charset="0"/>
              </a:rPr>
              <a:t> JUNE 2023 </a:t>
            </a:r>
            <a:r>
              <a:rPr lang="en-US" sz="8000" b="1" dirty="0">
                <a:ln>
                  <a:solidFill>
                    <a:srgbClr val="7030A0"/>
                  </a:solidFill>
                </a:ln>
                <a:solidFill>
                  <a:srgbClr val="040F79"/>
                </a:solidFill>
                <a:latin typeface="Kokila" pitchFamily="34" charset="0"/>
                <a:ea typeface="Arial Unicode MS" pitchFamily="34" charset="-128"/>
                <a:cs typeface="Kokila" pitchFamily="34" charset="0"/>
              </a:rPr>
              <a:t>CURRENT AFFAIRS REVISION</a:t>
            </a:r>
            <a:endParaRPr lang="hi-IN" sz="8000" b="1" dirty="0">
              <a:ln>
                <a:solidFill>
                  <a:srgbClr val="7030A0"/>
                </a:solidFill>
              </a:ln>
              <a:solidFill>
                <a:srgbClr val="040F79"/>
              </a:solidFill>
              <a:latin typeface="Kokila" pitchFamily="34" charset="0"/>
              <a:ea typeface="Arial Unicode MS" pitchFamily="34" charset="-128"/>
              <a:cs typeface="Kokila" pitchFamily="34" charset="0"/>
            </a:endParaRP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437752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509200"/>
          </a:xfrm>
          <a:prstGeom prst="rect">
            <a:avLst/>
          </a:prstGeom>
          <a:noFill/>
        </p:spPr>
        <p:txBody>
          <a:bodyPr wrap="square" rtlCol="0">
            <a:spAutoFit/>
          </a:bodyPr>
          <a:lstStyle/>
          <a:p>
            <a:pPr marL="1077913" lvl="1" indent="-1077913" algn="just">
              <a:tabLst>
                <a:tab pos="627063" algn="l"/>
                <a:tab pos="1082675" algn="l"/>
              </a:tabLst>
            </a:pPr>
            <a:r>
              <a:rPr lang="en-US" sz="3200" b="1" dirty="0">
                <a:ln>
                  <a:solidFill>
                    <a:srgbClr val="C00000"/>
                  </a:solidFill>
                </a:ln>
                <a:solidFill>
                  <a:srgbClr val="C00000"/>
                </a:solidFill>
                <a:latin typeface="Kokila" pitchFamily="34" charset="0"/>
                <a:ea typeface="Arial Unicode MS" pitchFamily="34" charset="-128"/>
                <a:cs typeface="Kokila" pitchFamily="34" charset="0"/>
              </a:rPr>
              <a:t>Q1.	</a:t>
            </a:r>
            <a:r>
              <a:rPr lang="hi-IN" sz="3200" b="1" dirty="0">
                <a:ln>
                  <a:solidFill>
                    <a:srgbClr val="C00000"/>
                  </a:solidFill>
                </a:ln>
                <a:solidFill>
                  <a:srgbClr val="C00000"/>
                </a:solidFill>
                <a:latin typeface="Kokila" pitchFamily="34" charset="0"/>
                <a:ea typeface="Arial Unicode MS" pitchFamily="34" charset="-128"/>
                <a:cs typeface="Kokila" pitchFamily="34" charset="0"/>
              </a:rPr>
              <a:t>	सेलेस्टे साउलो को संयुक्त राष्ट्र मौसम एजेंसी की पहली महिला प्रमुख के रूप में चुना गया है। वे किस देश से संबंधित हैं? </a:t>
            </a:r>
          </a:p>
          <a:p>
            <a:pPr marL="1077913" lvl="1" indent="-1077913" algn="just">
              <a:tabLst>
                <a:tab pos="627063" algn="l"/>
                <a:tab pos="1082675" algn="l"/>
              </a:tabLst>
            </a:pPr>
            <a:r>
              <a:rPr lang="en-US" sz="3200" b="1" dirty="0">
                <a:ln>
                  <a:solidFill>
                    <a:srgbClr val="C00000"/>
                  </a:solidFill>
                </a:ln>
                <a:solidFill>
                  <a:srgbClr val="C00000"/>
                </a:solidFill>
                <a:latin typeface="Kokila" pitchFamily="34" charset="0"/>
                <a:ea typeface="Arial Unicode MS" pitchFamily="34" charset="-128"/>
                <a:cs typeface="Kokila" pitchFamily="34" charset="0"/>
              </a:rPr>
              <a:t>		</a:t>
            </a:r>
            <a:r>
              <a:rPr lang="en-US" sz="3200" b="1" dirty="0">
                <a:ln>
                  <a:solidFill>
                    <a:srgbClr val="002060"/>
                  </a:solidFill>
                </a:ln>
                <a:solidFill>
                  <a:srgbClr val="040F79"/>
                </a:solidFill>
                <a:latin typeface="Kokila" pitchFamily="34" charset="0"/>
                <a:ea typeface="Arial Unicode MS" pitchFamily="34" charset="-128"/>
                <a:cs typeface="Kokila" pitchFamily="34" charset="0"/>
              </a:rPr>
              <a:t>Celeste </a:t>
            </a:r>
            <a:r>
              <a:rPr lang="en-US" sz="3200" b="1" dirty="0" err="1">
                <a:ln>
                  <a:solidFill>
                    <a:srgbClr val="002060"/>
                  </a:solidFill>
                </a:ln>
                <a:solidFill>
                  <a:srgbClr val="040F79"/>
                </a:solidFill>
                <a:latin typeface="Kokila" pitchFamily="34" charset="0"/>
                <a:ea typeface="Arial Unicode MS" pitchFamily="34" charset="-128"/>
                <a:cs typeface="Kokila" pitchFamily="34" charset="0"/>
              </a:rPr>
              <a:t>Saulo</a:t>
            </a:r>
            <a:r>
              <a:rPr lang="en-US" sz="3200" b="1" dirty="0">
                <a:ln>
                  <a:solidFill>
                    <a:srgbClr val="002060"/>
                  </a:solidFill>
                </a:ln>
                <a:solidFill>
                  <a:srgbClr val="040F79"/>
                </a:solidFill>
                <a:latin typeface="Kokila" pitchFamily="34" charset="0"/>
                <a:ea typeface="Arial Unicode MS" pitchFamily="34" charset="-128"/>
                <a:cs typeface="Kokila" pitchFamily="34" charset="0"/>
              </a:rPr>
              <a:t> has been selected as the first female head of the United Nations Meteorological Agency. Which country do they belong to?</a:t>
            </a:r>
            <a:endParaRPr lang="hi-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200" b="1" dirty="0">
                <a:ln>
                  <a:solidFill>
                    <a:srgbClr val="002060"/>
                  </a:solidFill>
                </a:ln>
                <a:solidFill>
                  <a:srgbClr val="040F79"/>
                </a:solidFill>
                <a:latin typeface="Kokila" pitchFamily="34" charset="0"/>
                <a:ea typeface="Arial Unicode MS" pitchFamily="34" charset="-128"/>
                <a:cs typeface="Kokila" pitchFamily="34" charset="0"/>
              </a:rPr>
              <a:t>		</a:t>
            </a:r>
            <a:r>
              <a:rPr lang="hi-IN" sz="3200" b="1" dirty="0">
                <a:ln>
                  <a:solidFill>
                    <a:srgbClr val="002060"/>
                  </a:solidFill>
                </a:ln>
                <a:solidFill>
                  <a:srgbClr val="040F79"/>
                </a:solidFill>
                <a:latin typeface="Kokila" pitchFamily="34" charset="0"/>
                <a:ea typeface="Arial Unicode MS" pitchFamily="34" charset="-128"/>
                <a:cs typeface="Kokila" pitchFamily="34" charset="0"/>
              </a:rPr>
              <a:t>(</a:t>
            </a:r>
            <a:r>
              <a:rPr lang="en-IN" sz="3200" b="1" dirty="0">
                <a:ln>
                  <a:solidFill>
                    <a:srgbClr val="002060"/>
                  </a:solidFill>
                </a:ln>
                <a:solidFill>
                  <a:srgbClr val="040F79"/>
                </a:solidFill>
                <a:latin typeface="Kokila" pitchFamily="34" charset="0"/>
                <a:ea typeface="Arial Unicode MS" pitchFamily="34" charset="-128"/>
                <a:cs typeface="Kokila" pitchFamily="34" charset="0"/>
              </a:rPr>
              <a:t>a)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अर्जेंटीना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a:t>
            </a:r>
            <a:r>
              <a:rPr lang="en-US" sz="3200" b="1" dirty="0" err="1">
                <a:ln>
                  <a:solidFill>
                    <a:srgbClr val="002060"/>
                  </a:solidFill>
                </a:ln>
                <a:solidFill>
                  <a:srgbClr val="040F79"/>
                </a:solidFill>
                <a:latin typeface="Kokila" pitchFamily="34" charset="0"/>
                <a:ea typeface="Arial Unicode MS" pitchFamily="34" charset="-128"/>
                <a:cs typeface="Kokila" pitchFamily="34" charset="0"/>
              </a:rPr>
              <a:t>Arjentina</a:t>
            </a:r>
            <a:r>
              <a:rPr lang="en-US" sz="32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200" b="1" dirty="0">
                <a:ln>
                  <a:solidFill>
                    <a:srgbClr val="002060"/>
                  </a:solidFill>
                </a:ln>
                <a:solidFill>
                  <a:srgbClr val="040F79"/>
                </a:solidFill>
                <a:latin typeface="Kokila" pitchFamily="34" charset="0"/>
                <a:ea typeface="Arial Unicode MS" pitchFamily="34" charset="-128"/>
                <a:cs typeface="Kokila" pitchFamily="34" charset="0"/>
              </a:rPr>
              <a:t>		</a:t>
            </a:r>
            <a:r>
              <a:rPr lang="hi-IN" sz="3200" b="1" dirty="0">
                <a:ln>
                  <a:solidFill>
                    <a:srgbClr val="002060"/>
                  </a:solidFill>
                </a:ln>
                <a:solidFill>
                  <a:srgbClr val="040F79"/>
                </a:solidFill>
                <a:latin typeface="Kokila" pitchFamily="34" charset="0"/>
                <a:ea typeface="Arial Unicode MS" pitchFamily="34" charset="-128"/>
                <a:cs typeface="Kokila" pitchFamily="34" charset="0"/>
              </a:rPr>
              <a:t>(</a:t>
            </a:r>
            <a:r>
              <a:rPr lang="en-IN" sz="3200" b="1" dirty="0">
                <a:ln>
                  <a:solidFill>
                    <a:srgbClr val="002060"/>
                  </a:solidFill>
                </a:ln>
                <a:solidFill>
                  <a:srgbClr val="040F79"/>
                </a:solidFill>
                <a:latin typeface="Kokila" pitchFamily="34" charset="0"/>
                <a:ea typeface="Arial Unicode MS" pitchFamily="34" charset="-128"/>
                <a:cs typeface="Kokila" pitchFamily="34" charset="0"/>
              </a:rPr>
              <a:t>b)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स्वीडन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a:t>
            </a:r>
            <a:r>
              <a:rPr lang="en-US" sz="3200" b="1" dirty="0" err="1">
                <a:ln>
                  <a:solidFill>
                    <a:srgbClr val="002060"/>
                  </a:solidFill>
                </a:ln>
                <a:solidFill>
                  <a:srgbClr val="040F79"/>
                </a:solidFill>
                <a:latin typeface="Kokila" pitchFamily="34" charset="0"/>
                <a:ea typeface="Arial Unicode MS" pitchFamily="34" charset="-128"/>
                <a:cs typeface="Kokila" pitchFamily="34" charset="0"/>
              </a:rPr>
              <a:t>Sweeden</a:t>
            </a:r>
            <a:r>
              <a:rPr lang="en-US" sz="32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200" b="1" dirty="0">
                <a:ln>
                  <a:solidFill>
                    <a:srgbClr val="002060"/>
                  </a:solidFill>
                </a:ln>
                <a:solidFill>
                  <a:srgbClr val="040F79"/>
                </a:solidFill>
                <a:latin typeface="Kokila" pitchFamily="34" charset="0"/>
                <a:ea typeface="Arial Unicode MS" pitchFamily="34" charset="-128"/>
                <a:cs typeface="Kokila" pitchFamily="34" charset="0"/>
              </a:rPr>
              <a:t>		</a:t>
            </a:r>
            <a:r>
              <a:rPr lang="hi-IN" sz="3200" b="1" dirty="0">
                <a:ln>
                  <a:solidFill>
                    <a:srgbClr val="002060"/>
                  </a:solidFill>
                </a:ln>
                <a:solidFill>
                  <a:srgbClr val="040F79"/>
                </a:solidFill>
                <a:latin typeface="Kokila" pitchFamily="34" charset="0"/>
                <a:ea typeface="Arial Unicode MS" pitchFamily="34" charset="-128"/>
                <a:cs typeface="Kokila" pitchFamily="34" charset="0"/>
              </a:rPr>
              <a:t>(</a:t>
            </a:r>
            <a:r>
              <a:rPr lang="en-IN" sz="3200" b="1" dirty="0">
                <a:ln>
                  <a:solidFill>
                    <a:srgbClr val="002060"/>
                  </a:solidFill>
                </a:ln>
                <a:solidFill>
                  <a:srgbClr val="040F79"/>
                </a:solidFill>
                <a:latin typeface="Kokila" pitchFamily="34" charset="0"/>
                <a:ea typeface="Arial Unicode MS" pitchFamily="34" charset="-128"/>
                <a:cs typeface="Kokila" pitchFamily="34" charset="0"/>
              </a:rPr>
              <a:t>c)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फिनलैंड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Finland </a:t>
            </a:r>
            <a:endParaRPr lang="hi-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200" b="1" dirty="0">
                <a:ln>
                  <a:solidFill>
                    <a:srgbClr val="002060"/>
                  </a:solidFill>
                </a:ln>
                <a:solidFill>
                  <a:srgbClr val="040F79"/>
                </a:solidFill>
                <a:latin typeface="Kokila" pitchFamily="34" charset="0"/>
                <a:ea typeface="Arial Unicode MS" pitchFamily="34" charset="-128"/>
                <a:cs typeface="Kokila" pitchFamily="34" charset="0"/>
              </a:rPr>
              <a:t>		</a:t>
            </a:r>
            <a:r>
              <a:rPr lang="hi-IN" sz="3200" b="1" dirty="0">
                <a:ln>
                  <a:solidFill>
                    <a:srgbClr val="002060"/>
                  </a:solidFill>
                </a:ln>
                <a:solidFill>
                  <a:srgbClr val="040F79"/>
                </a:solidFill>
                <a:latin typeface="Kokila" pitchFamily="34" charset="0"/>
                <a:ea typeface="Arial Unicode MS" pitchFamily="34" charset="-128"/>
                <a:cs typeface="Kokila" pitchFamily="34" charset="0"/>
              </a:rPr>
              <a:t>(</a:t>
            </a:r>
            <a:r>
              <a:rPr lang="en-IN" sz="3200" b="1" dirty="0">
                <a:ln>
                  <a:solidFill>
                    <a:srgbClr val="002060"/>
                  </a:solidFill>
                </a:ln>
                <a:solidFill>
                  <a:srgbClr val="040F79"/>
                </a:solidFill>
                <a:latin typeface="Kokila" pitchFamily="34" charset="0"/>
                <a:ea typeface="Arial Unicode MS" pitchFamily="34" charset="-128"/>
                <a:cs typeface="Kokila" pitchFamily="34" charset="0"/>
              </a:rPr>
              <a:t>d)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मेक्सिको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Mexico </a:t>
            </a: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endParaRPr lang="en-US" sz="32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175759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Q2.</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रज्जब तैय्यब एर्दोगान को निम्न में से किस देश के राष्ट्रपति के रूप में चुना गया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Recep Tayyip Erdogan has been elected as the President of which of the following country</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endParaRPr lang="hi-IN" sz="3600" b="1" dirty="0">
              <a:ln>
                <a:solidFill>
                  <a:srgbClr val="C00000"/>
                </a:solidFill>
              </a:ln>
              <a:solidFill>
                <a:srgbClr val="C00000"/>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नामीबिया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Namibia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तुर्किये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err="1">
                <a:ln>
                  <a:solidFill>
                    <a:srgbClr val="002060"/>
                  </a:solidFill>
                </a:ln>
                <a:solidFill>
                  <a:srgbClr val="040F79"/>
                </a:solidFill>
                <a:latin typeface="Kokila" pitchFamily="34" charset="0"/>
                <a:ea typeface="Arial Unicode MS" pitchFamily="34" charset="-128"/>
                <a:cs typeface="Kokila" pitchFamily="34" charset="0"/>
              </a:rPr>
              <a:t>Turkiye</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अजरबैजान / </a:t>
            </a:r>
            <a:r>
              <a:rPr lang="en-IN" sz="3600" b="1" dirty="0" err="1">
                <a:ln>
                  <a:solidFill>
                    <a:srgbClr val="002060"/>
                  </a:solidFill>
                </a:ln>
                <a:solidFill>
                  <a:srgbClr val="040F79"/>
                </a:solidFill>
                <a:latin typeface="Kokila" pitchFamily="34" charset="0"/>
                <a:ea typeface="Arial Unicode MS" pitchFamily="34" charset="-128"/>
                <a:cs typeface="Kokila" pitchFamily="34" charset="0"/>
              </a:rPr>
              <a:t>Azerbaizan</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(d</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अंगोला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Angola </a:t>
            </a:r>
            <a:endParaRPr lang="en-US"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45342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154F16-567C-58AA-B7ED-DB7E10EF1AA8}"/>
              </a:ext>
            </a:extLst>
          </p:cNvPr>
          <p:cNvSpPr txBox="1"/>
          <p:nvPr/>
        </p:nvSpPr>
        <p:spPr>
          <a:xfrm>
            <a:off x="776743" y="1536174"/>
            <a:ext cx="3461658" cy="3785652"/>
          </a:xfrm>
          <a:prstGeom prst="rect">
            <a:avLst/>
          </a:prstGeom>
          <a:noFill/>
        </p:spPr>
        <p:txBody>
          <a:bodyPr wrap="square" rtlCol="0">
            <a:spAutoFit/>
          </a:bodyPr>
          <a:lstStyle/>
          <a:p>
            <a:pPr algn="ctr"/>
            <a:r>
              <a:rPr lang="en-IN" sz="4800" b="1" dirty="0">
                <a:latin typeface="Kokila" panose="020B0604020202020204" pitchFamily="34" charset="0"/>
                <a:cs typeface="Kokila" panose="020B0604020202020204" pitchFamily="34" charset="0"/>
              </a:rPr>
              <a:t>USE CODE – Y182 </a:t>
            </a:r>
          </a:p>
          <a:p>
            <a:pPr algn="ctr"/>
            <a:r>
              <a:rPr lang="en-IN" sz="4800" b="1" dirty="0">
                <a:latin typeface="Kokila" panose="020B0604020202020204" pitchFamily="34" charset="0"/>
                <a:cs typeface="Kokila" panose="020B0604020202020204" pitchFamily="34" charset="0"/>
              </a:rPr>
              <a:t>FOR MAXIMUM DISCOUNT</a:t>
            </a:r>
          </a:p>
        </p:txBody>
      </p:sp>
      <p:pic>
        <p:nvPicPr>
          <p:cNvPr id="3" name="Picture 2">
            <a:extLst>
              <a:ext uri="{FF2B5EF4-FFF2-40B4-BE49-F238E27FC236}">
                <a16:creationId xmlns:a16="http://schemas.microsoft.com/office/drawing/2014/main" id="{7143E947-78E8-A482-0E2B-46575CD4D7D3}"/>
              </a:ext>
            </a:extLst>
          </p:cNvPr>
          <p:cNvPicPr>
            <a:picLocks noChangeAspect="1"/>
          </p:cNvPicPr>
          <p:nvPr/>
        </p:nvPicPr>
        <p:blipFill>
          <a:blip r:embed="rId2"/>
          <a:stretch>
            <a:fillRect/>
          </a:stretch>
        </p:blipFill>
        <p:spPr>
          <a:xfrm>
            <a:off x="6402355" y="1197427"/>
            <a:ext cx="4952999" cy="4952999"/>
          </a:xfrm>
          <a:prstGeom prst="rect">
            <a:avLst/>
          </a:prstGeom>
        </p:spPr>
      </p:pic>
    </p:spTree>
    <p:extLst>
      <p:ext uri="{BB962C8B-B14F-4D97-AF65-F5344CB8AC3E}">
        <p14:creationId xmlns:p14="http://schemas.microsoft.com/office/powerpoint/2010/main" val="1559869527"/>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Q3.		2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जून को निम्न में से</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किस राज्य का स्थापना दिवस मनाया जाता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of the following state's foundation day is celebrated on 2 June</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ओडिशा / Odisha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मध्य प्रदेश / Madhya Pradesh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त्रिपुरा / Tripura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तेलंगाना / Telangana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d</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57442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Q4.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हाल ही आयोजित किये गए जूनियर एशिया कप का खिताब निम्न में से किस देश ने जीता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of the following country has won the recently held Junior Asia Cup title</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भारत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India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पाकिस्तान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Pakistan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ओमान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Oman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नेपाल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Nepal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155768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509200"/>
          </a:xfrm>
          <a:prstGeom prst="rect">
            <a:avLst/>
          </a:prstGeom>
          <a:noFill/>
        </p:spPr>
        <p:txBody>
          <a:bodyPr wrap="square" rtlCol="0">
            <a:spAutoFit/>
          </a:bodyPr>
          <a:lstStyle/>
          <a:p>
            <a:pPr marL="1077913" lvl="1" indent="-1077913" algn="just">
              <a:tabLst>
                <a:tab pos="627063" algn="l"/>
                <a:tab pos="1082675" algn="l"/>
              </a:tabLst>
            </a:pPr>
            <a:r>
              <a:rPr lang="en-US" sz="3200" b="1" dirty="0">
                <a:ln>
                  <a:solidFill>
                    <a:srgbClr val="C00000"/>
                  </a:solidFill>
                </a:ln>
                <a:solidFill>
                  <a:srgbClr val="C00000"/>
                </a:solidFill>
                <a:latin typeface="Kokila" pitchFamily="34" charset="0"/>
                <a:ea typeface="Arial Unicode MS" pitchFamily="34" charset="-128"/>
                <a:cs typeface="Kokila" pitchFamily="34" charset="0"/>
              </a:rPr>
              <a:t>Q5.		</a:t>
            </a:r>
            <a:r>
              <a:rPr lang="hi-IN" sz="3200" b="1" dirty="0">
                <a:ln>
                  <a:solidFill>
                    <a:srgbClr val="C00000"/>
                  </a:solidFill>
                </a:ln>
                <a:solidFill>
                  <a:srgbClr val="C00000"/>
                </a:solidFill>
                <a:latin typeface="Kokila" pitchFamily="34" charset="0"/>
                <a:ea typeface="Arial Unicode MS" pitchFamily="34" charset="-128"/>
                <a:cs typeface="Kokila" pitchFamily="34" charset="0"/>
              </a:rPr>
              <a:t>किस राज्य सरकार ने हाल ही में ‘आजादी का अमृत महोत्सव‘ के तहत ‘आई‘ (मां) पर्यटन नीति के कार्यान्वयन को मंजूरी दी है?</a:t>
            </a:r>
          </a:p>
          <a:p>
            <a:pPr marL="1077913" lvl="1" indent="-1077913" algn="just">
              <a:tabLst>
                <a:tab pos="627063" algn="l"/>
                <a:tab pos="1082675" algn="l"/>
              </a:tabLst>
            </a:pPr>
            <a:r>
              <a:rPr lang="en-IN" sz="3200" b="1" dirty="0">
                <a:ln>
                  <a:solidFill>
                    <a:srgbClr val="C00000"/>
                  </a:solidFill>
                </a:ln>
                <a:solidFill>
                  <a:srgbClr val="C00000"/>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Which state government has recently approved the implementation of the ‘</a:t>
            </a:r>
            <a:r>
              <a:rPr lang="en-IN" sz="3200" b="1" dirty="0" err="1">
                <a:ln>
                  <a:solidFill>
                    <a:srgbClr val="002060"/>
                  </a:solidFill>
                </a:ln>
                <a:solidFill>
                  <a:srgbClr val="040F79"/>
                </a:solidFill>
                <a:latin typeface="Kokila" pitchFamily="34" charset="0"/>
                <a:ea typeface="Arial Unicode MS" pitchFamily="34" charset="-128"/>
                <a:cs typeface="Kokila" pitchFamily="34" charset="0"/>
              </a:rPr>
              <a:t>Aai</a:t>
            </a:r>
            <a:r>
              <a:rPr lang="en-IN" sz="3200" b="1" dirty="0">
                <a:ln>
                  <a:solidFill>
                    <a:srgbClr val="002060"/>
                  </a:solidFill>
                </a:ln>
                <a:solidFill>
                  <a:srgbClr val="040F79"/>
                </a:solidFill>
                <a:latin typeface="Kokila" pitchFamily="34" charset="0"/>
                <a:ea typeface="Arial Unicode MS" pitchFamily="34" charset="-128"/>
                <a:cs typeface="Kokila" pitchFamily="34" charset="0"/>
              </a:rPr>
              <a:t>’ (mother) tourism policy under the ‘Azadi Ka Amrit Mahotsav’ ? </a:t>
            </a: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a)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ओडिशा / Odisha </a:t>
            </a: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b)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मध्य प्रदेश / Madhya Pradesh </a:t>
            </a: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c)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त्रिपुरा / Tripura </a:t>
            </a:r>
          </a:p>
          <a:p>
            <a:pPr marL="1077913" lvl="1" indent="-1077913" algn="just">
              <a:tabLst>
                <a:tab pos="627063" algn="l"/>
                <a:tab pos="1082675" algn="l"/>
              </a:tabLst>
            </a:pPr>
            <a:r>
              <a:rPr lang="en-IN" sz="3200" b="1" dirty="0">
                <a:ln>
                  <a:solidFill>
                    <a:srgbClr val="002060"/>
                  </a:solidFill>
                </a:ln>
                <a:solidFill>
                  <a:srgbClr val="040F79"/>
                </a:solidFill>
                <a:latin typeface="Kokila" pitchFamily="34" charset="0"/>
                <a:ea typeface="Arial Unicode MS" pitchFamily="34" charset="-128"/>
                <a:cs typeface="Kokila" pitchFamily="34" charset="0"/>
              </a:rPr>
              <a:t>		</a:t>
            </a:r>
            <a:r>
              <a:rPr lang="hi-IN" sz="3200" b="1" dirty="0">
                <a:ln>
                  <a:solidFill>
                    <a:srgbClr val="002060"/>
                  </a:solidFill>
                </a:ln>
                <a:solidFill>
                  <a:srgbClr val="040F79"/>
                </a:solidFill>
                <a:latin typeface="Kokila" pitchFamily="34" charset="0"/>
                <a:ea typeface="Arial Unicode MS" pitchFamily="34" charset="-128"/>
                <a:cs typeface="Kokila" pitchFamily="34" charset="0"/>
              </a:rPr>
              <a:t>(</a:t>
            </a:r>
            <a:r>
              <a:rPr lang="en-IN" sz="3200" b="1" dirty="0">
                <a:ln>
                  <a:solidFill>
                    <a:srgbClr val="002060"/>
                  </a:solidFill>
                </a:ln>
                <a:solidFill>
                  <a:srgbClr val="040F79"/>
                </a:solidFill>
                <a:latin typeface="Kokila" pitchFamily="34" charset="0"/>
                <a:ea typeface="Arial Unicode MS" pitchFamily="34" charset="-128"/>
                <a:cs typeface="Kokila" pitchFamily="34" charset="0"/>
              </a:rPr>
              <a:t>d)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महाराष्ट्र </a:t>
            </a:r>
            <a:r>
              <a:rPr lang="en-IN" sz="3200" b="1" dirty="0">
                <a:ln>
                  <a:solidFill>
                    <a:srgbClr val="002060"/>
                  </a:solidFill>
                </a:ln>
                <a:solidFill>
                  <a:srgbClr val="040F79"/>
                </a:solidFill>
                <a:latin typeface="Kokila" pitchFamily="34" charset="0"/>
                <a:ea typeface="Arial Unicode MS" pitchFamily="34" charset="-128"/>
                <a:cs typeface="Kokila" pitchFamily="34" charset="0"/>
              </a:rPr>
              <a:t>/ Maharashtra </a:t>
            </a:r>
            <a:endParaRPr lang="hi-IN" sz="32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d</a:t>
            </a:r>
          </a:p>
        </p:txBody>
      </p:sp>
    </p:spTree>
    <p:extLst>
      <p:ext uri="{BB962C8B-B14F-4D97-AF65-F5344CB8AC3E}">
        <p14:creationId xmlns:p14="http://schemas.microsoft.com/office/powerpoint/2010/main" val="31629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Q6.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टाटा कंसल्टेंसी सर्विसेज (</a:t>
            </a:r>
            <a:r>
              <a:rPr lang="en-IN" sz="3600" b="1" dirty="0">
                <a:ln>
                  <a:solidFill>
                    <a:srgbClr val="C00000"/>
                  </a:solidFill>
                </a:ln>
                <a:solidFill>
                  <a:srgbClr val="C00000"/>
                </a:solidFill>
                <a:latin typeface="Kokila" pitchFamily="34" charset="0"/>
                <a:ea typeface="Arial Unicode MS" pitchFamily="34" charset="-128"/>
                <a:cs typeface="Kokila" pitchFamily="34" charset="0"/>
              </a:rPr>
              <a:t>TCS)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के नए सीईओ के रूप में किसे नियुक्त किया गया है?</a:t>
            </a:r>
          </a:p>
          <a:p>
            <a:pPr marL="1077913" lvl="1" indent="-1077913" algn="just">
              <a:tabLst>
                <a:tab pos="627063" algn="l"/>
                <a:tab pos="1082675" algn="l"/>
              </a:tabLst>
            </a:pP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Who has been appointed as the new CEO of Tata Consultancy Services (TCS)?</a:t>
            </a:r>
          </a:p>
          <a:p>
            <a:pPr marL="1077913" lvl="1" indent="-1077913" algn="just">
              <a:tabLst>
                <a:tab pos="627063" algn="l"/>
                <a:tab pos="1082675" algn="l"/>
              </a:tabLst>
            </a:pP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के. कृतिवासन</a:t>
            </a:r>
            <a:r>
              <a:rPr lang="en-IN" sz="3600" b="1" dirty="0">
                <a:ln>
                  <a:solidFill>
                    <a:srgbClr val="002060"/>
                  </a:solidFill>
                </a:ln>
                <a:solidFill>
                  <a:srgbClr val="040F79"/>
                </a:solidFill>
                <a:latin typeface="Kokila" pitchFamily="34" charset="0"/>
                <a:ea typeface="Arial Unicode MS" pitchFamily="34" charset="-128"/>
                <a:cs typeface="Kokila" pitchFamily="34" charset="0"/>
              </a:rPr>
              <a:t> / K. </a:t>
            </a:r>
            <a:r>
              <a:rPr lang="en-IN" sz="3600" b="1" dirty="0" err="1">
                <a:ln>
                  <a:solidFill>
                    <a:srgbClr val="002060"/>
                  </a:solidFill>
                </a:ln>
                <a:solidFill>
                  <a:srgbClr val="040F79"/>
                </a:solidFill>
                <a:latin typeface="Kokila" pitchFamily="34" charset="0"/>
                <a:ea typeface="Arial Unicode MS" pitchFamily="34" charset="-128"/>
                <a:cs typeface="Kokila" pitchFamily="34" charset="0"/>
              </a:rPr>
              <a:t>Krithivasan</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शिव प्रताप</a:t>
            </a:r>
            <a:r>
              <a:rPr lang="en-IN" sz="3600" b="1" dirty="0">
                <a:ln>
                  <a:solidFill>
                    <a:srgbClr val="002060"/>
                  </a:solidFill>
                </a:ln>
                <a:solidFill>
                  <a:srgbClr val="040F79"/>
                </a:solidFill>
                <a:latin typeface="Kokila" pitchFamily="34" charset="0"/>
                <a:ea typeface="Arial Unicode MS" pitchFamily="34" charset="-128"/>
                <a:cs typeface="Kokila" pitchFamily="34" charset="0"/>
              </a:rPr>
              <a:t> / </a:t>
            </a:r>
            <a:r>
              <a:rPr lang="hi-IN" sz="3600" b="1" dirty="0">
                <a:ln>
                  <a:solidFill>
                    <a:srgbClr val="002060"/>
                  </a:solidFill>
                </a:ln>
                <a:solidFill>
                  <a:srgbClr val="040F79"/>
                </a:solidFill>
                <a:latin typeface="Kokila" pitchFamily="34" charset="0"/>
                <a:ea typeface="Arial Unicode MS" pitchFamily="34" charset="-128"/>
                <a:cs typeface="Kokila" pitchFamily="34" charset="0"/>
              </a:rPr>
              <a:t>Shiv Pratap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राज शुक्ला</a:t>
            </a:r>
            <a:r>
              <a:rPr lang="en-IN" sz="3600" b="1" dirty="0">
                <a:ln>
                  <a:solidFill>
                    <a:srgbClr val="002060"/>
                  </a:solidFill>
                </a:ln>
                <a:solidFill>
                  <a:srgbClr val="040F79"/>
                </a:solidFill>
                <a:latin typeface="Kokila" pitchFamily="34" charset="0"/>
                <a:ea typeface="Arial Unicode MS" pitchFamily="34" charset="-128"/>
                <a:cs typeface="Kokila" pitchFamily="34" charset="0"/>
              </a:rPr>
              <a:t> / Raj Shukla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अनुपम मित्तल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Anupam Mittal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90638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509200"/>
          </a:xfrm>
          <a:prstGeom prst="rect">
            <a:avLst/>
          </a:prstGeom>
          <a:noFill/>
        </p:spPr>
        <p:txBody>
          <a:bodyPr wrap="square" rtlCol="0">
            <a:spAutoFit/>
          </a:bodyPr>
          <a:lstStyle/>
          <a:p>
            <a:pPr marL="1077913" lvl="1" indent="-1077913" algn="just">
              <a:tabLst>
                <a:tab pos="627063" algn="l"/>
                <a:tab pos="1082675" algn="l"/>
              </a:tabLst>
            </a:pPr>
            <a:r>
              <a:rPr lang="en-US" sz="3200" b="1" dirty="0">
                <a:ln>
                  <a:solidFill>
                    <a:srgbClr val="C00000"/>
                  </a:solidFill>
                </a:ln>
                <a:solidFill>
                  <a:srgbClr val="C00000"/>
                </a:solidFill>
                <a:latin typeface="Kokila" pitchFamily="34" charset="0"/>
                <a:ea typeface="Arial Unicode MS" pitchFamily="34" charset="-128"/>
                <a:cs typeface="Kokila" pitchFamily="34" charset="0"/>
              </a:rPr>
              <a:t>Q7.		</a:t>
            </a:r>
            <a:r>
              <a:rPr lang="hi-IN" sz="3200" b="1" dirty="0">
                <a:ln>
                  <a:solidFill>
                    <a:srgbClr val="C00000"/>
                  </a:solidFill>
                </a:ln>
                <a:solidFill>
                  <a:srgbClr val="C00000"/>
                </a:solidFill>
                <a:latin typeface="Kokila" pitchFamily="34" charset="0"/>
                <a:ea typeface="Arial Unicode MS" pitchFamily="34" charset="-128"/>
                <a:cs typeface="Kokila" pitchFamily="34" charset="0"/>
              </a:rPr>
              <a:t>उत्तराखंड में उत्तरकाशी के हिमालयी क्षेत्र में उन्नत पर्वतारोहण पाठ्यक्रम पूरा करने वाली भारत की पहली महिला एनसीसी कैडेट कौन बन गई है?</a:t>
            </a:r>
          </a:p>
          <a:p>
            <a:pPr marL="1077913" lvl="1" indent="-1077913" algn="just">
              <a:tabLst>
                <a:tab pos="627063" algn="l"/>
                <a:tab pos="1082675" algn="l"/>
              </a:tabLst>
            </a:pPr>
            <a:r>
              <a:rPr lang="hi-IN" sz="3200" b="1" dirty="0">
                <a:ln>
                  <a:solidFill>
                    <a:srgbClr val="C00000"/>
                  </a:solidFill>
                </a:ln>
                <a:solidFill>
                  <a:srgbClr val="C00000"/>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Who has become the first female NCC cadet in India to complete the advanced mountaineering course in the Himalayan region of Uttarkashi in Uttarakhand?</a:t>
            </a: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a)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शिवांगी सिंह</a:t>
            </a:r>
            <a:r>
              <a:rPr lang="en-IN" sz="3200" b="1" dirty="0">
                <a:ln>
                  <a:solidFill>
                    <a:srgbClr val="002060"/>
                  </a:solidFill>
                </a:ln>
                <a:solidFill>
                  <a:srgbClr val="040F79"/>
                </a:solidFill>
                <a:latin typeface="Kokila" pitchFamily="34" charset="0"/>
                <a:ea typeface="Arial Unicode MS" pitchFamily="34" charset="-128"/>
                <a:cs typeface="Kokila" pitchFamily="34" charset="0"/>
              </a:rPr>
              <a:t> / Shivangi Singh  </a:t>
            </a: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b)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शालिनी सिंह</a:t>
            </a:r>
            <a:r>
              <a:rPr lang="en-IN" sz="3200" b="1" dirty="0">
                <a:ln>
                  <a:solidFill>
                    <a:srgbClr val="002060"/>
                  </a:solidFill>
                </a:ln>
                <a:solidFill>
                  <a:srgbClr val="040F79"/>
                </a:solidFill>
                <a:latin typeface="Kokila" pitchFamily="34" charset="0"/>
                <a:ea typeface="Arial Unicode MS" pitchFamily="34" charset="-128"/>
                <a:cs typeface="Kokila" pitchFamily="34" charset="0"/>
              </a:rPr>
              <a:t> / Shalini Singh </a:t>
            </a: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c)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भावना कंठ</a:t>
            </a:r>
            <a:r>
              <a:rPr lang="en-IN" sz="3200" b="1" dirty="0">
                <a:ln>
                  <a:solidFill>
                    <a:srgbClr val="002060"/>
                  </a:solidFill>
                </a:ln>
                <a:solidFill>
                  <a:srgbClr val="040F79"/>
                </a:solidFill>
                <a:latin typeface="Kokila" pitchFamily="34" charset="0"/>
                <a:ea typeface="Arial Unicode MS" pitchFamily="34" charset="-128"/>
                <a:cs typeface="Kokila" pitchFamily="34" charset="0"/>
              </a:rPr>
              <a:t> / Bhawana </a:t>
            </a:r>
            <a:r>
              <a:rPr lang="en-IN" sz="3200" b="1" dirty="0" err="1">
                <a:ln>
                  <a:solidFill>
                    <a:srgbClr val="002060"/>
                  </a:solidFill>
                </a:ln>
                <a:solidFill>
                  <a:srgbClr val="040F79"/>
                </a:solidFill>
                <a:latin typeface="Kokila" pitchFamily="34" charset="0"/>
                <a:ea typeface="Arial Unicode MS" pitchFamily="34" charset="-128"/>
                <a:cs typeface="Kokila" pitchFamily="34" charset="0"/>
              </a:rPr>
              <a:t>Kanth</a:t>
            </a:r>
            <a:r>
              <a:rPr lang="en-IN" sz="3200" b="1" dirty="0">
                <a:ln>
                  <a:solidFill>
                    <a:srgbClr val="002060"/>
                  </a:solidFill>
                </a:ln>
                <a:solidFill>
                  <a:srgbClr val="040F79"/>
                </a:solidFill>
                <a:latin typeface="Kokila" pitchFamily="34" charset="0"/>
                <a:ea typeface="Arial Unicode MS" pitchFamily="34" charset="-128"/>
                <a:cs typeface="Kokila" pitchFamily="34" charset="0"/>
              </a:rPr>
              <a:t> </a:t>
            </a: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d)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शालिजा धामी </a:t>
            </a:r>
            <a:r>
              <a:rPr lang="en-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err="1">
                <a:ln>
                  <a:solidFill>
                    <a:srgbClr val="002060"/>
                  </a:solidFill>
                </a:ln>
                <a:solidFill>
                  <a:srgbClr val="040F79"/>
                </a:solidFill>
                <a:latin typeface="Kokila" pitchFamily="34" charset="0"/>
                <a:ea typeface="Arial Unicode MS" pitchFamily="34" charset="-128"/>
                <a:cs typeface="Kokila" pitchFamily="34" charset="0"/>
              </a:rPr>
              <a:t>Shaliza</a:t>
            </a:r>
            <a:r>
              <a:rPr lang="en-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err="1">
                <a:ln>
                  <a:solidFill>
                    <a:srgbClr val="002060"/>
                  </a:solidFill>
                </a:ln>
                <a:solidFill>
                  <a:srgbClr val="040F79"/>
                </a:solidFill>
                <a:latin typeface="Kokila" pitchFamily="34" charset="0"/>
                <a:ea typeface="Arial Unicode MS" pitchFamily="34" charset="-128"/>
                <a:cs typeface="Kokila" pitchFamily="34" charset="0"/>
              </a:rPr>
              <a:t>Dhami</a:t>
            </a:r>
            <a:r>
              <a:rPr lang="en-IN" sz="32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2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61058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3970318"/>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Q8.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रिंगसाइड</a:t>
            </a:r>
            <a:r>
              <a:rPr lang="en-US" sz="3600" b="1" dirty="0">
                <a:ln>
                  <a:solidFill>
                    <a:srgbClr val="C00000"/>
                  </a:solidFill>
                </a:ln>
                <a:solidFill>
                  <a:srgbClr val="C00000"/>
                </a:solidFill>
                <a:latin typeface="Kokila" pitchFamily="34" charset="0"/>
                <a:ea typeface="Arial Unicode MS" pitchFamily="34" charset="-128"/>
                <a:cs typeface="Kokila" pitchFamily="34" charset="0"/>
              </a:rPr>
              <a:t>’</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नामक पुस्तक किसके द्वारा लिखी गयी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wrote the book 'Ringside’</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शशि थरूर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Shashi </a:t>
            </a:r>
            <a:r>
              <a:rPr lang="en-IN" sz="3600" b="1" dirty="0" err="1">
                <a:ln>
                  <a:solidFill>
                    <a:srgbClr val="002060"/>
                  </a:solidFill>
                </a:ln>
                <a:solidFill>
                  <a:srgbClr val="040F79"/>
                </a:solidFill>
                <a:latin typeface="Kokila" pitchFamily="34" charset="0"/>
                <a:ea typeface="Arial Unicode MS" pitchFamily="34" charset="-128"/>
                <a:cs typeface="Kokila" pitchFamily="34" charset="0"/>
              </a:rPr>
              <a:t>Taruru</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विनीत राणा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Vineet Rana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डॉ. विजय दर्डा / Dr. </a:t>
            </a:r>
            <a:r>
              <a:rPr lang="en-IN" sz="3600" b="1" dirty="0">
                <a:ln>
                  <a:solidFill>
                    <a:srgbClr val="002060"/>
                  </a:solidFill>
                </a:ln>
                <a:solidFill>
                  <a:srgbClr val="040F79"/>
                </a:solidFill>
                <a:latin typeface="Kokila" pitchFamily="34" charset="0"/>
                <a:ea typeface="Arial Unicode MS" pitchFamily="34" charset="-128"/>
                <a:cs typeface="Kokila" pitchFamily="34" charset="0"/>
              </a:rPr>
              <a:t>Vijay </a:t>
            </a:r>
            <a:r>
              <a:rPr lang="en-IN" sz="3600" b="1" dirty="0" err="1">
                <a:ln>
                  <a:solidFill>
                    <a:srgbClr val="002060"/>
                  </a:solidFill>
                </a:ln>
                <a:solidFill>
                  <a:srgbClr val="040F79"/>
                </a:solidFill>
                <a:latin typeface="Kokila" pitchFamily="34" charset="0"/>
                <a:ea typeface="Arial Unicode MS" pitchFamily="34" charset="-128"/>
                <a:cs typeface="Kokila" pitchFamily="34" charset="0"/>
              </a:rPr>
              <a:t>Darda</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अखिलेश सिंह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Akhilesh Singh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57210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Q9.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 शेतकारी महासंमन नामक योजना निम्न में से किस राज्य द्वारा शुरू की गयी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of the following states has launched a scheme named Namo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Shetkari</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Mahasanman</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महाराष्ट्र / Maharashtra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उत्तर प्रदेश / Uttar Pradesh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त्रिपुरा / Tripura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उत्तराखंड / Uttrakhand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23269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1</a:t>
            </a:r>
            <a:r>
              <a:rPr lang="en-IN" sz="3600" b="1" dirty="0">
                <a:ln>
                  <a:solidFill>
                    <a:srgbClr val="C00000"/>
                  </a:solidFill>
                </a:ln>
                <a:solidFill>
                  <a:srgbClr val="C00000"/>
                </a:solidFill>
                <a:latin typeface="Kokila" pitchFamily="34" charset="0"/>
                <a:ea typeface="Arial Unicode MS" pitchFamily="34" charset="-128"/>
                <a:cs typeface="Kokila" pitchFamily="34" charset="0"/>
              </a:rPr>
              <a:t>0</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राज्य से अभी हाल ही में अग्नि – 1 बैलिस्टिक मिसाइल का सफल प्रक्षेपण किया गया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From which of the following state Agni-1 ballistic missile was successfully launched recently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ओडिशा / Odisha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पंजाब / Punjab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राजस्थान / Rajasthan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अरुणाचल प्रदेश / Arunachal Pradesh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08855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Q11.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हर छत को सौर ऊर्जा उत्पादक स्टेशन में बदलने के लिए किस राज्य द्वारा सौर परियोजना को लॉन्च किया गया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state has launched a solar project to convert every rooftop into a solar power generating station</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केरल / Kerala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उत्तर प्रदेश / Uttar Pradesh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त्रिपुरा / Tripura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पश्चिम बंगाल / West Bengal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400789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1</a:t>
            </a:r>
            <a:r>
              <a:rPr lang="en-US" sz="3600" b="1" dirty="0">
                <a:ln>
                  <a:solidFill>
                    <a:srgbClr val="C00000"/>
                  </a:solidFill>
                </a:ln>
                <a:solidFill>
                  <a:srgbClr val="C00000"/>
                </a:solidFill>
                <a:latin typeface="Kokila" pitchFamily="34" charset="0"/>
                <a:ea typeface="Arial Unicode MS" pitchFamily="34" charset="-128"/>
                <a:cs typeface="Kokila" pitchFamily="34" charset="0"/>
              </a:rPr>
              <a:t>2.</a:t>
            </a:r>
            <a:r>
              <a:rPr lang="hi-IN" sz="3600" b="1" dirty="0">
                <a:ln>
                  <a:solidFill>
                    <a:srgbClr val="C00000"/>
                  </a:solidFill>
                </a:ln>
                <a:solidFill>
                  <a:srgbClr val="C00000"/>
                </a:solidFill>
                <a:latin typeface="Kokila" pitchFamily="34" charset="0"/>
                <a:ea typeface="Arial Unicode MS" pitchFamily="34" charset="-128"/>
                <a:cs typeface="Kokila" pitchFamily="34" charset="0"/>
              </a:rPr>
              <a:t>	OTT प्लेटफॉर्म पर तंबाकू विरोधी चेतावनी देने के लिए अनिवार्य करने वाला पहला देश कौन बन गया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has become the first country to make it mandatory to have anti-tobacco warnings on OTT platforms</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endParaRPr lang="hi-IN" sz="3600" b="1" dirty="0">
              <a:ln>
                <a:solidFill>
                  <a:srgbClr val="C00000"/>
                </a:solidFill>
              </a:ln>
              <a:solidFill>
                <a:srgbClr val="C00000"/>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भारत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India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अमेरिका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America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न्यूजीलैंड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Newze</a:t>
            </a:r>
            <a:r>
              <a:rPr lang="hi-IN" sz="3600" b="1" dirty="0">
                <a:ln>
                  <a:solidFill>
                    <a:srgbClr val="002060"/>
                  </a:solidFill>
                </a:ln>
                <a:solidFill>
                  <a:srgbClr val="040F79"/>
                </a:solidFill>
                <a:latin typeface="Kokila" pitchFamily="34" charset="0"/>
                <a:ea typeface="Arial Unicode MS" pitchFamily="34" charset="-128"/>
                <a:cs typeface="Kokila" pitchFamily="34" charset="0"/>
              </a:rPr>
              <a:t>a</a:t>
            </a:r>
            <a:r>
              <a:rPr lang="en-US" sz="3600" b="1" dirty="0">
                <a:ln>
                  <a:solidFill>
                    <a:srgbClr val="002060"/>
                  </a:solidFill>
                </a:ln>
                <a:solidFill>
                  <a:srgbClr val="040F79"/>
                </a:solidFill>
                <a:latin typeface="Kokila" pitchFamily="34" charset="0"/>
                <a:ea typeface="Arial Unicode MS" pitchFamily="34" charset="-128"/>
                <a:cs typeface="Kokila" pitchFamily="34" charset="0"/>
              </a:rPr>
              <a:t>land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जापान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Japan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320122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2D49B7-B06B-36A5-E072-D33F166B7C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2543440"/>
      </p:ext>
    </p:extLst>
  </p:cSld>
  <p:clrMapOvr>
    <a:masterClrMapping/>
  </p:clrMapOvr>
  <p:transition spd="med">
    <p:pull/>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1</a:t>
            </a:r>
            <a:r>
              <a:rPr lang="en-US" sz="3600" b="1" dirty="0">
                <a:ln>
                  <a:solidFill>
                    <a:srgbClr val="C00000"/>
                  </a:solidFill>
                </a:ln>
                <a:solidFill>
                  <a:srgbClr val="C00000"/>
                </a:solidFill>
                <a:latin typeface="Kokila" pitchFamily="34" charset="0"/>
                <a:ea typeface="Arial Unicode MS" pitchFamily="34" charset="-128"/>
                <a:cs typeface="Kokila" pitchFamily="34" charset="0"/>
              </a:rPr>
              <a:t>3.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राज्य में देवी लोक महोत्सव की शुरुआत की गयी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In which of the following state Devi Lok Mahotsav was started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ओडिशा / Odisha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मध्य प्रदेश / Madhya Pradesh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त्रिपुरा / Tripura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उत्तराखंड / Uttrakhand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271577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1</a:t>
            </a:r>
            <a:r>
              <a:rPr lang="en-US" sz="3600" b="1" dirty="0">
                <a:ln>
                  <a:solidFill>
                    <a:srgbClr val="C00000"/>
                  </a:solidFill>
                </a:ln>
                <a:solidFill>
                  <a:srgbClr val="C00000"/>
                </a:solidFill>
                <a:latin typeface="Kokila" pitchFamily="34" charset="0"/>
                <a:ea typeface="Arial Unicode MS" pitchFamily="34" charset="-128"/>
                <a:cs typeface="Kokila" pitchFamily="34" charset="0"/>
              </a:rPr>
              <a:t>4.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किसके द्वारा SCO के राष्ट्राध्यक्षों के 22 वें शिखर सम्मलेन की अध्यक्षता की जाएगी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among the following will preside over the 22nd Summit of the Heads of State of SCO</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नरेंद्र मोदी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Narendra Modi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शी जिनपिंग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Xi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Zinping</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व्लादिमीर पुतिन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Vladimir Putin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सिरिल रामाफोसा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Cyril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Ramafosa</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290942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5E386E-6EEB-67FF-E0AE-A8F14094E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65"/>
            <a:ext cx="12192000" cy="6858000"/>
          </a:xfrm>
          <a:prstGeom prst="rect">
            <a:avLst/>
          </a:prstGeom>
        </p:spPr>
      </p:pic>
    </p:spTree>
    <p:extLst>
      <p:ext uri="{BB962C8B-B14F-4D97-AF65-F5344CB8AC3E}">
        <p14:creationId xmlns:p14="http://schemas.microsoft.com/office/powerpoint/2010/main" val="2745377544"/>
      </p:ext>
    </p:extLst>
  </p:cSld>
  <p:clrMapOvr>
    <a:masterClrMapping/>
  </p:clrMapOvr>
  <p:transition spd="med">
    <p:pull/>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C52D2F-33E1-5303-ED38-3ED0D81C7E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9427" y="1007705"/>
            <a:ext cx="4058047" cy="5253135"/>
          </a:xfrm>
          <a:prstGeom prst="rect">
            <a:avLst/>
          </a:prstGeom>
        </p:spPr>
      </p:pic>
    </p:spTree>
    <p:extLst>
      <p:ext uri="{BB962C8B-B14F-4D97-AF65-F5344CB8AC3E}">
        <p14:creationId xmlns:p14="http://schemas.microsoft.com/office/powerpoint/2010/main" val="622735938"/>
      </p:ext>
    </p:extLst>
  </p:cSld>
  <p:clrMapOvr>
    <a:masterClrMapping/>
  </p:clrMapOvr>
  <p:transition spd="med">
    <p:pull/>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154F16-567C-58AA-B7ED-DB7E10EF1AA8}"/>
              </a:ext>
            </a:extLst>
          </p:cNvPr>
          <p:cNvSpPr txBox="1"/>
          <p:nvPr/>
        </p:nvSpPr>
        <p:spPr>
          <a:xfrm>
            <a:off x="776743" y="1536174"/>
            <a:ext cx="3461658" cy="3785652"/>
          </a:xfrm>
          <a:prstGeom prst="rect">
            <a:avLst/>
          </a:prstGeom>
          <a:noFill/>
        </p:spPr>
        <p:txBody>
          <a:bodyPr wrap="square" rtlCol="0">
            <a:spAutoFit/>
          </a:bodyPr>
          <a:lstStyle/>
          <a:p>
            <a:pPr algn="ctr"/>
            <a:r>
              <a:rPr lang="en-IN" sz="4800" b="1" dirty="0">
                <a:latin typeface="Kokila" panose="020B0604020202020204" pitchFamily="34" charset="0"/>
                <a:cs typeface="Kokila" panose="020B0604020202020204" pitchFamily="34" charset="0"/>
              </a:rPr>
              <a:t>USE CODE – Y182 </a:t>
            </a:r>
          </a:p>
          <a:p>
            <a:pPr algn="ctr"/>
            <a:r>
              <a:rPr lang="en-IN" sz="4800" b="1" dirty="0">
                <a:latin typeface="Kokila" panose="020B0604020202020204" pitchFamily="34" charset="0"/>
                <a:cs typeface="Kokila" panose="020B0604020202020204" pitchFamily="34" charset="0"/>
              </a:rPr>
              <a:t>FOR MAXIMUM DISCOUNT</a:t>
            </a:r>
          </a:p>
        </p:txBody>
      </p:sp>
      <p:pic>
        <p:nvPicPr>
          <p:cNvPr id="3" name="Picture 2">
            <a:extLst>
              <a:ext uri="{FF2B5EF4-FFF2-40B4-BE49-F238E27FC236}">
                <a16:creationId xmlns:a16="http://schemas.microsoft.com/office/drawing/2014/main" id="{ACB69EBC-E1F2-A35D-C2AB-2BFD9C3FC3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5195" y="1090125"/>
            <a:ext cx="5204927" cy="5204927"/>
          </a:xfrm>
          <a:prstGeom prst="rect">
            <a:avLst/>
          </a:prstGeom>
        </p:spPr>
      </p:pic>
    </p:spTree>
    <p:extLst>
      <p:ext uri="{BB962C8B-B14F-4D97-AF65-F5344CB8AC3E}">
        <p14:creationId xmlns:p14="http://schemas.microsoft.com/office/powerpoint/2010/main" val="382711698"/>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6CF853-7204-5ABD-CE14-515A0808E1AD}"/>
              </a:ext>
            </a:extLst>
          </p:cNvPr>
          <p:cNvSpPr txBox="1"/>
          <p:nvPr/>
        </p:nvSpPr>
        <p:spPr>
          <a:xfrm>
            <a:off x="289249" y="1623527"/>
            <a:ext cx="4366727" cy="2308324"/>
          </a:xfrm>
          <a:prstGeom prst="rect">
            <a:avLst/>
          </a:prstGeom>
          <a:noFill/>
        </p:spPr>
        <p:txBody>
          <a:bodyPr wrap="square" rtlCol="0">
            <a:spAutoFit/>
          </a:bodyPr>
          <a:lstStyle/>
          <a:p>
            <a:pPr algn="ctr"/>
            <a:r>
              <a:rPr lang="en-IN" sz="4800" b="1" dirty="0">
                <a:latin typeface="Kokila" panose="020B0604020202020204" pitchFamily="34" charset="0"/>
                <a:cs typeface="Kokila" panose="020B0604020202020204" pitchFamily="34" charset="0"/>
              </a:rPr>
              <a:t>USE CODE – Y182 </a:t>
            </a:r>
          </a:p>
          <a:p>
            <a:pPr algn="ctr"/>
            <a:r>
              <a:rPr lang="en-IN" sz="4800" b="1" dirty="0">
                <a:latin typeface="Kokila" panose="020B0604020202020204" pitchFamily="34" charset="0"/>
                <a:cs typeface="Kokila" panose="020B0604020202020204" pitchFamily="34" charset="0"/>
              </a:rPr>
              <a:t>FOR MAXIMUM DISCOUNT</a:t>
            </a:r>
          </a:p>
        </p:txBody>
      </p:sp>
      <p:pic>
        <p:nvPicPr>
          <p:cNvPr id="4" name="Picture 3">
            <a:extLst>
              <a:ext uri="{FF2B5EF4-FFF2-40B4-BE49-F238E27FC236}">
                <a16:creationId xmlns:a16="http://schemas.microsoft.com/office/drawing/2014/main" id="{3FF5D6FD-0C61-1141-F0F9-4C49A1A308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2209" y="858416"/>
            <a:ext cx="5673012" cy="5673012"/>
          </a:xfrm>
          <a:prstGeom prst="rect">
            <a:avLst/>
          </a:prstGeom>
        </p:spPr>
      </p:pic>
    </p:spTree>
    <p:extLst>
      <p:ext uri="{BB962C8B-B14F-4D97-AF65-F5344CB8AC3E}">
        <p14:creationId xmlns:p14="http://schemas.microsoft.com/office/powerpoint/2010/main" val="577632890"/>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B92501-056C-0A2D-5A17-7248CF463C5D}"/>
              </a:ext>
            </a:extLst>
          </p:cNvPr>
          <p:cNvPicPr>
            <a:picLocks noChangeAspect="1"/>
          </p:cNvPicPr>
          <p:nvPr/>
        </p:nvPicPr>
        <p:blipFill>
          <a:blip r:embed="rId2"/>
          <a:stretch>
            <a:fillRect/>
          </a:stretch>
        </p:blipFill>
        <p:spPr>
          <a:xfrm>
            <a:off x="6402355" y="1197427"/>
            <a:ext cx="4952999" cy="4952999"/>
          </a:xfrm>
          <a:prstGeom prst="rect">
            <a:avLst/>
          </a:prstGeom>
        </p:spPr>
      </p:pic>
      <p:sp>
        <p:nvSpPr>
          <p:cNvPr id="4" name="TextBox 3">
            <a:extLst>
              <a:ext uri="{FF2B5EF4-FFF2-40B4-BE49-F238E27FC236}">
                <a16:creationId xmlns:a16="http://schemas.microsoft.com/office/drawing/2014/main" id="{D91499D5-6BA5-A073-66F6-C3EAD3ACF32A}"/>
              </a:ext>
            </a:extLst>
          </p:cNvPr>
          <p:cNvSpPr txBox="1"/>
          <p:nvPr/>
        </p:nvSpPr>
        <p:spPr>
          <a:xfrm>
            <a:off x="659364" y="2043403"/>
            <a:ext cx="5339930" cy="3416320"/>
          </a:xfrm>
          <a:prstGeom prst="rect">
            <a:avLst/>
          </a:prstGeom>
          <a:noFill/>
        </p:spPr>
        <p:txBody>
          <a:bodyPr wrap="square" rtlCol="0">
            <a:spAutoFit/>
          </a:bodyPr>
          <a:lstStyle/>
          <a:p>
            <a:pPr algn="ctr"/>
            <a:r>
              <a:rPr lang="en-US" sz="5400" b="1" dirty="0">
                <a:ln>
                  <a:solidFill>
                    <a:srgbClr val="7030A0"/>
                  </a:solidFill>
                </a:ln>
                <a:solidFill>
                  <a:srgbClr val="040F79"/>
                </a:solidFill>
                <a:latin typeface="Kokila" pitchFamily="34" charset="0"/>
                <a:ea typeface="Arial Unicode MS" pitchFamily="34" charset="-128"/>
                <a:cs typeface="Kokila" pitchFamily="34" charset="0"/>
              </a:rPr>
              <a:t>USE CODE – Y182 TO GET </a:t>
            </a:r>
          </a:p>
          <a:p>
            <a:pPr algn="ctr"/>
            <a:r>
              <a:rPr lang="en-US" sz="5400" b="1" dirty="0">
                <a:ln>
                  <a:solidFill>
                    <a:srgbClr val="7030A0"/>
                  </a:solidFill>
                </a:ln>
                <a:solidFill>
                  <a:srgbClr val="040F79"/>
                </a:solidFill>
                <a:latin typeface="Kokila" pitchFamily="34" charset="0"/>
                <a:ea typeface="Arial Unicode MS" pitchFamily="34" charset="-128"/>
                <a:cs typeface="Kokila" pitchFamily="34" charset="0"/>
              </a:rPr>
              <a:t>MAXIMUM DISCOUNT</a:t>
            </a:r>
            <a:endParaRPr lang="en-IN" sz="5400" b="1" dirty="0">
              <a:ln>
                <a:solidFill>
                  <a:srgbClr val="7030A0"/>
                </a:solidFill>
              </a:ln>
              <a:solidFill>
                <a:srgbClr val="040F79"/>
              </a:solidFill>
              <a:latin typeface="Kokila" pitchFamily="34" charset="0"/>
              <a:ea typeface="Arial Unicode MS" pitchFamily="34" charset="-128"/>
              <a:cs typeface="Kokila" pitchFamily="34" charset="0"/>
            </a:endParaRPr>
          </a:p>
        </p:txBody>
      </p:sp>
    </p:spTree>
    <p:extLst>
      <p:ext uri="{BB962C8B-B14F-4D97-AF65-F5344CB8AC3E}">
        <p14:creationId xmlns:p14="http://schemas.microsoft.com/office/powerpoint/2010/main" val="2661071977"/>
      </p:ext>
    </p:extLst>
  </p:cSld>
  <p:clrMapOvr>
    <a:masterClrMapping/>
  </p:clrMapOvr>
  <p:transition spd="med">
    <p:pull/>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2D49B7-B06B-36A5-E072-D33F166B7C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54564712"/>
      </p:ext>
    </p:extLst>
  </p:cSld>
  <p:clrMapOvr>
    <a:masterClrMapping/>
  </p:clrMapOvr>
  <p:transition spd="med">
    <p:pull/>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0F69422-D47B-4E14-A863-7A7E3B8A78EC}"/>
              </a:ext>
            </a:extLst>
          </p:cNvPr>
          <p:cNvSpPr txBox="1"/>
          <p:nvPr/>
        </p:nvSpPr>
        <p:spPr>
          <a:xfrm>
            <a:off x="9951414" y="6196527"/>
            <a:ext cx="45719" cy="461665"/>
          </a:xfrm>
          <a:prstGeom prst="rect">
            <a:avLst/>
          </a:prstGeom>
          <a:noFill/>
        </p:spPr>
        <p:txBody>
          <a:bodyPr wrap="square" lIns="91440" tIns="45720" rIns="91440" bIns="45720" rtlCol="0">
            <a:spAutoFit/>
          </a:bodyPr>
          <a:lstStyle/>
          <a:p>
            <a:endParaRPr lang="en-IN" sz="2400" dirty="0"/>
          </a:p>
        </p:txBody>
      </p:sp>
      <p:pic>
        <p:nvPicPr>
          <p:cNvPr id="2" name="Picture 1">
            <a:extLst>
              <a:ext uri="{FF2B5EF4-FFF2-40B4-BE49-F238E27FC236}">
                <a16:creationId xmlns:a16="http://schemas.microsoft.com/office/drawing/2014/main" id="{DCA88338-FB36-E60C-B1E6-C8AB40484E4A}"/>
              </a:ext>
            </a:extLst>
          </p:cNvPr>
          <p:cNvPicPr>
            <a:picLocks noChangeAspect="1"/>
          </p:cNvPicPr>
          <p:nvPr/>
        </p:nvPicPr>
        <p:blipFill>
          <a:blip r:embed="rId2"/>
          <a:stretch>
            <a:fillRect/>
          </a:stretch>
        </p:blipFill>
        <p:spPr>
          <a:xfrm>
            <a:off x="11092743" y="-3884"/>
            <a:ext cx="1099259" cy="1167101"/>
          </a:xfrm>
          <a:prstGeom prst="rect">
            <a:avLst/>
          </a:prstGeom>
        </p:spPr>
      </p:pic>
      <p:sp>
        <p:nvSpPr>
          <p:cNvPr id="3" name="TextBox 2">
            <a:extLst>
              <a:ext uri="{FF2B5EF4-FFF2-40B4-BE49-F238E27FC236}">
                <a16:creationId xmlns:a16="http://schemas.microsoft.com/office/drawing/2014/main" id="{DB57A54E-BC64-B667-3D42-96BCA91EAC93}"/>
              </a:ext>
            </a:extLst>
          </p:cNvPr>
          <p:cNvSpPr txBox="1"/>
          <p:nvPr/>
        </p:nvSpPr>
        <p:spPr>
          <a:xfrm>
            <a:off x="26378" y="4583"/>
            <a:ext cx="11066364" cy="584775"/>
          </a:xfrm>
          <a:prstGeom prst="rect">
            <a:avLst/>
          </a:prstGeom>
          <a:solidFill>
            <a:schemeClr val="tx1"/>
          </a:solidFill>
        </p:spPr>
        <p:txBody>
          <a:bodyPr wrap="square" rtlCol="0">
            <a:spAutoFit/>
          </a:bodyPr>
          <a:lstStyle/>
          <a:p>
            <a:pPr algn="ctr">
              <a:defRPr/>
            </a:pPr>
            <a:r>
              <a:rPr lang="en-US" sz="3200" b="1" dirty="0">
                <a:ln>
                  <a:solidFill>
                    <a:schemeClr val="bg1"/>
                  </a:solidFill>
                </a:ln>
                <a:solidFill>
                  <a:schemeClr val="bg1"/>
                </a:solidFill>
                <a:latin typeface="Palatino Linotype" pitchFamily="18" charset="0"/>
                <a:cs typeface="Kokila" pitchFamily="34" charset="0"/>
              </a:rPr>
              <a:t>THE </a:t>
            </a:r>
            <a:r>
              <a:rPr lang="en-US" sz="3200" b="1" dirty="0">
                <a:ln>
                  <a:solidFill>
                    <a:srgbClr val="FFFF00"/>
                  </a:solidFill>
                </a:ln>
                <a:solidFill>
                  <a:srgbClr val="FFFF00"/>
                </a:solidFill>
                <a:latin typeface="Palatino Linotype" pitchFamily="18" charset="0"/>
                <a:cs typeface="Kokila" pitchFamily="34" charset="0"/>
              </a:rPr>
              <a:t>10 MINUTES SHOW </a:t>
            </a:r>
            <a:r>
              <a:rPr lang="en-US" sz="3200" b="1" dirty="0">
                <a:ln>
                  <a:solidFill>
                    <a:schemeClr val="bg1"/>
                  </a:solidFill>
                </a:ln>
                <a:solidFill>
                  <a:schemeClr val="bg1"/>
                </a:solidFill>
                <a:latin typeface="Palatino Linotype" pitchFamily="18" charset="0"/>
                <a:cs typeface="Kokila" pitchFamily="34" charset="0"/>
              </a:rPr>
              <a:t>by </a:t>
            </a:r>
            <a:r>
              <a:rPr lang="en-US" sz="3200" b="1" dirty="0" err="1">
                <a:ln>
                  <a:solidFill>
                    <a:schemeClr val="bg1"/>
                  </a:solidFill>
                </a:ln>
                <a:solidFill>
                  <a:schemeClr val="bg1"/>
                </a:solidFill>
                <a:latin typeface="Palatino Linotype" pitchFamily="18" charset="0"/>
                <a:cs typeface="Kokila" pitchFamily="34" charset="0"/>
              </a:rPr>
              <a:t>Ashutosh</a:t>
            </a:r>
            <a:r>
              <a:rPr lang="en-US" sz="3200" b="1" dirty="0">
                <a:ln>
                  <a:solidFill>
                    <a:schemeClr val="bg1"/>
                  </a:solidFill>
                </a:ln>
                <a:solidFill>
                  <a:schemeClr val="bg1"/>
                </a:solidFill>
                <a:latin typeface="Palatino Linotype" pitchFamily="18" charset="0"/>
                <a:cs typeface="Kokila" pitchFamily="34" charset="0"/>
              </a:rPr>
              <a:t> </a:t>
            </a:r>
            <a:r>
              <a:rPr lang="en-US" sz="3200" b="1" dirty="0" err="1">
                <a:ln>
                  <a:solidFill>
                    <a:schemeClr val="bg1"/>
                  </a:solidFill>
                </a:ln>
                <a:solidFill>
                  <a:schemeClr val="bg1"/>
                </a:solidFill>
                <a:latin typeface="Palatino Linotype" pitchFamily="18" charset="0"/>
                <a:cs typeface="Kokila" pitchFamily="34" charset="0"/>
              </a:rPr>
              <a:t>Tripathi</a:t>
            </a:r>
            <a:endParaRPr lang="en-US" sz="3200" b="1" dirty="0">
              <a:ln>
                <a:solidFill>
                  <a:schemeClr val="bg1"/>
                </a:solidFill>
              </a:ln>
              <a:solidFill>
                <a:schemeClr val="bg1"/>
              </a:solidFill>
              <a:latin typeface="Palatino Linotype" pitchFamily="18" charset="0"/>
              <a:cs typeface="Kokila" pitchFamily="34" charset="0"/>
            </a:endParaRPr>
          </a:p>
        </p:txBody>
      </p:sp>
      <p:sp>
        <p:nvSpPr>
          <p:cNvPr id="4" name="TextBox 3">
            <a:extLst>
              <a:ext uri="{FF2B5EF4-FFF2-40B4-BE49-F238E27FC236}">
                <a16:creationId xmlns:a16="http://schemas.microsoft.com/office/drawing/2014/main" id="{08E481B1-DFC0-62DF-AEA0-63A8FA5AEC1B}"/>
              </a:ext>
            </a:extLst>
          </p:cNvPr>
          <p:cNvSpPr txBox="1"/>
          <p:nvPr/>
        </p:nvSpPr>
        <p:spPr>
          <a:xfrm>
            <a:off x="26378" y="629737"/>
            <a:ext cx="11066364" cy="502766"/>
          </a:xfrm>
          <a:prstGeom prst="rect">
            <a:avLst/>
          </a:prstGeom>
          <a:solidFill>
            <a:srgbClr val="F2F2F2"/>
          </a:solidFill>
        </p:spPr>
        <p:txBody>
          <a:bodyPr wrap="square" rtlCol="0">
            <a:spAutoFit/>
          </a:bodyPr>
          <a:lstStyle/>
          <a:p>
            <a:pPr algn="ctr"/>
            <a:r>
              <a:rPr lang="hi-IN" sz="2667" b="1" cap="all" dirty="0">
                <a:latin typeface="Nirmala UI" pitchFamily="34" charset="0"/>
                <a:ea typeface="Nirmala UI" pitchFamily="34" charset="0"/>
                <a:cs typeface="Nirmala UI" pitchFamily="34" charset="0"/>
              </a:rPr>
              <a:t>सैन्य अभ्यास </a:t>
            </a:r>
            <a:r>
              <a:rPr lang="en-US" sz="2667" b="1" cap="all" dirty="0">
                <a:latin typeface="Nirmala UI" pitchFamily="34" charset="0"/>
                <a:ea typeface="Nirmala UI" pitchFamily="34" charset="0"/>
                <a:cs typeface="Nirmala UI" pitchFamily="34" charset="0"/>
              </a:rPr>
              <a:t>2022</a:t>
            </a:r>
            <a:endParaRPr lang="en-IN" sz="2667" b="1" cap="all" dirty="0">
              <a:latin typeface="Nirmala UI" pitchFamily="34" charset="0"/>
              <a:ea typeface="Nirmala UI" pitchFamily="34" charset="0"/>
              <a:cs typeface="Nirmala UI" pitchFamily="34" charset="0"/>
            </a:endParaRPr>
          </a:p>
        </p:txBody>
      </p:sp>
      <p:pic>
        <p:nvPicPr>
          <p:cNvPr id="5" name="Picture 4">
            <a:extLst>
              <a:ext uri="{FF2B5EF4-FFF2-40B4-BE49-F238E27FC236}">
                <a16:creationId xmlns:a16="http://schemas.microsoft.com/office/drawing/2014/main" id="{91D4C854-0615-049E-FCFF-3E159B5F14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8320" y="35339"/>
            <a:ext cx="1123680" cy="968736"/>
          </a:xfrm>
          <a:prstGeom prst="rect">
            <a:avLst/>
          </a:prstGeom>
        </p:spPr>
      </p:pic>
      <p:pic>
        <p:nvPicPr>
          <p:cNvPr id="11" name="Picture 10">
            <a:extLst>
              <a:ext uri="{FF2B5EF4-FFF2-40B4-BE49-F238E27FC236}">
                <a16:creationId xmlns:a16="http://schemas.microsoft.com/office/drawing/2014/main" id="{9FD483B2-B12D-9F71-7161-A89E6D1EB081}"/>
              </a:ext>
            </a:extLst>
          </p:cNvPr>
          <p:cNvPicPr>
            <a:picLocks noChangeAspect="1"/>
          </p:cNvPicPr>
          <p:nvPr/>
        </p:nvPicPr>
        <p:blipFill>
          <a:blip r:embed="rId4"/>
          <a:stretch>
            <a:fillRect/>
          </a:stretch>
        </p:blipFill>
        <p:spPr>
          <a:xfrm>
            <a:off x="4898069" y="1234725"/>
            <a:ext cx="2447260" cy="2447260"/>
          </a:xfrm>
          <a:prstGeom prst="rect">
            <a:avLst/>
          </a:prstGeom>
        </p:spPr>
      </p:pic>
      <p:pic>
        <p:nvPicPr>
          <p:cNvPr id="13" name="Picture 12">
            <a:extLst>
              <a:ext uri="{FF2B5EF4-FFF2-40B4-BE49-F238E27FC236}">
                <a16:creationId xmlns:a16="http://schemas.microsoft.com/office/drawing/2014/main" id="{EF43FBD0-2181-9F1F-797F-6E325E7C4619}"/>
              </a:ext>
            </a:extLst>
          </p:cNvPr>
          <p:cNvPicPr>
            <a:picLocks noChangeAspect="1"/>
          </p:cNvPicPr>
          <p:nvPr/>
        </p:nvPicPr>
        <p:blipFill>
          <a:blip r:embed="rId5"/>
          <a:stretch>
            <a:fillRect/>
          </a:stretch>
        </p:blipFill>
        <p:spPr>
          <a:xfrm>
            <a:off x="8187074" y="1234725"/>
            <a:ext cx="2447260" cy="2447260"/>
          </a:xfrm>
          <a:prstGeom prst="rect">
            <a:avLst/>
          </a:prstGeom>
        </p:spPr>
      </p:pic>
      <p:pic>
        <p:nvPicPr>
          <p:cNvPr id="15" name="Picture 14">
            <a:extLst>
              <a:ext uri="{FF2B5EF4-FFF2-40B4-BE49-F238E27FC236}">
                <a16:creationId xmlns:a16="http://schemas.microsoft.com/office/drawing/2014/main" id="{854C3B3F-41E1-8529-E92E-7B4283F787D4}"/>
              </a:ext>
            </a:extLst>
          </p:cNvPr>
          <p:cNvPicPr>
            <a:picLocks noChangeAspect="1"/>
          </p:cNvPicPr>
          <p:nvPr/>
        </p:nvPicPr>
        <p:blipFill>
          <a:blip r:embed="rId6"/>
          <a:stretch>
            <a:fillRect/>
          </a:stretch>
        </p:blipFill>
        <p:spPr>
          <a:xfrm>
            <a:off x="4898068" y="3960628"/>
            <a:ext cx="2447259" cy="2447259"/>
          </a:xfrm>
          <a:prstGeom prst="rect">
            <a:avLst/>
          </a:prstGeom>
        </p:spPr>
      </p:pic>
      <p:pic>
        <p:nvPicPr>
          <p:cNvPr id="18" name="Picture 17">
            <a:extLst>
              <a:ext uri="{FF2B5EF4-FFF2-40B4-BE49-F238E27FC236}">
                <a16:creationId xmlns:a16="http://schemas.microsoft.com/office/drawing/2014/main" id="{1EE0C5C6-4150-F0F6-77FD-81031C8831DB}"/>
              </a:ext>
            </a:extLst>
          </p:cNvPr>
          <p:cNvPicPr>
            <a:picLocks noChangeAspect="1"/>
          </p:cNvPicPr>
          <p:nvPr/>
        </p:nvPicPr>
        <p:blipFill>
          <a:blip r:embed="rId7"/>
          <a:stretch>
            <a:fillRect/>
          </a:stretch>
        </p:blipFill>
        <p:spPr>
          <a:xfrm>
            <a:off x="8187073" y="3960628"/>
            <a:ext cx="2447259" cy="2447259"/>
          </a:xfrm>
          <a:prstGeom prst="rect">
            <a:avLst/>
          </a:prstGeom>
        </p:spPr>
      </p:pic>
      <p:pic>
        <p:nvPicPr>
          <p:cNvPr id="7" name="Picture 6">
            <a:extLst>
              <a:ext uri="{FF2B5EF4-FFF2-40B4-BE49-F238E27FC236}">
                <a16:creationId xmlns:a16="http://schemas.microsoft.com/office/drawing/2014/main" id="{F0313DFB-431E-A6C3-DF6A-9C5ABBD320C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97669942"/>
      </p:ext>
    </p:extLst>
  </p:cSld>
  <p:clrMapOvr>
    <a:masterClrMapping/>
  </p:clrMapOvr>
  <p:transition spd="med">
    <p:pull/>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987DAE-C42D-4090-9A71-DCE13320B80F}"/>
              </a:ext>
            </a:extLst>
          </p:cNvPr>
          <p:cNvSpPr txBox="1"/>
          <p:nvPr/>
        </p:nvSpPr>
        <p:spPr>
          <a:xfrm>
            <a:off x="6143070" y="783468"/>
            <a:ext cx="5919019" cy="1938992"/>
          </a:xfrm>
          <a:prstGeom prst="rect">
            <a:avLst/>
          </a:prstGeom>
          <a:noFill/>
        </p:spPr>
        <p:txBody>
          <a:bodyPr wrap="square" rtlCol="0">
            <a:spAutoFit/>
          </a:bodyPr>
          <a:lstStyle/>
          <a:p>
            <a:pPr algn="ctr"/>
            <a:r>
              <a:rPr lang="en-IN" sz="4000" b="1" dirty="0">
                <a:latin typeface="Berlin Sans FB Demi" panose="020E0802020502020306" pitchFamily="34" charset="0"/>
              </a:rPr>
              <a:t>For Maximum Discount on any batch and video course</a:t>
            </a:r>
          </a:p>
        </p:txBody>
      </p:sp>
      <p:grpSp>
        <p:nvGrpSpPr>
          <p:cNvPr id="6" name="Group 5">
            <a:extLst>
              <a:ext uri="{FF2B5EF4-FFF2-40B4-BE49-F238E27FC236}">
                <a16:creationId xmlns:a16="http://schemas.microsoft.com/office/drawing/2014/main" id="{B83899CD-1E33-4CD7-A324-E23BCFC5FB53}"/>
              </a:ext>
            </a:extLst>
          </p:cNvPr>
          <p:cNvGrpSpPr/>
          <p:nvPr/>
        </p:nvGrpSpPr>
        <p:grpSpPr>
          <a:xfrm>
            <a:off x="6396033" y="3404030"/>
            <a:ext cx="5273963" cy="1071418"/>
            <a:chOff x="6225310" y="3980873"/>
            <a:chExt cx="5273963" cy="1071418"/>
          </a:xfrm>
        </p:grpSpPr>
        <p:sp>
          <p:nvSpPr>
            <p:cNvPr id="7" name="Rectangle 6">
              <a:extLst>
                <a:ext uri="{FF2B5EF4-FFF2-40B4-BE49-F238E27FC236}">
                  <a16:creationId xmlns:a16="http://schemas.microsoft.com/office/drawing/2014/main" id="{D7F0E85B-8BF7-4FBC-96FA-97757CC57EB9}"/>
                </a:ext>
              </a:extLst>
            </p:cNvPr>
            <p:cNvSpPr/>
            <p:nvPr/>
          </p:nvSpPr>
          <p:spPr>
            <a:xfrm>
              <a:off x="8774545" y="3980873"/>
              <a:ext cx="2724728" cy="107141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400" b="1" dirty="0">
                  <a:solidFill>
                    <a:srgbClr val="FF0000"/>
                  </a:solidFill>
                </a:rPr>
                <a:t>  </a:t>
              </a:r>
              <a:r>
                <a:rPr lang="en-IN" sz="4400" b="1" dirty="0">
                  <a:solidFill>
                    <a:srgbClr val="FF0000"/>
                  </a:solidFill>
                  <a:latin typeface="Arial Black" panose="020B0A04020102020204" pitchFamily="34" charset="0"/>
                </a:rPr>
                <a:t>  </a:t>
              </a:r>
              <a:r>
                <a:rPr lang="en-IN" sz="5400" b="1" dirty="0">
                  <a:solidFill>
                    <a:srgbClr val="FF0000"/>
                  </a:solidFill>
                  <a:latin typeface="Arial Black" panose="020B0A04020102020204" pitchFamily="34" charset="0"/>
                </a:rPr>
                <a:t>Y182</a:t>
              </a:r>
              <a:endParaRPr lang="en-IN" sz="2400" b="1" dirty="0">
                <a:solidFill>
                  <a:srgbClr val="FF0000"/>
                </a:solidFill>
                <a:latin typeface="Arial Black" panose="020B0A04020102020204" pitchFamily="34" charset="0"/>
              </a:endParaRPr>
            </a:p>
          </p:txBody>
        </p:sp>
        <p:sp>
          <p:nvSpPr>
            <p:cNvPr id="8" name="Arrow: Pentagon 7">
              <a:extLst>
                <a:ext uri="{FF2B5EF4-FFF2-40B4-BE49-F238E27FC236}">
                  <a16:creationId xmlns:a16="http://schemas.microsoft.com/office/drawing/2014/main" id="{405E526D-ABAE-4BC3-80D6-9E1E59F30FC1}"/>
                </a:ext>
              </a:extLst>
            </p:cNvPr>
            <p:cNvSpPr/>
            <p:nvPr/>
          </p:nvSpPr>
          <p:spPr>
            <a:xfrm>
              <a:off x="6225310" y="3980873"/>
              <a:ext cx="3334327" cy="1071418"/>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a:solidFill>
                    <a:srgbClr val="023262"/>
                  </a:solidFill>
                  <a:latin typeface="Cooper Black" panose="0208090404030B020404" pitchFamily="18" charset="0"/>
                </a:rPr>
                <a:t>USE CODE </a:t>
              </a:r>
            </a:p>
          </p:txBody>
        </p:sp>
      </p:grpSp>
      <p:sp>
        <p:nvSpPr>
          <p:cNvPr id="9" name="TextBox 8">
            <a:extLst>
              <a:ext uri="{FF2B5EF4-FFF2-40B4-BE49-F238E27FC236}">
                <a16:creationId xmlns:a16="http://schemas.microsoft.com/office/drawing/2014/main" id="{07987DAE-C42D-4090-9A71-DCE13320B80F}"/>
              </a:ext>
            </a:extLst>
          </p:cNvPr>
          <p:cNvSpPr txBox="1"/>
          <p:nvPr/>
        </p:nvSpPr>
        <p:spPr>
          <a:xfrm>
            <a:off x="3009901" y="4930467"/>
            <a:ext cx="8660095" cy="1446550"/>
          </a:xfrm>
          <a:prstGeom prst="rect">
            <a:avLst/>
          </a:prstGeom>
          <a:noFill/>
        </p:spPr>
        <p:txBody>
          <a:bodyPr wrap="square" rtlCol="0">
            <a:spAutoFit/>
          </a:bodyPr>
          <a:lstStyle/>
          <a:p>
            <a:pPr algn="ctr"/>
            <a:r>
              <a:rPr lang="en-IN" sz="4400" b="1" dirty="0">
                <a:solidFill>
                  <a:srgbClr val="FF0000"/>
                </a:solidFill>
                <a:latin typeface="Berlin Sans FB Demi" panose="020E0802020502020306" pitchFamily="34" charset="0"/>
              </a:rPr>
              <a:t>Note : Maximum Discount for any book and test series  - </a:t>
            </a:r>
            <a:r>
              <a:rPr lang="en-IN" sz="4400" b="1" dirty="0">
                <a:solidFill>
                  <a:srgbClr val="FF0000"/>
                </a:solidFill>
                <a:latin typeface="Arial" pitchFamily="34" charset="0"/>
                <a:cs typeface="Arial" pitchFamily="34" charset="0"/>
              </a:rPr>
              <a:t>Y182S</a:t>
            </a:r>
            <a:endParaRPr lang="en-IN" sz="5400" b="1" dirty="0">
              <a:solidFill>
                <a:srgbClr val="FF0000"/>
              </a:solidFill>
              <a:latin typeface="Arial" pitchFamily="34" charset="0"/>
              <a:cs typeface="Arial" pitchFamily="34" charset="0"/>
            </a:endParaRPr>
          </a:p>
        </p:txBody>
      </p:sp>
      <p:sp>
        <p:nvSpPr>
          <p:cNvPr id="2" name="Down Arrow 1"/>
          <p:cNvSpPr/>
          <p:nvPr/>
        </p:nvSpPr>
        <p:spPr>
          <a:xfrm>
            <a:off x="8945267" y="2736832"/>
            <a:ext cx="579733" cy="622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33292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F1E38AB9-8315-4EFC-9F7B-81FE276BD2C4}"/>
              </a:ext>
            </a:extLst>
          </p:cNvPr>
          <p:cNvSpPr txBox="1"/>
          <p:nvPr/>
        </p:nvSpPr>
        <p:spPr>
          <a:xfrm>
            <a:off x="5646400" y="858670"/>
            <a:ext cx="6066610" cy="1015663"/>
          </a:xfrm>
          <a:prstGeom prst="rect">
            <a:avLst/>
          </a:prstGeom>
          <a:noFill/>
          <a:ln>
            <a:noFill/>
          </a:ln>
        </p:spPr>
        <p:txBody>
          <a:bodyPr wrap="square" rtlCol="0" anchor="ctr">
            <a:spAutoFit/>
          </a:bodyPr>
          <a:lstStyle/>
          <a:p>
            <a:pPr algn="ctr"/>
            <a:r>
              <a:rPr lang="en-US" altLang="ko-KR" sz="6000" b="1" u="sng" dirty="0">
                <a:cs typeface="Arial" pitchFamily="34" charset="0"/>
              </a:rPr>
              <a:t>Exam Covered </a:t>
            </a:r>
          </a:p>
        </p:txBody>
      </p:sp>
      <p:sp>
        <p:nvSpPr>
          <p:cNvPr id="6" name="TextBox 5">
            <a:extLst>
              <a:ext uri="{FF2B5EF4-FFF2-40B4-BE49-F238E27FC236}">
                <a16:creationId xmlns:a16="http://schemas.microsoft.com/office/drawing/2014/main" id="{F1E38AB9-8315-4EFC-9F7B-81FE276BD2C4}"/>
              </a:ext>
            </a:extLst>
          </p:cNvPr>
          <p:cNvSpPr txBox="1"/>
          <p:nvPr/>
        </p:nvSpPr>
        <p:spPr>
          <a:xfrm>
            <a:off x="4777272" y="2527663"/>
            <a:ext cx="7090331" cy="3170099"/>
          </a:xfrm>
          <a:prstGeom prst="rect">
            <a:avLst/>
          </a:prstGeom>
          <a:noFill/>
          <a:ln>
            <a:noFill/>
          </a:ln>
        </p:spPr>
        <p:txBody>
          <a:bodyPr wrap="square" rtlCol="0" anchor="ctr">
            <a:spAutoFit/>
          </a:bodyPr>
          <a:lstStyle/>
          <a:p>
            <a:pPr algn="ctr"/>
            <a:r>
              <a:rPr lang="en-US" altLang="ko-KR" sz="4000" b="1" dirty="0">
                <a:latin typeface="Arial Unicode MS" pitchFamily="34" charset="-128"/>
                <a:ea typeface="Arial Unicode MS" pitchFamily="34" charset="-128"/>
                <a:cs typeface="Arial Unicode MS" pitchFamily="34" charset="-128"/>
              </a:rPr>
              <a:t>SSC CGL, GD, CHSL , MTS, DELHI POLICE &amp; Railway </a:t>
            </a:r>
          </a:p>
          <a:p>
            <a:pPr algn="ctr"/>
            <a:r>
              <a:rPr lang="hi-IN" altLang="ko-KR" sz="4000" b="1" dirty="0">
                <a:solidFill>
                  <a:srgbClr val="C00000"/>
                </a:solidFill>
                <a:latin typeface="Arial Unicode MS" pitchFamily="34" charset="-128"/>
                <a:ea typeface="Arial Unicode MS" pitchFamily="34" charset="-128"/>
                <a:cs typeface="Arial Unicode MS" pitchFamily="34" charset="-128"/>
              </a:rPr>
              <a:t>नोट : यह करेंट अफेयर्स सभी राज्य के राज्यस्तरीय एवं PSC  परीक्षाओं के लिए उपयोगी है । </a:t>
            </a:r>
            <a:endParaRPr lang="en-US" altLang="ko-KR" sz="4000" b="1" dirty="0">
              <a:solidFill>
                <a:srgbClr val="C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4821500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F0CE9E-F5CD-0B25-616C-7D3371EF7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433728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DC9B71-F69B-C9EA-E679-8251DEB09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21818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24657</TotalTime>
  <Words>4185</Words>
  <Application>Microsoft Office PowerPoint</Application>
  <PresentationFormat>Widescreen</PresentationFormat>
  <Paragraphs>355</Paragraphs>
  <Slides>91</Slides>
  <Notes>40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91</vt:i4>
      </vt:variant>
    </vt:vector>
  </HeadingPairs>
  <TitlesOfParts>
    <vt:vector size="102" baseType="lpstr">
      <vt:lpstr>Arial</vt:lpstr>
      <vt:lpstr>Arial Black</vt:lpstr>
      <vt:lpstr>Arial Unicode MS</vt:lpstr>
      <vt:lpstr>Berlin Sans FB Demi</vt:lpstr>
      <vt:lpstr>Calibri</vt:lpstr>
      <vt:lpstr>Calibri Light</vt:lpstr>
      <vt:lpstr>Cooper Black</vt:lpstr>
      <vt:lpstr>Kokila</vt:lpstr>
      <vt:lpstr>Nirmala UI</vt:lpstr>
      <vt:lpstr>Palatino Linotype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Anuj Kumar</cp:lastModifiedBy>
  <cp:revision>1328</cp:revision>
  <dcterms:created xsi:type="dcterms:W3CDTF">2022-08-19T12:50:04Z</dcterms:created>
  <dcterms:modified xsi:type="dcterms:W3CDTF">2023-06-04T16:12:34Z</dcterms:modified>
</cp:coreProperties>
</file>