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35343" r:id="rId2"/>
    <p:sldId id="33269" r:id="rId3"/>
    <p:sldId id="38219" r:id="rId4"/>
    <p:sldId id="38108" r:id="rId5"/>
    <p:sldId id="37351" r:id="rId6"/>
    <p:sldId id="38203" r:id="rId7"/>
    <p:sldId id="38027" r:id="rId8"/>
    <p:sldId id="38434" r:id="rId9"/>
    <p:sldId id="35376" r:id="rId10"/>
    <p:sldId id="37397" r:id="rId11"/>
    <p:sldId id="38322" r:id="rId12"/>
    <p:sldId id="37639" r:id="rId13"/>
    <p:sldId id="37640" r:id="rId14"/>
    <p:sldId id="38432" r:id="rId15"/>
    <p:sldId id="38173" r:id="rId16"/>
    <p:sldId id="35628" r:id="rId17"/>
    <p:sldId id="36047" r:id="rId18"/>
    <p:sldId id="38181" r:id="rId19"/>
    <p:sldId id="38182" r:id="rId20"/>
    <p:sldId id="38183" r:id="rId21"/>
    <p:sldId id="38431" r:id="rId22"/>
    <p:sldId id="38193" r:id="rId23"/>
    <p:sldId id="38194" r:id="rId24"/>
    <p:sldId id="38195" r:id="rId25"/>
    <p:sldId id="38430" r:id="rId26"/>
    <p:sldId id="38184" r:id="rId27"/>
    <p:sldId id="38185" r:id="rId28"/>
    <p:sldId id="38186" r:id="rId29"/>
    <p:sldId id="38429" r:id="rId30"/>
    <p:sldId id="38109" r:id="rId31"/>
    <p:sldId id="38110" r:id="rId32"/>
    <p:sldId id="38111" r:id="rId33"/>
    <p:sldId id="38102" r:id="rId34"/>
    <p:sldId id="38103" r:id="rId35"/>
    <p:sldId id="38104" r:id="rId36"/>
    <p:sldId id="38433" r:id="rId37"/>
    <p:sldId id="38319" r:id="rId38"/>
    <p:sldId id="38320" r:id="rId39"/>
    <p:sldId id="38321" r:id="rId40"/>
    <p:sldId id="38098" r:id="rId41"/>
    <p:sldId id="38099" r:id="rId42"/>
    <p:sldId id="38100" r:id="rId43"/>
    <p:sldId id="38341" r:id="rId44"/>
    <p:sldId id="38196" r:id="rId45"/>
    <p:sldId id="38197" r:id="rId46"/>
    <p:sldId id="38198" r:id="rId47"/>
    <p:sldId id="38372" r:id="rId48"/>
    <p:sldId id="37638" r:id="rId49"/>
    <p:sldId id="38307" r:id="rId50"/>
    <p:sldId id="38308" r:id="rId51"/>
    <p:sldId id="38310" r:id="rId52"/>
    <p:sldId id="38311" r:id="rId53"/>
    <p:sldId id="38312" r:id="rId54"/>
    <p:sldId id="38428" r:id="rId55"/>
    <p:sldId id="38313" r:id="rId56"/>
    <p:sldId id="38314" r:id="rId57"/>
    <p:sldId id="38315" r:id="rId58"/>
    <p:sldId id="38316" r:id="rId59"/>
    <p:sldId id="38317" r:id="rId60"/>
    <p:sldId id="38318" r:id="rId61"/>
    <p:sldId id="38375" r:id="rId62"/>
    <p:sldId id="38376" r:id="rId63"/>
    <p:sldId id="38377" r:id="rId64"/>
    <p:sldId id="38436" r:id="rId65"/>
    <p:sldId id="38225" r:id="rId66"/>
    <p:sldId id="38359" r:id="rId67"/>
    <p:sldId id="38360" r:id="rId68"/>
    <p:sldId id="38361" r:id="rId69"/>
    <p:sldId id="38362" r:id="rId70"/>
    <p:sldId id="38363" r:id="rId71"/>
    <p:sldId id="38364" r:id="rId72"/>
    <p:sldId id="38365" r:id="rId73"/>
    <p:sldId id="37549" r:id="rId74"/>
    <p:sldId id="38366" r:id="rId75"/>
    <p:sldId id="38367" r:id="rId76"/>
    <p:sldId id="38368" r:id="rId77"/>
    <p:sldId id="38369" r:id="rId78"/>
    <p:sldId id="38370" r:id="rId79"/>
    <p:sldId id="38371" r:id="rId80"/>
    <p:sldId id="38435" r:id="rId81"/>
    <p:sldId id="38220" r:id="rId82"/>
    <p:sldId id="38373" r:id="rId83"/>
    <p:sldId id="38374" r:id="rId84"/>
    <p:sldId id="38202" r:id="rId85"/>
    <p:sldId id="38201" r:id="rId86"/>
    <p:sldId id="38025" r:id="rId87"/>
    <p:sldId id="795" r:id="rId88"/>
    <p:sldId id="265" r:id="rId89"/>
    <p:sldId id="266"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2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0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j Kumar" userId="fbbf561fc1d5fd09" providerId="LiveId" clId="{2DAEBCA4-07BA-49BD-94ED-CFBCC9A56650}"/>
    <pc:docChg chg="undo custSel addSld delSld modSld">
      <pc:chgData name="Anuj Kumar" userId="fbbf561fc1d5fd09" providerId="LiveId" clId="{2DAEBCA4-07BA-49BD-94ED-CFBCC9A56650}" dt="2023-06-01T12:52:22.623" v="7230"/>
      <pc:docMkLst>
        <pc:docMk/>
      </pc:docMkLst>
      <pc:sldChg chg="addSp delSp modSp">
        <pc:chgData name="Anuj Kumar" userId="fbbf561fc1d5fd09" providerId="LiveId" clId="{2DAEBCA4-07BA-49BD-94ED-CFBCC9A56650}" dt="2023-06-01T10:44:36.577" v="2721" actId="1076"/>
        <pc:sldMkLst>
          <pc:docMk/>
          <pc:sldMk cId="1627106134" sldId="35628"/>
        </pc:sldMkLst>
        <pc:picChg chg="del">
          <ac:chgData name="Anuj Kumar" userId="fbbf561fc1d5fd09" providerId="LiveId" clId="{2DAEBCA4-07BA-49BD-94ED-CFBCC9A56650}" dt="2023-06-01T10:44:32.113" v="2718" actId="478"/>
          <ac:picMkLst>
            <pc:docMk/>
            <pc:sldMk cId="1627106134" sldId="35628"/>
            <ac:picMk id="3" creationId="{B7F6AC0C-8F44-0BD0-05B3-4DE4786FD4C5}"/>
          </ac:picMkLst>
        </pc:picChg>
        <pc:picChg chg="add mod">
          <ac:chgData name="Anuj Kumar" userId="fbbf561fc1d5fd09" providerId="LiveId" clId="{2DAEBCA4-07BA-49BD-94ED-CFBCC9A56650}" dt="2023-06-01T10:44:36.577" v="2721" actId="1076"/>
          <ac:picMkLst>
            <pc:docMk/>
            <pc:sldMk cId="1627106134" sldId="35628"/>
            <ac:picMk id="8194" creationId="{458D1F6C-9ADB-1C7E-2669-014346D0C447}"/>
          </ac:picMkLst>
        </pc:picChg>
      </pc:sldChg>
      <pc:sldChg chg="modSp mod">
        <pc:chgData name="Anuj Kumar" userId="fbbf561fc1d5fd09" providerId="LiveId" clId="{2DAEBCA4-07BA-49BD-94ED-CFBCC9A56650}" dt="2023-06-01T12:30:34.450" v="6055" actId="404"/>
        <pc:sldMkLst>
          <pc:docMk/>
          <pc:sldMk cId="4276611597" sldId="36047"/>
        </pc:sldMkLst>
        <pc:spChg chg="mod">
          <ac:chgData name="Anuj Kumar" userId="fbbf561fc1d5fd09" providerId="LiveId" clId="{2DAEBCA4-07BA-49BD-94ED-CFBCC9A56650}" dt="2023-06-01T12:30:34.450" v="6055" actId="404"/>
          <ac:spMkLst>
            <pc:docMk/>
            <pc:sldMk cId="4276611597" sldId="36047"/>
            <ac:spMk id="7" creationId="{00000000-0000-0000-0000-000000000000}"/>
          </ac:spMkLst>
        </pc:spChg>
      </pc:sldChg>
      <pc:sldChg chg="modSp mod">
        <pc:chgData name="Anuj Kumar" userId="fbbf561fc1d5fd09" providerId="LiveId" clId="{2DAEBCA4-07BA-49BD-94ED-CFBCC9A56650}" dt="2023-06-01T12:09:07.186" v="5653" actId="6549"/>
        <pc:sldMkLst>
          <pc:docMk/>
          <pc:sldMk cId="4007899220" sldId="37638"/>
        </pc:sldMkLst>
        <pc:spChg chg="mod">
          <ac:chgData name="Anuj Kumar" userId="fbbf561fc1d5fd09" providerId="LiveId" clId="{2DAEBCA4-07BA-49BD-94ED-CFBCC9A56650}" dt="2023-06-01T12:09:03.554" v="5652" actId="20577"/>
          <ac:spMkLst>
            <pc:docMk/>
            <pc:sldMk cId="4007899220" sldId="37638"/>
            <ac:spMk id="3" creationId="{67EB1CA5-E6B0-1E53-5C8F-9568D9A39227}"/>
          </ac:spMkLst>
        </pc:spChg>
        <pc:spChg chg="mod">
          <ac:chgData name="Anuj Kumar" userId="fbbf561fc1d5fd09" providerId="LiveId" clId="{2DAEBCA4-07BA-49BD-94ED-CFBCC9A56650}" dt="2023-06-01T12:09:07.186" v="5653" actId="6549"/>
          <ac:spMkLst>
            <pc:docMk/>
            <pc:sldMk cId="4007899220" sldId="37638"/>
            <ac:spMk id="10" creationId="{7A2A7EC3-852A-5A16-F0B5-3531D0D66745}"/>
          </ac:spMkLst>
        </pc:spChg>
      </pc:sldChg>
      <pc:sldChg chg="addSp delSp modSp">
        <pc:chgData name="Anuj Kumar" userId="fbbf561fc1d5fd09" providerId="LiveId" clId="{2DAEBCA4-07BA-49BD-94ED-CFBCC9A56650}" dt="2023-06-01T10:42:23.319" v="2423" actId="1076"/>
        <pc:sldMkLst>
          <pc:docMk/>
          <pc:sldMk cId="3211387226" sldId="37639"/>
        </pc:sldMkLst>
        <pc:picChg chg="del">
          <ac:chgData name="Anuj Kumar" userId="fbbf561fc1d5fd09" providerId="LiveId" clId="{2DAEBCA4-07BA-49BD-94ED-CFBCC9A56650}" dt="2023-06-01T10:42:18.593" v="2420" actId="478"/>
          <ac:picMkLst>
            <pc:docMk/>
            <pc:sldMk cId="3211387226" sldId="37639"/>
            <ac:picMk id="3" creationId="{B11BBF1C-E18C-F32A-A5B9-B9C9785526D9}"/>
          </ac:picMkLst>
        </pc:picChg>
        <pc:picChg chg="add mod">
          <ac:chgData name="Anuj Kumar" userId="fbbf561fc1d5fd09" providerId="LiveId" clId="{2DAEBCA4-07BA-49BD-94ED-CFBCC9A56650}" dt="2023-06-01T10:42:23.319" v="2423" actId="1076"/>
          <ac:picMkLst>
            <pc:docMk/>
            <pc:sldMk cId="3211387226" sldId="37639"/>
            <ac:picMk id="7170" creationId="{2483BDE7-6F21-87B3-5989-6C27C14E97F4}"/>
          </ac:picMkLst>
        </pc:picChg>
      </pc:sldChg>
      <pc:sldChg chg="modSp mod">
        <pc:chgData name="Anuj Kumar" userId="fbbf561fc1d5fd09" providerId="LiveId" clId="{2DAEBCA4-07BA-49BD-94ED-CFBCC9A56650}" dt="2023-06-01T12:34:22.103" v="6296" actId="255"/>
        <pc:sldMkLst>
          <pc:docMk/>
          <pc:sldMk cId="2215963265" sldId="37640"/>
        </pc:sldMkLst>
        <pc:spChg chg="mod">
          <ac:chgData name="Anuj Kumar" userId="fbbf561fc1d5fd09" providerId="LiveId" clId="{2DAEBCA4-07BA-49BD-94ED-CFBCC9A56650}" dt="2023-06-01T12:34:22.103" v="6296" actId="255"/>
          <ac:spMkLst>
            <pc:docMk/>
            <pc:sldMk cId="2215963265" sldId="37640"/>
            <ac:spMk id="7" creationId="{00000000-0000-0000-0000-000000000000}"/>
          </ac:spMkLst>
        </pc:spChg>
      </pc:sldChg>
      <pc:sldChg chg="addSp delSp modSp mod">
        <pc:chgData name="Anuj Kumar" userId="fbbf561fc1d5fd09" providerId="LiveId" clId="{2DAEBCA4-07BA-49BD-94ED-CFBCC9A56650}" dt="2023-06-01T12:52:10.161" v="7228" actId="14100"/>
        <pc:sldMkLst>
          <pc:docMk/>
          <pc:sldMk cId="102543440" sldId="38027"/>
        </pc:sldMkLst>
        <pc:picChg chg="add mod">
          <ac:chgData name="Anuj Kumar" userId="fbbf561fc1d5fd09" providerId="LiveId" clId="{2DAEBCA4-07BA-49BD-94ED-CFBCC9A56650}" dt="2023-06-01T12:52:10.161" v="7228" actId="14100"/>
          <ac:picMkLst>
            <pc:docMk/>
            <pc:sldMk cId="102543440" sldId="38027"/>
            <ac:picMk id="3" creationId="{945E386E-6EEB-67FF-E0AE-A8F14094E473}"/>
          </ac:picMkLst>
        </pc:picChg>
        <pc:picChg chg="del">
          <ac:chgData name="Anuj Kumar" userId="fbbf561fc1d5fd09" providerId="LiveId" clId="{2DAEBCA4-07BA-49BD-94ED-CFBCC9A56650}" dt="2023-06-01T12:52:01.201" v="7225" actId="478"/>
          <ac:picMkLst>
            <pc:docMk/>
            <pc:sldMk cId="102543440" sldId="38027"/>
            <ac:picMk id="8" creationId="{292D49B7-B06B-36A5-E072-D33F166B7C80}"/>
          </ac:picMkLst>
        </pc:picChg>
      </pc:sldChg>
      <pc:sldChg chg="modSp mod">
        <pc:chgData name="Anuj Kumar" userId="fbbf561fc1d5fd09" providerId="LiveId" clId="{2DAEBCA4-07BA-49BD-94ED-CFBCC9A56650}" dt="2023-06-01T11:17:03.534" v="5191" actId="404"/>
        <pc:sldMkLst>
          <pc:docMk/>
          <pc:sldMk cId="2232695298" sldId="38098"/>
        </pc:sldMkLst>
        <pc:spChg chg="mod">
          <ac:chgData name="Anuj Kumar" userId="fbbf561fc1d5fd09" providerId="LiveId" clId="{2DAEBCA4-07BA-49BD-94ED-CFBCC9A56650}" dt="2023-06-01T11:17:03.534" v="5191" actId="404"/>
          <ac:spMkLst>
            <pc:docMk/>
            <pc:sldMk cId="2232695298" sldId="38098"/>
            <ac:spMk id="10" creationId="{7A2A7EC3-852A-5A16-F0B5-3531D0D66745}"/>
          </ac:spMkLst>
        </pc:spChg>
      </pc:sldChg>
      <pc:sldChg chg="addSp delSp modSp">
        <pc:chgData name="Anuj Kumar" userId="fbbf561fc1d5fd09" providerId="LiveId" clId="{2DAEBCA4-07BA-49BD-94ED-CFBCC9A56650}" dt="2023-06-01T11:17:28.013" v="5197" actId="1076"/>
        <pc:sldMkLst>
          <pc:docMk/>
          <pc:sldMk cId="599055206" sldId="38099"/>
        </pc:sldMkLst>
        <pc:picChg chg="del">
          <ac:chgData name="Anuj Kumar" userId="fbbf561fc1d5fd09" providerId="LiveId" clId="{2DAEBCA4-07BA-49BD-94ED-CFBCC9A56650}" dt="2023-06-01T11:17:20.569" v="5192" actId="478"/>
          <ac:picMkLst>
            <pc:docMk/>
            <pc:sldMk cId="599055206" sldId="38099"/>
            <ac:picMk id="9220" creationId="{32802787-7F40-A6B9-6778-285A9B5D8D22}"/>
          </ac:picMkLst>
        </pc:picChg>
        <pc:picChg chg="add mod">
          <ac:chgData name="Anuj Kumar" userId="fbbf561fc1d5fd09" providerId="LiveId" clId="{2DAEBCA4-07BA-49BD-94ED-CFBCC9A56650}" dt="2023-06-01T11:17:28.013" v="5197" actId="1076"/>
          <ac:picMkLst>
            <pc:docMk/>
            <pc:sldMk cId="599055206" sldId="38099"/>
            <ac:picMk id="15362" creationId="{7ABB7E8B-F163-A751-7600-5EBEFEBEE3BD}"/>
          </ac:picMkLst>
        </pc:picChg>
      </pc:sldChg>
      <pc:sldChg chg="modSp mod">
        <pc:chgData name="Anuj Kumar" userId="fbbf561fc1d5fd09" providerId="LiveId" clId="{2DAEBCA4-07BA-49BD-94ED-CFBCC9A56650}" dt="2023-06-01T12:46:52.482" v="6978" actId="255"/>
        <pc:sldMkLst>
          <pc:docMk/>
          <pc:sldMk cId="3792328428" sldId="38100"/>
        </pc:sldMkLst>
        <pc:spChg chg="mod">
          <ac:chgData name="Anuj Kumar" userId="fbbf561fc1d5fd09" providerId="LiveId" clId="{2DAEBCA4-07BA-49BD-94ED-CFBCC9A56650}" dt="2023-06-01T12:46:52.482" v="6978" actId="255"/>
          <ac:spMkLst>
            <pc:docMk/>
            <pc:sldMk cId="3792328428" sldId="38100"/>
            <ac:spMk id="7" creationId="{00000000-0000-0000-0000-000000000000}"/>
          </ac:spMkLst>
        </pc:spChg>
      </pc:sldChg>
      <pc:sldChg chg="modSp mod">
        <pc:chgData name="Anuj Kumar" userId="fbbf561fc1d5fd09" providerId="LiveId" clId="{2DAEBCA4-07BA-49BD-94ED-CFBCC9A56650}" dt="2023-06-01T11:09:14.409" v="4407"/>
        <pc:sldMkLst>
          <pc:docMk/>
          <pc:sldMk cId="206078027" sldId="38102"/>
        </pc:sldMkLst>
        <pc:spChg chg="mod">
          <ac:chgData name="Anuj Kumar" userId="fbbf561fc1d5fd09" providerId="LiveId" clId="{2DAEBCA4-07BA-49BD-94ED-CFBCC9A56650}" dt="2023-06-01T11:09:14.409" v="4407"/>
          <ac:spMkLst>
            <pc:docMk/>
            <pc:sldMk cId="206078027" sldId="38102"/>
            <ac:spMk id="10" creationId="{7A2A7EC3-852A-5A16-F0B5-3531D0D66745}"/>
          </ac:spMkLst>
        </pc:spChg>
      </pc:sldChg>
      <pc:sldChg chg="addSp delSp modSp">
        <pc:chgData name="Anuj Kumar" userId="fbbf561fc1d5fd09" providerId="LiveId" clId="{2DAEBCA4-07BA-49BD-94ED-CFBCC9A56650}" dt="2023-06-01T11:09:28.970" v="4411" actId="1076"/>
        <pc:sldMkLst>
          <pc:docMk/>
          <pc:sldMk cId="356006552" sldId="38103"/>
        </pc:sldMkLst>
        <pc:picChg chg="del">
          <ac:chgData name="Anuj Kumar" userId="fbbf561fc1d5fd09" providerId="LiveId" clId="{2DAEBCA4-07BA-49BD-94ED-CFBCC9A56650}" dt="2023-06-01T11:09:23.765" v="4408" actId="478"/>
          <ac:picMkLst>
            <pc:docMk/>
            <pc:sldMk cId="356006552" sldId="38103"/>
            <ac:picMk id="7170" creationId="{E73E0EB4-646A-2BE2-F74C-1AC6764DB41F}"/>
          </ac:picMkLst>
        </pc:picChg>
        <pc:picChg chg="add mod">
          <ac:chgData name="Anuj Kumar" userId="fbbf561fc1d5fd09" providerId="LiveId" clId="{2DAEBCA4-07BA-49BD-94ED-CFBCC9A56650}" dt="2023-06-01T11:09:28.970" v="4411" actId="1076"/>
          <ac:picMkLst>
            <pc:docMk/>
            <pc:sldMk cId="356006552" sldId="38103"/>
            <ac:picMk id="13314" creationId="{20053BCF-2194-077E-B715-95EBB6799037}"/>
          </ac:picMkLst>
        </pc:picChg>
      </pc:sldChg>
      <pc:sldChg chg="modSp mod">
        <pc:chgData name="Anuj Kumar" userId="fbbf561fc1d5fd09" providerId="LiveId" clId="{2DAEBCA4-07BA-49BD-94ED-CFBCC9A56650}" dt="2023-06-01T12:41:51.575" v="6694" actId="21"/>
        <pc:sldMkLst>
          <pc:docMk/>
          <pc:sldMk cId="851643052" sldId="38104"/>
        </pc:sldMkLst>
        <pc:spChg chg="mod">
          <ac:chgData name="Anuj Kumar" userId="fbbf561fc1d5fd09" providerId="LiveId" clId="{2DAEBCA4-07BA-49BD-94ED-CFBCC9A56650}" dt="2023-06-01T12:41:51.575" v="6694" actId="21"/>
          <ac:spMkLst>
            <pc:docMk/>
            <pc:sldMk cId="851643052" sldId="38104"/>
            <ac:spMk id="7" creationId="{00000000-0000-0000-0000-000000000000}"/>
          </ac:spMkLst>
        </pc:spChg>
      </pc:sldChg>
      <pc:sldChg chg="modSp mod">
        <pc:chgData name="Anuj Kumar" userId="fbbf561fc1d5fd09" providerId="LiveId" clId="{2DAEBCA4-07BA-49BD-94ED-CFBCC9A56650}" dt="2023-06-01T11:06:58.772" v="4242" actId="20577"/>
        <pc:sldMkLst>
          <pc:docMk/>
          <pc:sldMk cId="1235527623" sldId="38109"/>
        </pc:sldMkLst>
        <pc:spChg chg="mod">
          <ac:chgData name="Anuj Kumar" userId="fbbf561fc1d5fd09" providerId="LiveId" clId="{2DAEBCA4-07BA-49BD-94ED-CFBCC9A56650}" dt="2023-06-01T11:06:58.772" v="4242" actId="20577"/>
          <ac:spMkLst>
            <pc:docMk/>
            <pc:sldMk cId="1235527623" sldId="38109"/>
            <ac:spMk id="3" creationId="{67EB1CA5-E6B0-1E53-5C8F-9568D9A39227}"/>
          </ac:spMkLst>
        </pc:spChg>
        <pc:spChg chg="mod">
          <ac:chgData name="Anuj Kumar" userId="fbbf561fc1d5fd09" providerId="LiveId" clId="{2DAEBCA4-07BA-49BD-94ED-CFBCC9A56650}" dt="2023-06-01T11:06:56.710" v="4241" actId="20577"/>
          <ac:spMkLst>
            <pc:docMk/>
            <pc:sldMk cId="1235527623" sldId="38109"/>
            <ac:spMk id="10" creationId="{7A2A7EC3-852A-5A16-F0B5-3531D0D66745}"/>
          </ac:spMkLst>
        </pc:spChg>
      </pc:sldChg>
      <pc:sldChg chg="addSp delSp modSp">
        <pc:chgData name="Anuj Kumar" userId="fbbf561fc1d5fd09" providerId="LiveId" clId="{2DAEBCA4-07BA-49BD-94ED-CFBCC9A56650}" dt="2023-06-01T11:07:13.348" v="4246" actId="1076"/>
        <pc:sldMkLst>
          <pc:docMk/>
          <pc:sldMk cId="1980899466" sldId="38110"/>
        </pc:sldMkLst>
        <pc:picChg chg="del">
          <ac:chgData name="Anuj Kumar" userId="fbbf561fc1d5fd09" providerId="LiveId" clId="{2DAEBCA4-07BA-49BD-94ED-CFBCC9A56650}" dt="2023-06-01T11:07:07.942" v="4243" actId="478"/>
          <ac:picMkLst>
            <pc:docMk/>
            <pc:sldMk cId="1980899466" sldId="38110"/>
            <ac:picMk id="6148" creationId="{4F585BD2-7A1F-F46A-3143-9B5BEFD8EA28}"/>
          </ac:picMkLst>
        </pc:picChg>
        <pc:picChg chg="add mod">
          <ac:chgData name="Anuj Kumar" userId="fbbf561fc1d5fd09" providerId="LiveId" clId="{2DAEBCA4-07BA-49BD-94ED-CFBCC9A56650}" dt="2023-06-01T11:07:13.348" v="4246" actId="1076"/>
          <ac:picMkLst>
            <pc:docMk/>
            <pc:sldMk cId="1980899466" sldId="38110"/>
            <ac:picMk id="12290" creationId="{A90CE47E-7AA7-2C99-FE73-315EAA2E84D3}"/>
          </ac:picMkLst>
        </pc:picChg>
      </pc:sldChg>
      <pc:sldChg chg="modSp mod">
        <pc:chgData name="Anuj Kumar" userId="fbbf561fc1d5fd09" providerId="LiveId" clId="{2DAEBCA4-07BA-49BD-94ED-CFBCC9A56650}" dt="2023-06-01T12:26:23.092" v="5831" actId="20577"/>
        <pc:sldMkLst>
          <pc:docMk/>
          <pc:sldMk cId="380658892" sldId="38111"/>
        </pc:sldMkLst>
        <pc:spChg chg="mod">
          <ac:chgData name="Anuj Kumar" userId="fbbf561fc1d5fd09" providerId="LiveId" clId="{2DAEBCA4-07BA-49BD-94ED-CFBCC9A56650}" dt="2023-06-01T12:26:23.092" v="5831" actId="20577"/>
          <ac:spMkLst>
            <pc:docMk/>
            <pc:sldMk cId="380658892" sldId="38111"/>
            <ac:spMk id="7" creationId="{00000000-0000-0000-0000-000000000000}"/>
          </ac:spMkLst>
        </pc:spChg>
      </pc:sldChg>
      <pc:sldChg chg="modSp mod modAnim">
        <pc:chgData name="Anuj Kumar" userId="fbbf561fc1d5fd09" providerId="LiveId" clId="{2DAEBCA4-07BA-49BD-94ED-CFBCC9A56650}" dt="2023-06-01T10:44:24.213" v="2717" actId="20577"/>
        <pc:sldMkLst>
          <pc:docMk/>
          <pc:sldMk cId="353220464" sldId="38173"/>
        </pc:sldMkLst>
        <pc:spChg chg="mod">
          <ac:chgData name="Anuj Kumar" userId="fbbf561fc1d5fd09" providerId="LiveId" clId="{2DAEBCA4-07BA-49BD-94ED-CFBCC9A56650}" dt="2023-06-01T10:44:24.213" v="2717" actId="20577"/>
          <ac:spMkLst>
            <pc:docMk/>
            <pc:sldMk cId="353220464" sldId="38173"/>
            <ac:spMk id="3" creationId="{67EB1CA5-E6B0-1E53-5C8F-9568D9A39227}"/>
          </ac:spMkLst>
        </pc:spChg>
        <pc:spChg chg="mod">
          <ac:chgData name="Anuj Kumar" userId="fbbf561fc1d5fd09" providerId="LiveId" clId="{2DAEBCA4-07BA-49BD-94ED-CFBCC9A56650}" dt="2023-06-01T10:44:18.686" v="2713" actId="20577"/>
          <ac:spMkLst>
            <pc:docMk/>
            <pc:sldMk cId="353220464" sldId="38173"/>
            <ac:spMk id="10" creationId="{7A2A7EC3-852A-5A16-F0B5-3531D0D66745}"/>
          </ac:spMkLst>
        </pc:spChg>
      </pc:sldChg>
      <pc:sldChg chg="modSp mod">
        <pc:chgData name="Anuj Kumar" userId="fbbf561fc1d5fd09" providerId="LiveId" clId="{2DAEBCA4-07BA-49BD-94ED-CFBCC9A56650}" dt="2023-06-01T10:49:24.708" v="2977" actId="6549"/>
        <pc:sldMkLst>
          <pc:docMk/>
          <pc:sldMk cId="701672039" sldId="38181"/>
        </pc:sldMkLst>
        <pc:spChg chg="mod">
          <ac:chgData name="Anuj Kumar" userId="fbbf561fc1d5fd09" providerId="LiveId" clId="{2DAEBCA4-07BA-49BD-94ED-CFBCC9A56650}" dt="2023-06-01T10:48:56.903" v="2975" actId="20577"/>
          <ac:spMkLst>
            <pc:docMk/>
            <pc:sldMk cId="701672039" sldId="38181"/>
            <ac:spMk id="3" creationId="{67EB1CA5-E6B0-1E53-5C8F-9568D9A39227}"/>
          </ac:spMkLst>
        </pc:spChg>
        <pc:spChg chg="mod">
          <ac:chgData name="Anuj Kumar" userId="fbbf561fc1d5fd09" providerId="LiveId" clId="{2DAEBCA4-07BA-49BD-94ED-CFBCC9A56650}" dt="2023-06-01T10:49:24.708" v="2977" actId="6549"/>
          <ac:spMkLst>
            <pc:docMk/>
            <pc:sldMk cId="701672039" sldId="38181"/>
            <ac:spMk id="10" creationId="{7A2A7EC3-852A-5A16-F0B5-3531D0D66745}"/>
          </ac:spMkLst>
        </pc:spChg>
      </pc:sldChg>
      <pc:sldChg chg="addSp delSp modSp">
        <pc:chgData name="Anuj Kumar" userId="fbbf561fc1d5fd09" providerId="LiveId" clId="{2DAEBCA4-07BA-49BD-94ED-CFBCC9A56650}" dt="2023-06-01T10:49:33.958" v="2981" actId="1076"/>
        <pc:sldMkLst>
          <pc:docMk/>
          <pc:sldMk cId="2161460815" sldId="38182"/>
        </pc:sldMkLst>
        <pc:picChg chg="del">
          <ac:chgData name="Anuj Kumar" userId="fbbf561fc1d5fd09" providerId="LiveId" clId="{2DAEBCA4-07BA-49BD-94ED-CFBCC9A56650}" dt="2023-06-01T10:49:28.801" v="2978" actId="478"/>
          <ac:picMkLst>
            <pc:docMk/>
            <pc:sldMk cId="2161460815" sldId="38182"/>
            <ac:picMk id="3076" creationId="{B86575E4-D84C-CBF8-CCA5-2500058F6374}"/>
          </ac:picMkLst>
        </pc:picChg>
        <pc:picChg chg="add mod">
          <ac:chgData name="Anuj Kumar" userId="fbbf561fc1d5fd09" providerId="LiveId" clId="{2DAEBCA4-07BA-49BD-94ED-CFBCC9A56650}" dt="2023-06-01T10:49:33.958" v="2981" actId="1076"/>
          <ac:picMkLst>
            <pc:docMk/>
            <pc:sldMk cId="2161460815" sldId="38182"/>
            <ac:picMk id="9218" creationId="{E202ED83-C15F-94AA-CA6B-9BBD545752CC}"/>
          </ac:picMkLst>
        </pc:picChg>
      </pc:sldChg>
      <pc:sldChg chg="modSp mod">
        <pc:chgData name="Anuj Kumar" userId="fbbf561fc1d5fd09" providerId="LiveId" clId="{2DAEBCA4-07BA-49BD-94ED-CFBCC9A56650}" dt="2023-06-01T12:31:40.602" v="6112" actId="21"/>
        <pc:sldMkLst>
          <pc:docMk/>
          <pc:sldMk cId="1658047172" sldId="38183"/>
        </pc:sldMkLst>
        <pc:spChg chg="mod">
          <ac:chgData name="Anuj Kumar" userId="fbbf561fc1d5fd09" providerId="LiveId" clId="{2DAEBCA4-07BA-49BD-94ED-CFBCC9A56650}" dt="2023-06-01T12:31:40.602" v="6112" actId="21"/>
          <ac:spMkLst>
            <pc:docMk/>
            <pc:sldMk cId="1658047172" sldId="38183"/>
            <ac:spMk id="7" creationId="{00000000-0000-0000-0000-000000000000}"/>
          </ac:spMkLst>
        </pc:spChg>
      </pc:sldChg>
      <pc:sldChg chg="modSp mod">
        <pc:chgData name="Anuj Kumar" userId="fbbf561fc1d5fd09" providerId="LiveId" clId="{2DAEBCA4-07BA-49BD-94ED-CFBCC9A56650}" dt="2023-06-01T11:04:48.120" v="3901" actId="20577"/>
        <pc:sldMkLst>
          <pc:docMk/>
          <pc:sldMk cId="352726228" sldId="38184"/>
        </pc:sldMkLst>
        <pc:spChg chg="mod">
          <ac:chgData name="Anuj Kumar" userId="fbbf561fc1d5fd09" providerId="LiveId" clId="{2DAEBCA4-07BA-49BD-94ED-CFBCC9A56650}" dt="2023-06-01T11:04:48.120" v="3901" actId="20577"/>
          <ac:spMkLst>
            <pc:docMk/>
            <pc:sldMk cId="352726228" sldId="38184"/>
            <ac:spMk id="3" creationId="{67EB1CA5-E6B0-1E53-5C8F-9568D9A39227}"/>
          </ac:spMkLst>
        </pc:spChg>
        <pc:spChg chg="mod">
          <ac:chgData name="Anuj Kumar" userId="fbbf561fc1d5fd09" providerId="LiveId" clId="{2DAEBCA4-07BA-49BD-94ED-CFBCC9A56650}" dt="2023-06-01T11:04:45.077" v="3900" actId="20577"/>
          <ac:spMkLst>
            <pc:docMk/>
            <pc:sldMk cId="352726228" sldId="38184"/>
            <ac:spMk id="10" creationId="{7A2A7EC3-852A-5A16-F0B5-3531D0D66745}"/>
          </ac:spMkLst>
        </pc:spChg>
      </pc:sldChg>
      <pc:sldChg chg="addSp delSp modSp">
        <pc:chgData name="Anuj Kumar" userId="fbbf561fc1d5fd09" providerId="LiveId" clId="{2DAEBCA4-07BA-49BD-94ED-CFBCC9A56650}" dt="2023-06-01T11:05:14.523" v="3905" actId="1076"/>
        <pc:sldMkLst>
          <pc:docMk/>
          <pc:sldMk cId="172742867" sldId="38185"/>
        </pc:sldMkLst>
        <pc:picChg chg="del">
          <ac:chgData name="Anuj Kumar" userId="fbbf561fc1d5fd09" providerId="LiveId" clId="{2DAEBCA4-07BA-49BD-94ED-CFBCC9A56650}" dt="2023-06-01T11:05:10.475" v="3902" actId="478"/>
          <ac:picMkLst>
            <pc:docMk/>
            <pc:sldMk cId="172742867" sldId="38185"/>
            <ac:picMk id="5122" creationId="{AAEC0DDA-4D62-A572-ACE4-0AE574E11AC8}"/>
          </ac:picMkLst>
        </pc:picChg>
        <pc:picChg chg="add mod">
          <ac:chgData name="Anuj Kumar" userId="fbbf561fc1d5fd09" providerId="LiveId" clId="{2DAEBCA4-07BA-49BD-94ED-CFBCC9A56650}" dt="2023-06-01T11:05:14.523" v="3905" actId="1076"/>
          <ac:picMkLst>
            <pc:docMk/>
            <pc:sldMk cId="172742867" sldId="38185"/>
            <ac:picMk id="11266" creationId="{0EE5B197-6BAF-DF3F-8C90-A9C629CAE9AA}"/>
          </ac:picMkLst>
        </pc:picChg>
      </pc:sldChg>
      <pc:sldChg chg="modSp mod">
        <pc:chgData name="Anuj Kumar" userId="fbbf561fc1d5fd09" providerId="LiveId" clId="{2DAEBCA4-07BA-49BD-94ED-CFBCC9A56650}" dt="2023-06-01T12:27:32.954" v="5884" actId="255"/>
        <pc:sldMkLst>
          <pc:docMk/>
          <pc:sldMk cId="3774258629" sldId="38186"/>
        </pc:sldMkLst>
        <pc:spChg chg="mod">
          <ac:chgData name="Anuj Kumar" userId="fbbf561fc1d5fd09" providerId="LiveId" clId="{2DAEBCA4-07BA-49BD-94ED-CFBCC9A56650}" dt="2023-06-01T12:27:32.954" v="5884" actId="255"/>
          <ac:spMkLst>
            <pc:docMk/>
            <pc:sldMk cId="3774258629" sldId="38186"/>
            <ac:spMk id="7" creationId="{00000000-0000-0000-0000-000000000000}"/>
          </ac:spMkLst>
        </pc:spChg>
      </pc:sldChg>
      <pc:sldChg chg="modSp mod">
        <pc:chgData name="Anuj Kumar" userId="fbbf561fc1d5fd09" providerId="LiveId" clId="{2DAEBCA4-07BA-49BD-94ED-CFBCC9A56650}" dt="2023-06-01T11:02:18.967" v="3442" actId="20577"/>
        <pc:sldMkLst>
          <pc:docMk/>
          <pc:sldMk cId="4235535171" sldId="38193"/>
        </pc:sldMkLst>
        <pc:spChg chg="mod">
          <ac:chgData name="Anuj Kumar" userId="fbbf561fc1d5fd09" providerId="LiveId" clId="{2DAEBCA4-07BA-49BD-94ED-CFBCC9A56650}" dt="2023-06-01T11:02:18.967" v="3442" actId="20577"/>
          <ac:spMkLst>
            <pc:docMk/>
            <pc:sldMk cId="4235535171" sldId="38193"/>
            <ac:spMk id="3" creationId="{67EB1CA5-E6B0-1E53-5C8F-9568D9A39227}"/>
          </ac:spMkLst>
        </pc:spChg>
        <pc:spChg chg="mod">
          <ac:chgData name="Anuj Kumar" userId="fbbf561fc1d5fd09" providerId="LiveId" clId="{2DAEBCA4-07BA-49BD-94ED-CFBCC9A56650}" dt="2023-06-01T11:02:16.638" v="3441" actId="20577"/>
          <ac:spMkLst>
            <pc:docMk/>
            <pc:sldMk cId="4235535171" sldId="38193"/>
            <ac:spMk id="10" creationId="{7A2A7EC3-852A-5A16-F0B5-3531D0D66745}"/>
          </ac:spMkLst>
        </pc:spChg>
      </pc:sldChg>
      <pc:sldChg chg="addSp delSp modSp">
        <pc:chgData name="Anuj Kumar" userId="fbbf561fc1d5fd09" providerId="LiveId" clId="{2DAEBCA4-07BA-49BD-94ED-CFBCC9A56650}" dt="2023-06-01T11:01:14.403" v="3179" actId="1076"/>
        <pc:sldMkLst>
          <pc:docMk/>
          <pc:sldMk cId="191556939" sldId="38194"/>
        </pc:sldMkLst>
        <pc:picChg chg="del">
          <ac:chgData name="Anuj Kumar" userId="fbbf561fc1d5fd09" providerId="LiveId" clId="{2DAEBCA4-07BA-49BD-94ED-CFBCC9A56650}" dt="2023-06-01T11:01:09.940" v="3176" actId="478"/>
          <ac:picMkLst>
            <pc:docMk/>
            <pc:sldMk cId="191556939" sldId="38194"/>
            <ac:picMk id="4098" creationId="{11530A96-887D-07DD-7C27-965F1C810A71}"/>
          </ac:picMkLst>
        </pc:picChg>
        <pc:picChg chg="add mod">
          <ac:chgData name="Anuj Kumar" userId="fbbf561fc1d5fd09" providerId="LiveId" clId="{2DAEBCA4-07BA-49BD-94ED-CFBCC9A56650}" dt="2023-06-01T11:01:14.403" v="3179" actId="1076"/>
          <ac:picMkLst>
            <pc:docMk/>
            <pc:sldMk cId="191556939" sldId="38194"/>
            <ac:picMk id="10242" creationId="{19B7A0BA-E4EB-9AFA-7F35-5C2505EA86FC}"/>
          </ac:picMkLst>
        </pc:picChg>
      </pc:sldChg>
      <pc:sldChg chg="modSp mod">
        <pc:chgData name="Anuj Kumar" userId="fbbf561fc1d5fd09" providerId="LiveId" clId="{2DAEBCA4-07BA-49BD-94ED-CFBCC9A56650}" dt="2023-06-01T12:29:11.600" v="5958" actId="21"/>
        <pc:sldMkLst>
          <pc:docMk/>
          <pc:sldMk cId="4012145787" sldId="38195"/>
        </pc:sldMkLst>
        <pc:spChg chg="mod">
          <ac:chgData name="Anuj Kumar" userId="fbbf561fc1d5fd09" providerId="LiveId" clId="{2DAEBCA4-07BA-49BD-94ED-CFBCC9A56650}" dt="2023-06-01T12:29:11.600" v="5958" actId="21"/>
          <ac:spMkLst>
            <pc:docMk/>
            <pc:sldMk cId="4012145787" sldId="38195"/>
            <ac:spMk id="7" creationId="{00000000-0000-0000-0000-000000000000}"/>
          </ac:spMkLst>
        </pc:spChg>
      </pc:sldChg>
      <pc:sldChg chg="modSp mod">
        <pc:chgData name="Anuj Kumar" userId="fbbf561fc1d5fd09" providerId="LiveId" clId="{2DAEBCA4-07BA-49BD-94ED-CFBCC9A56650}" dt="2023-06-01T12:06:43.320" v="5594" actId="20577"/>
        <pc:sldMkLst>
          <pc:docMk/>
          <pc:sldMk cId="1298688145" sldId="38196"/>
        </pc:sldMkLst>
        <pc:spChg chg="mod">
          <ac:chgData name="Anuj Kumar" userId="fbbf561fc1d5fd09" providerId="LiveId" clId="{2DAEBCA4-07BA-49BD-94ED-CFBCC9A56650}" dt="2023-06-01T12:06:43.320" v="5594" actId="20577"/>
          <ac:spMkLst>
            <pc:docMk/>
            <pc:sldMk cId="1298688145" sldId="38196"/>
            <ac:spMk id="3" creationId="{67EB1CA5-E6B0-1E53-5C8F-9568D9A39227}"/>
          </ac:spMkLst>
        </pc:spChg>
        <pc:spChg chg="mod">
          <ac:chgData name="Anuj Kumar" userId="fbbf561fc1d5fd09" providerId="LiveId" clId="{2DAEBCA4-07BA-49BD-94ED-CFBCC9A56650}" dt="2023-06-01T12:06:41.105" v="5593" actId="20577"/>
          <ac:spMkLst>
            <pc:docMk/>
            <pc:sldMk cId="1298688145" sldId="38196"/>
            <ac:spMk id="10" creationId="{7A2A7EC3-852A-5A16-F0B5-3531D0D66745}"/>
          </ac:spMkLst>
        </pc:spChg>
      </pc:sldChg>
      <pc:sldChg chg="addSp delSp modSp">
        <pc:chgData name="Anuj Kumar" userId="fbbf561fc1d5fd09" providerId="LiveId" clId="{2DAEBCA4-07BA-49BD-94ED-CFBCC9A56650}" dt="2023-06-01T12:05:54.224" v="5381" actId="1076"/>
        <pc:sldMkLst>
          <pc:docMk/>
          <pc:sldMk cId="49887265" sldId="38197"/>
        </pc:sldMkLst>
        <pc:picChg chg="add mod">
          <ac:chgData name="Anuj Kumar" userId="fbbf561fc1d5fd09" providerId="LiveId" clId="{2DAEBCA4-07BA-49BD-94ED-CFBCC9A56650}" dt="2023-06-01T12:05:54.224" v="5381" actId="1076"/>
          <ac:picMkLst>
            <pc:docMk/>
            <pc:sldMk cId="49887265" sldId="38197"/>
            <ac:picMk id="1026" creationId="{429F6320-5360-2A5C-0573-D2F01FEB71E5}"/>
          </ac:picMkLst>
        </pc:picChg>
        <pc:picChg chg="add del mod">
          <ac:chgData name="Anuj Kumar" userId="fbbf561fc1d5fd09" providerId="LiveId" clId="{2DAEBCA4-07BA-49BD-94ED-CFBCC9A56650}" dt="2023-06-01T12:05:49.347" v="5378" actId="478"/>
          <ac:picMkLst>
            <pc:docMk/>
            <pc:sldMk cId="49887265" sldId="38197"/>
            <ac:picMk id="6146" creationId="{607D0C3C-06DD-BD5E-672E-73D897DAF56A}"/>
          </ac:picMkLst>
        </pc:picChg>
        <pc:picChg chg="del">
          <ac:chgData name="Anuj Kumar" userId="fbbf561fc1d5fd09" providerId="LiveId" clId="{2DAEBCA4-07BA-49BD-94ED-CFBCC9A56650}" dt="2023-06-01T10:40:29.873" v="2170" actId="478"/>
          <ac:picMkLst>
            <pc:docMk/>
            <pc:sldMk cId="49887265" sldId="38197"/>
            <ac:picMk id="10242" creationId="{7CF3C4E7-14D7-17C7-0330-E2230997642D}"/>
          </ac:picMkLst>
        </pc:picChg>
      </pc:sldChg>
      <pc:sldChg chg="modSp mod">
        <pc:chgData name="Anuj Kumar" userId="fbbf561fc1d5fd09" providerId="LiveId" clId="{2DAEBCA4-07BA-49BD-94ED-CFBCC9A56650}" dt="2023-06-01T12:50:22.007" v="7143" actId="255"/>
        <pc:sldMkLst>
          <pc:docMk/>
          <pc:sldMk cId="2303569177" sldId="38198"/>
        </pc:sldMkLst>
        <pc:spChg chg="mod">
          <ac:chgData name="Anuj Kumar" userId="fbbf561fc1d5fd09" providerId="LiveId" clId="{2DAEBCA4-07BA-49BD-94ED-CFBCC9A56650}" dt="2023-06-01T12:50:22.007" v="7143" actId="255"/>
          <ac:spMkLst>
            <pc:docMk/>
            <pc:sldMk cId="2303569177" sldId="38198"/>
            <ac:spMk id="7" creationId="{00000000-0000-0000-0000-000000000000}"/>
          </ac:spMkLst>
        </pc:spChg>
      </pc:sldChg>
      <pc:sldChg chg="addSp delSp modSp">
        <pc:chgData name="Anuj Kumar" userId="fbbf561fc1d5fd09" providerId="LiveId" clId="{2DAEBCA4-07BA-49BD-94ED-CFBCC9A56650}" dt="2023-06-01T12:09:28.638" v="5657" actId="1076"/>
        <pc:sldMkLst>
          <pc:docMk/>
          <pc:sldMk cId="2688701528" sldId="38307"/>
        </pc:sldMkLst>
        <pc:picChg chg="add del mod">
          <ac:chgData name="Anuj Kumar" userId="fbbf561fc1d5fd09" providerId="LiveId" clId="{2DAEBCA4-07BA-49BD-94ED-CFBCC9A56650}" dt="2023-06-01T12:09:25.279" v="5654" actId="478"/>
          <ac:picMkLst>
            <pc:docMk/>
            <pc:sldMk cId="2688701528" sldId="38307"/>
            <ac:picMk id="1026" creationId="{8CA1D3E6-9FD8-5670-63B4-08E9AE218044}"/>
          </ac:picMkLst>
        </pc:picChg>
        <pc:picChg chg="add mod">
          <ac:chgData name="Anuj Kumar" userId="fbbf561fc1d5fd09" providerId="LiveId" clId="{2DAEBCA4-07BA-49BD-94ED-CFBCC9A56650}" dt="2023-06-01T12:09:28.638" v="5657" actId="1076"/>
          <ac:picMkLst>
            <pc:docMk/>
            <pc:sldMk cId="2688701528" sldId="38307"/>
            <ac:picMk id="2050" creationId="{C0D92F11-965B-6358-6153-F17A65C782AC}"/>
          </ac:picMkLst>
        </pc:picChg>
        <pc:picChg chg="del">
          <ac:chgData name="Anuj Kumar" userId="fbbf561fc1d5fd09" providerId="LiveId" clId="{2DAEBCA4-07BA-49BD-94ED-CFBCC9A56650}" dt="2023-06-01T10:22:53.754" v="251" actId="478"/>
          <ac:picMkLst>
            <pc:docMk/>
            <pc:sldMk cId="2688701528" sldId="38307"/>
            <ac:picMk id="11266" creationId="{1FD8CD1C-054F-DE67-7264-5A7553C1A783}"/>
          </ac:picMkLst>
        </pc:picChg>
      </pc:sldChg>
      <pc:sldChg chg="modSp mod">
        <pc:chgData name="Anuj Kumar" userId="fbbf561fc1d5fd09" providerId="LiveId" clId="{2DAEBCA4-07BA-49BD-94ED-CFBCC9A56650}" dt="2023-06-01T12:10:04.743" v="5668" actId="404"/>
        <pc:sldMkLst>
          <pc:docMk/>
          <pc:sldMk cId="3523921" sldId="38308"/>
        </pc:sldMkLst>
        <pc:spChg chg="mod">
          <ac:chgData name="Anuj Kumar" userId="fbbf561fc1d5fd09" providerId="LiveId" clId="{2DAEBCA4-07BA-49BD-94ED-CFBCC9A56650}" dt="2023-06-01T12:10:04.743" v="5668" actId="404"/>
          <ac:spMkLst>
            <pc:docMk/>
            <pc:sldMk cId="3523921" sldId="38308"/>
            <ac:spMk id="7" creationId="{00000000-0000-0000-0000-000000000000}"/>
          </ac:spMkLst>
        </pc:spChg>
      </pc:sldChg>
      <pc:sldChg chg="modSp mod">
        <pc:chgData name="Anuj Kumar" userId="fbbf561fc1d5fd09" providerId="LiveId" clId="{2DAEBCA4-07BA-49BD-94ED-CFBCC9A56650}" dt="2023-06-01T12:11:47.816" v="5729" actId="20577"/>
        <pc:sldMkLst>
          <pc:docMk/>
          <pc:sldMk cId="3770999641" sldId="38310"/>
        </pc:sldMkLst>
        <pc:spChg chg="mod">
          <ac:chgData name="Anuj Kumar" userId="fbbf561fc1d5fd09" providerId="LiveId" clId="{2DAEBCA4-07BA-49BD-94ED-CFBCC9A56650}" dt="2023-06-01T12:11:47.816" v="5729" actId="20577"/>
          <ac:spMkLst>
            <pc:docMk/>
            <pc:sldMk cId="3770999641" sldId="38310"/>
            <ac:spMk id="3" creationId="{67EB1CA5-E6B0-1E53-5C8F-9568D9A39227}"/>
          </ac:spMkLst>
        </pc:spChg>
        <pc:spChg chg="mod">
          <ac:chgData name="Anuj Kumar" userId="fbbf561fc1d5fd09" providerId="LiveId" clId="{2DAEBCA4-07BA-49BD-94ED-CFBCC9A56650}" dt="2023-06-01T12:11:43.373" v="5728" actId="6549"/>
          <ac:spMkLst>
            <pc:docMk/>
            <pc:sldMk cId="3770999641" sldId="38310"/>
            <ac:spMk id="10" creationId="{7A2A7EC3-852A-5A16-F0B5-3531D0D66745}"/>
          </ac:spMkLst>
        </pc:spChg>
      </pc:sldChg>
      <pc:sldChg chg="addSp delSp modSp">
        <pc:chgData name="Anuj Kumar" userId="fbbf561fc1d5fd09" providerId="LiveId" clId="{2DAEBCA4-07BA-49BD-94ED-CFBCC9A56650}" dt="2023-06-01T12:13:50.037" v="5741" actId="1076"/>
        <pc:sldMkLst>
          <pc:docMk/>
          <pc:sldMk cId="1643696740" sldId="38311"/>
        </pc:sldMkLst>
        <pc:picChg chg="add del mod">
          <ac:chgData name="Anuj Kumar" userId="fbbf561fc1d5fd09" providerId="LiveId" clId="{2DAEBCA4-07BA-49BD-94ED-CFBCC9A56650}" dt="2023-06-01T12:13:46.319" v="5738" actId="478"/>
          <ac:picMkLst>
            <pc:docMk/>
            <pc:sldMk cId="1643696740" sldId="38311"/>
            <ac:picMk id="2050" creationId="{8B38BC04-957D-248F-D615-368DDA76E1A2}"/>
          </ac:picMkLst>
        </pc:picChg>
        <pc:picChg chg="add mod">
          <ac:chgData name="Anuj Kumar" userId="fbbf561fc1d5fd09" providerId="LiveId" clId="{2DAEBCA4-07BA-49BD-94ED-CFBCC9A56650}" dt="2023-06-01T12:13:50.037" v="5741" actId="1076"/>
          <ac:picMkLst>
            <pc:docMk/>
            <pc:sldMk cId="1643696740" sldId="38311"/>
            <ac:picMk id="3074" creationId="{39605078-3AC3-CFFE-6F0C-84491878C43F}"/>
          </ac:picMkLst>
        </pc:picChg>
        <pc:picChg chg="del">
          <ac:chgData name="Anuj Kumar" userId="fbbf561fc1d5fd09" providerId="LiveId" clId="{2DAEBCA4-07BA-49BD-94ED-CFBCC9A56650}" dt="2023-06-01T10:26:56.132" v="850" actId="478"/>
          <ac:picMkLst>
            <pc:docMk/>
            <pc:sldMk cId="1643696740" sldId="38311"/>
            <ac:picMk id="12290" creationId="{EDFAD776-1957-982B-0A4B-5B8F94C153CF}"/>
          </ac:picMkLst>
        </pc:picChg>
      </pc:sldChg>
      <pc:sldChg chg="modSp mod">
        <pc:chgData name="Anuj Kumar" userId="fbbf561fc1d5fd09" providerId="LiveId" clId="{2DAEBCA4-07BA-49BD-94ED-CFBCC9A56650}" dt="2023-06-01T12:12:24.653" v="5735" actId="20577"/>
        <pc:sldMkLst>
          <pc:docMk/>
          <pc:sldMk cId="2682563862" sldId="38312"/>
        </pc:sldMkLst>
        <pc:spChg chg="mod">
          <ac:chgData name="Anuj Kumar" userId="fbbf561fc1d5fd09" providerId="LiveId" clId="{2DAEBCA4-07BA-49BD-94ED-CFBCC9A56650}" dt="2023-06-01T12:12:24.653" v="5735" actId="20577"/>
          <ac:spMkLst>
            <pc:docMk/>
            <pc:sldMk cId="2682563862" sldId="38312"/>
            <ac:spMk id="7" creationId="{00000000-0000-0000-0000-000000000000}"/>
          </ac:spMkLst>
        </pc:spChg>
      </pc:sldChg>
      <pc:sldChg chg="modSp mod">
        <pc:chgData name="Anuj Kumar" userId="fbbf561fc1d5fd09" providerId="LiveId" clId="{2DAEBCA4-07BA-49BD-94ED-CFBCC9A56650}" dt="2023-06-01T10:29:58.020" v="1349" actId="20577"/>
        <pc:sldMkLst>
          <pc:docMk/>
          <pc:sldMk cId="3103146267" sldId="38313"/>
        </pc:sldMkLst>
        <pc:spChg chg="mod">
          <ac:chgData name="Anuj Kumar" userId="fbbf561fc1d5fd09" providerId="LiveId" clId="{2DAEBCA4-07BA-49BD-94ED-CFBCC9A56650}" dt="2023-06-01T10:29:58.020" v="1349" actId="20577"/>
          <ac:spMkLst>
            <pc:docMk/>
            <pc:sldMk cId="3103146267" sldId="38313"/>
            <ac:spMk id="3" creationId="{67EB1CA5-E6B0-1E53-5C8F-9568D9A39227}"/>
          </ac:spMkLst>
        </pc:spChg>
        <pc:spChg chg="mod">
          <ac:chgData name="Anuj Kumar" userId="fbbf561fc1d5fd09" providerId="LiveId" clId="{2DAEBCA4-07BA-49BD-94ED-CFBCC9A56650}" dt="2023-06-01T10:29:55.705" v="1348" actId="404"/>
          <ac:spMkLst>
            <pc:docMk/>
            <pc:sldMk cId="3103146267" sldId="38313"/>
            <ac:spMk id="10" creationId="{7A2A7EC3-852A-5A16-F0B5-3531D0D66745}"/>
          </ac:spMkLst>
        </pc:spChg>
      </pc:sldChg>
      <pc:sldChg chg="addSp delSp modSp">
        <pc:chgData name="Anuj Kumar" userId="fbbf561fc1d5fd09" providerId="LiveId" clId="{2DAEBCA4-07BA-49BD-94ED-CFBCC9A56650}" dt="2023-06-01T10:28:57.810" v="1106" actId="1076"/>
        <pc:sldMkLst>
          <pc:docMk/>
          <pc:sldMk cId="920927379" sldId="38314"/>
        </pc:sldMkLst>
        <pc:picChg chg="add mod">
          <ac:chgData name="Anuj Kumar" userId="fbbf561fc1d5fd09" providerId="LiveId" clId="{2DAEBCA4-07BA-49BD-94ED-CFBCC9A56650}" dt="2023-06-01T10:28:57.810" v="1106" actId="1076"/>
          <ac:picMkLst>
            <pc:docMk/>
            <pc:sldMk cId="920927379" sldId="38314"/>
            <ac:picMk id="3074" creationId="{C5D17DCE-19FF-52BB-0C16-9427C6E0E30D}"/>
          </ac:picMkLst>
        </pc:picChg>
        <pc:picChg chg="del">
          <ac:chgData name="Anuj Kumar" userId="fbbf561fc1d5fd09" providerId="LiveId" clId="{2DAEBCA4-07BA-49BD-94ED-CFBCC9A56650}" dt="2023-06-01T10:28:54" v="1103" actId="478"/>
          <ac:picMkLst>
            <pc:docMk/>
            <pc:sldMk cId="920927379" sldId="38314"/>
            <ac:picMk id="13314" creationId="{305D689F-089E-713E-3440-B89670B0C3B6}"/>
          </ac:picMkLst>
        </pc:picChg>
      </pc:sldChg>
      <pc:sldChg chg="modSp mod">
        <pc:chgData name="Anuj Kumar" userId="fbbf561fc1d5fd09" providerId="LiveId" clId="{2DAEBCA4-07BA-49BD-94ED-CFBCC9A56650}" dt="2023-06-01T12:36:08.832" v="6335" actId="20577"/>
        <pc:sldMkLst>
          <pc:docMk/>
          <pc:sldMk cId="2069697545" sldId="38315"/>
        </pc:sldMkLst>
        <pc:spChg chg="mod">
          <ac:chgData name="Anuj Kumar" userId="fbbf561fc1d5fd09" providerId="LiveId" clId="{2DAEBCA4-07BA-49BD-94ED-CFBCC9A56650}" dt="2023-06-01T12:36:08.832" v="6335" actId="20577"/>
          <ac:spMkLst>
            <pc:docMk/>
            <pc:sldMk cId="2069697545" sldId="38315"/>
            <ac:spMk id="7" creationId="{00000000-0000-0000-0000-000000000000}"/>
          </ac:spMkLst>
        </pc:spChg>
      </pc:sldChg>
      <pc:sldChg chg="modSp mod">
        <pc:chgData name="Anuj Kumar" userId="fbbf561fc1d5fd09" providerId="LiveId" clId="{2DAEBCA4-07BA-49BD-94ED-CFBCC9A56650}" dt="2023-06-01T10:35:24.842" v="1652" actId="20577"/>
        <pc:sldMkLst>
          <pc:docMk/>
          <pc:sldMk cId="2690183271" sldId="38316"/>
        </pc:sldMkLst>
        <pc:spChg chg="mod">
          <ac:chgData name="Anuj Kumar" userId="fbbf561fc1d5fd09" providerId="LiveId" clId="{2DAEBCA4-07BA-49BD-94ED-CFBCC9A56650}" dt="2023-06-01T10:34:15.995" v="1569" actId="20577"/>
          <ac:spMkLst>
            <pc:docMk/>
            <pc:sldMk cId="2690183271" sldId="38316"/>
            <ac:spMk id="3" creationId="{67EB1CA5-E6B0-1E53-5C8F-9568D9A39227}"/>
          </ac:spMkLst>
        </pc:spChg>
        <pc:spChg chg="mod">
          <ac:chgData name="Anuj Kumar" userId="fbbf561fc1d5fd09" providerId="LiveId" clId="{2DAEBCA4-07BA-49BD-94ED-CFBCC9A56650}" dt="2023-06-01T10:35:24.842" v="1652" actId="20577"/>
          <ac:spMkLst>
            <pc:docMk/>
            <pc:sldMk cId="2690183271" sldId="38316"/>
            <ac:spMk id="10" creationId="{7A2A7EC3-852A-5A16-F0B5-3531D0D66745}"/>
          </ac:spMkLst>
        </pc:spChg>
      </pc:sldChg>
      <pc:sldChg chg="addSp delSp modSp">
        <pc:chgData name="Anuj Kumar" userId="fbbf561fc1d5fd09" providerId="LiveId" clId="{2DAEBCA4-07BA-49BD-94ED-CFBCC9A56650}" dt="2023-06-01T10:35:46.236" v="1656" actId="1076"/>
        <pc:sldMkLst>
          <pc:docMk/>
          <pc:sldMk cId="4282570116" sldId="38317"/>
        </pc:sldMkLst>
        <pc:picChg chg="add mod">
          <ac:chgData name="Anuj Kumar" userId="fbbf561fc1d5fd09" providerId="LiveId" clId="{2DAEBCA4-07BA-49BD-94ED-CFBCC9A56650}" dt="2023-06-01T10:35:46.236" v="1656" actId="1076"/>
          <ac:picMkLst>
            <pc:docMk/>
            <pc:sldMk cId="4282570116" sldId="38317"/>
            <ac:picMk id="4098" creationId="{66D94D10-F356-931B-2C92-6BF10A98B771}"/>
          </ac:picMkLst>
        </pc:picChg>
        <pc:picChg chg="del">
          <ac:chgData name="Anuj Kumar" userId="fbbf561fc1d5fd09" providerId="LiveId" clId="{2DAEBCA4-07BA-49BD-94ED-CFBCC9A56650}" dt="2023-06-01T10:35:39.586" v="1653" actId="478"/>
          <ac:picMkLst>
            <pc:docMk/>
            <pc:sldMk cId="4282570116" sldId="38317"/>
            <ac:picMk id="14338" creationId="{1503778B-0FA9-FA6C-CD55-A72ED2780A2F}"/>
          </ac:picMkLst>
        </pc:picChg>
      </pc:sldChg>
      <pc:sldChg chg="modSp mod">
        <pc:chgData name="Anuj Kumar" userId="fbbf561fc1d5fd09" providerId="LiveId" clId="{2DAEBCA4-07BA-49BD-94ED-CFBCC9A56650}" dt="2023-06-01T12:36:36.905" v="6354" actId="20577"/>
        <pc:sldMkLst>
          <pc:docMk/>
          <pc:sldMk cId="2301981961" sldId="38318"/>
        </pc:sldMkLst>
        <pc:spChg chg="mod">
          <ac:chgData name="Anuj Kumar" userId="fbbf561fc1d5fd09" providerId="LiveId" clId="{2DAEBCA4-07BA-49BD-94ED-CFBCC9A56650}" dt="2023-06-01T12:36:36.905" v="6354" actId="20577"/>
          <ac:spMkLst>
            <pc:docMk/>
            <pc:sldMk cId="2301981961" sldId="38318"/>
            <ac:spMk id="7" creationId="{00000000-0000-0000-0000-000000000000}"/>
          </ac:spMkLst>
        </pc:spChg>
      </pc:sldChg>
      <pc:sldChg chg="modSp mod">
        <pc:chgData name="Anuj Kumar" userId="fbbf561fc1d5fd09" providerId="LiveId" clId="{2DAEBCA4-07BA-49BD-94ED-CFBCC9A56650}" dt="2023-06-01T12:43:58.851" v="6735" actId="6549"/>
        <pc:sldMkLst>
          <pc:docMk/>
          <pc:sldMk cId="2572100216" sldId="38319"/>
        </pc:sldMkLst>
        <pc:spChg chg="mod">
          <ac:chgData name="Anuj Kumar" userId="fbbf561fc1d5fd09" providerId="LiveId" clId="{2DAEBCA4-07BA-49BD-94ED-CFBCC9A56650}" dt="2023-06-01T12:43:58.851" v="6735" actId="6549"/>
          <ac:spMkLst>
            <pc:docMk/>
            <pc:sldMk cId="2572100216" sldId="38319"/>
            <ac:spMk id="10" creationId="{7A2A7EC3-852A-5A16-F0B5-3531D0D66745}"/>
          </ac:spMkLst>
        </pc:spChg>
      </pc:sldChg>
      <pc:sldChg chg="addSp delSp modSp">
        <pc:chgData name="Anuj Kumar" userId="fbbf561fc1d5fd09" providerId="LiveId" clId="{2DAEBCA4-07BA-49BD-94ED-CFBCC9A56650}" dt="2023-06-01T11:12:08.101" v="4907" actId="1076"/>
        <pc:sldMkLst>
          <pc:docMk/>
          <pc:sldMk cId="1307577324" sldId="38320"/>
        </pc:sldMkLst>
        <pc:picChg chg="del">
          <ac:chgData name="Anuj Kumar" userId="fbbf561fc1d5fd09" providerId="LiveId" clId="{2DAEBCA4-07BA-49BD-94ED-CFBCC9A56650}" dt="2023-06-01T11:12:04.615" v="4904" actId="478"/>
          <ac:picMkLst>
            <pc:docMk/>
            <pc:sldMk cId="1307577324" sldId="38320"/>
            <ac:picMk id="8194" creationId="{7267DAAD-9AE4-E6DD-F633-C2AB1A40EC51}"/>
          </ac:picMkLst>
        </pc:picChg>
        <pc:picChg chg="add mod">
          <ac:chgData name="Anuj Kumar" userId="fbbf561fc1d5fd09" providerId="LiveId" clId="{2DAEBCA4-07BA-49BD-94ED-CFBCC9A56650}" dt="2023-06-01T11:12:08.101" v="4907" actId="1076"/>
          <ac:picMkLst>
            <pc:docMk/>
            <pc:sldMk cId="1307577324" sldId="38320"/>
            <ac:picMk id="14338" creationId="{A8BB6F36-0279-C179-BAEF-A4BB506CA326}"/>
          </ac:picMkLst>
        </pc:picChg>
      </pc:sldChg>
      <pc:sldChg chg="modSp mod">
        <pc:chgData name="Anuj Kumar" userId="fbbf561fc1d5fd09" providerId="LiveId" clId="{2DAEBCA4-07BA-49BD-94ED-CFBCC9A56650}" dt="2023-06-01T12:44:31.819" v="6815" actId="20577"/>
        <pc:sldMkLst>
          <pc:docMk/>
          <pc:sldMk cId="695808600" sldId="38321"/>
        </pc:sldMkLst>
        <pc:spChg chg="mod">
          <ac:chgData name="Anuj Kumar" userId="fbbf561fc1d5fd09" providerId="LiveId" clId="{2DAEBCA4-07BA-49BD-94ED-CFBCC9A56650}" dt="2023-06-01T12:44:31.819" v="6815" actId="20577"/>
          <ac:spMkLst>
            <pc:docMk/>
            <pc:sldMk cId="695808600" sldId="38321"/>
            <ac:spMk id="7" creationId="{00000000-0000-0000-0000-000000000000}"/>
          </ac:spMkLst>
        </pc:spChg>
      </pc:sldChg>
      <pc:sldChg chg="modSp mod modAnim">
        <pc:chgData name="Anuj Kumar" userId="fbbf561fc1d5fd09" providerId="LiveId" clId="{2DAEBCA4-07BA-49BD-94ED-CFBCC9A56650}" dt="2023-06-01T10:42:53.732" v="2515" actId="20577"/>
        <pc:sldMkLst>
          <pc:docMk/>
          <pc:sldMk cId="2255358420" sldId="38322"/>
        </pc:sldMkLst>
        <pc:spChg chg="mod">
          <ac:chgData name="Anuj Kumar" userId="fbbf561fc1d5fd09" providerId="LiveId" clId="{2DAEBCA4-07BA-49BD-94ED-CFBCC9A56650}" dt="2023-06-01T10:42:53.732" v="2515" actId="20577"/>
          <ac:spMkLst>
            <pc:docMk/>
            <pc:sldMk cId="2255358420" sldId="38322"/>
            <ac:spMk id="3" creationId="{67EB1CA5-E6B0-1E53-5C8F-9568D9A39227}"/>
          </ac:spMkLst>
        </pc:spChg>
        <pc:spChg chg="mod">
          <ac:chgData name="Anuj Kumar" userId="fbbf561fc1d5fd09" providerId="LiveId" clId="{2DAEBCA4-07BA-49BD-94ED-CFBCC9A56650}" dt="2023-06-01T10:42:49.601" v="2511" actId="20577"/>
          <ac:spMkLst>
            <pc:docMk/>
            <pc:sldMk cId="2255358420" sldId="38322"/>
            <ac:spMk id="10" creationId="{7A2A7EC3-852A-5A16-F0B5-3531D0D66745}"/>
          </ac:spMkLst>
        </pc:spChg>
      </pc:sldChg>
      <pc:sldChg chg="del">
        <pc:chgData name="Anuj Kumar" userId="fbbf561fc1d5fd09" providerId="LiveId" clId="{2DAEBCA4-07BA-49BD-94ED-CFBCC9A56650}" dt="2023-06-01T12:36:11.279" v="6336" actId="47"/>
        <pc:sldMkLst>
          <pc:docMk/>
          <pc:sldMk cId="2219184360" sldId="38340"/>
        </pc:sldMkLst>
      </pc:sldChg>
      <pc:sldChg chg="modSp mod">
        <pc:chgData name="Anuj Kumar" userId="fbbf561fc1d5fd09" providerId="LiveId" clId="{2DAEBCA4-07BA-49BD-94ED-CFBCC9A56650}" dt="2023-06-01T12:47:42.098" v="7017"/>
        <pc:sldMkLst>
          <pc:docMk/>
          <pc:sldMk cId="1651274004" sldId="38341"/>
        </pc:sldMkLst>
        <pc:spChg chg="mod">
          <ac:chgData name="Anuj Kumar" userId="fbbf561fc1d5fd09" providerId="LiveId" clId="{2DAEBCA4-07BA-49BD-94ED-CFBCC9A56650}" dt="2023-06-01T12:47:42.098" v="7017"/>
          <ac:spMkLst>
            <pc:docMk/>
            <pc:sldMk cId="1651274004" sldId="38341"/>
            <ac:spMk id="7" creationId="{00000000-0000-0000-0000-000000000000}"/>
          </ac:spMkLst>
        </pc:spChg>
      </pc:sldChg>
      <pc:sldChg chg="modSp mod">
        <pc:chgData name="Anuj Kumar" userId="fbbf561fc1d5fd09" providerId="LiveId" clId="{2DAEBCA4-07BA-49BD-94ED-CFBCC9A56650}" dt="2023-06-01T12:51:32.978" v="7223" actId="20577"/>
        <pc:sldMkLst>
          <pc:docMk/>
          <pc:sldMk cId="1678396646" sldId="38372"/>
        </pc:sldMkLst>
        <pc:spChg chg="mod">
          <ac:chgData name="Anuj Kumar" userId="fbbf561fc1d5fd09" providerId="LiveId" clId="{2DAEBCA4-07BA-49BD-94ED-CFBCC9A56650}" dt="2023-06-01T12:51:32.978" v="7223" actId="20577"/>
          <ac:spMkLst>
            <pc:docMk/>
            <pc:sldMk cId="1678396646" sldId="38372"/>
            <ac:spMk id="7" creationId="{00000000-0000-0000-0000-000000000000}"/>
          </ac:spMkLst>
        </pc:spChg>
      </pc:sldChg>
      <pc:sldChg chg="modSp mod modAnim">
        <pc:chgData name="Anuj Kumar" userId="fbbf561fc1d5fd09" providerId="LiveId" clId="{2DAEBCA4-07BA-49BD-94ED-CFBCC9A56650}" dt="2023-06-01T10:38:23.486" v="2016" actId="20577"/>
        <pc:sldMkLst>
          <pc:docMk/>
          <pc:sldMk cId="308575803" sldId="38375"/>
        </pc:sldMkLst>
        <pc:spChg chg="mod">
          <ac:chgData name="Anuj Kumar" userId="fbbf561fc1d5fd09" providerId="LiveId" clId="{2DAEBCA4-07BA-49BD-94ED-CFBCC9A56650}" dt="2023-06-01T10:38:23.486" v="2016" actId="20577"/>
          <ac:spMkLst>
            <pc:docMk/>
            <pc:sldMk cId="308575803" sldId="38375"/>
            <ac:spMk id="3" creationId="{67EB1CA5-E6B0-1E53-5C8F-9568D9A39227}"/>
          </ac:spMkLst>
        </pc:spChg>
        <pc:spChg chg="mod">
          <ac:chgData name="Anuj Kumar" userId="fbbf561fc1d5fd09" providerId="LiveId" clId="{2DAEBCA4-07BA-49BD-94ED-CFBCC9A56650}" dt="2023-06-01T10:38:18.491" v="2013" actId="20577"/>
          <ac:spMkLst>
            <pc:docMk/>
            <pc:sldMk cId="308575803" sldId="38375"/>
            <ac:spMk id="10" creationId="{7A2A7EC3-852A-5A16-F0B5-3531D0D66745}"/>
          </ac:spMkLst>
        </pc:spChg>
      </pc:sldChg>
      <pc:sldChg chg="addSp delSp modSp">
        <pc:chgData name="Anuj Kumar" userId="fbbf561fc1d5fd09" providerId="LiveId" clId="{2DAEBCA4-07BA-49BD-94ED-CFBCC9A56650}" dt="2023-06-01T10:38:43.610" v="2020" actId="1076"/>
        <pc:sldMkLst>
          <pc:docMk/>
          <pc:sldMk cId="1802485705" sldId="38376"/>
        </pc:sldMkLst>
        <pc:picChg chg="del">
          <ac:chgData name="Anuj Kumar" userId="fbbf561fc1d5fd09" providerId="LiveId" clId="{2DAEBCA4-07BA-49BD-94ED-CFBCC9A56650}" dt="2023-06-01T10:38:38.250" v="2017" actId="478"/>
          <ac:picMkLst>
            <pc:docMk/>
            <pc:sldMk cId="1802485705" sldId="38376"/>
            <ac:picMk id="1026" creationId="{360DE0CE-BB17-B190-A957-F10FAD56A06F}"/>
          </ac:picMkLst>
        </pc:picChg>
        <pc:picChg chg="add mod">
          <ac:chgData name="Anuj Kumar" userId="fbbf561fc1d5fd09" providerId="LiveId" clId="{2DAEBCA4-07BA-49BD-94ED-CFBCC9A56650}" dt="2023-06-01T10:38:43.610" v="2020" actId="1076"/>
          <ac:picMkLst>
            <pc:docMk/>
            <pc:sldMk cId="1802485705" sldId="38376"/>
            <ac:picMk id="5122" creationId="{CB8CF544-8DC7-EDCC-7817-DCE4274FD7D5}"/>
          </ac:picMkLst>
        </pc:picChg>
      </pc:sldChg>
      <pc:sldChg chg="modSp mod">
        <pc:chgData name="Anuj Kumar" userId="fbbf561fc1d5fd09" providerId="LiveId" clId="{2DAEBCA4-07BA-49BD-94ED-CFBCC9A56650}" dt="2023-06-01T12:37:43.684" v="6561" actId="20577"/>
        <pc:sldMkLst>
          <pc:docMk/>
          <pc:sldMk cId="2364108806" sldId="38377"/>
        </pc:sldMkLst>
        <pc:spChg chg="mod">
          <ac:chgData name="Anuj Kumar" userId="fbbf561fc1d5fd09" providerId="LiveId" clId="{2DAEBCA4-07BA-49BD-94ED-CFBCC9A56650}" dt="2023-06-01T12:37:43.684" v="6561" actId="20577"/>
          <ac:spMkLst>
            <pc:docMk/>
            <pc:sldMk cId="2364108806" sldId="38377"/>
            <ac:spMk id="7" creationId="{00000000-0000-0000-0000-000000000000}"/>
          </ac:spMkLst>
        </pc:spChg>
      </pc:sldChg>
      <pc:sldChg chg="del">
        <pc:chgData name="Anuj Kumar" userId="fbbf561fc1d5fd09" providerId="LiveId" clId="{2DAEBCA4-07BA-49BD-94ED-CFBCC9A56650}" dt="2023-06-01T12:37:47.066" v="6562" actId="47"/>
        <pc:sldMkLst>
          <pc:docMk/>
          <pc:sldMk cId="2421200633" sldId="38378"/>
        </pc:sldMkLst>
      </pc:sldChg>
      <pc:sldChg chg="del">
        <pc:chgData name="Anuj Kumar" userId="fbbf561fc1d5fd09" providerId="LiveId" clId="{2DAEBCA4-07BA-49BD-94ED-CFBCC9A56650}" dt="2023-06-01T12:37:47.360" v="6563" actId="47"/>
        <pc:sldMkLst>
          <pc:docMk/>
          <pc:sldMk cId="2907872729" sldId="38379"/>
        </pc:sldMkLst>
      </pc:sldChg>
      <pc:sldChg chg="del">
        <pc:chgData name="Anuj Kumar" userId="fbbf561fc1d5fd09" providerId="LiveId" clId="{2DAEBCA4-07BA-49BD-94ED-CFBCC9A56650}" dt="2023-06-01T12:37:47.540" v="6564" actId="47"/>
        <pc:sldMkLst>
          <pc:docMk/>
          <pc:sldMk cId="2293171508" sldId="38380"/>
        </pc:sldMkLst>
      </pc:sldChg>
      <pc:sldChg chg="del">
        <pc:chgData name="Anuj Kumar" userId="fbbf561fc1d5fd09" providerId="LiveId" clId="{2DAEBCA4-07BA-49BD-94ED-CFBCC9A56650}" dt="2023-06-01T12:37:47.711" v="6565" actId="47"/>
        <pc:sldMkLst>
          <pc:docMk/>
          <pc:sldMk cId="2297732420" sldId="38381"/>
        </pc:sldMkLst>
      </pc:sldChg>
      <pc:sldChg chg="del">
        <pc:chgData name="Anuj Kumar" userId="fbbf561fc1d5fd09" providerId="LiveId" clId="{2DAEBCA4-07BA-49BD-94ED-CFBCC9A56650}" dt="2023-06-01T12:37:47.946" v="6566" actId="47"/>
        <pc:sldMkLst>
          <pc:docMk/>
          <pc:sldMk cId="3294270233" sldId="38382"/>
        </pc:sldMkLst>
      </pc:sldChg>
      <pc:sldChg chg="del">
        <pc:chgData name="Anuj Kumar" userId="fbbf561fc1d5fd09" providerId="LiveId" clId="{2DAEBCA4-07BA-49BD-94ED-CFBCC9A56650}" dt="2023-06-01T12:37:48.143" v="6567" actId="47"/>
        <pc:sldMkLst>
          <pc:docMk/>
          <pc:sldMk cId="3481263297" sldId="38383"/>
        </pc:sldMkLst>
      </pc:sldChg>
      <pc:sldChg chg="del">
        <pc:chgData name="Anuj Kumar" userId="fbbf561fc1d5fd09" providerId="LiveId" clId="{2DAEBCA4-07BA-49BD-94ED-CFBCC9A56650}" dt="2023-06-01T12:37:48.283" v="6568" actId="47"/>
        <pc:sldMkLst>
          <pc:docMk/>
          <pc:sldMk cId="3150794565" sldId="38384"/>
        </pc:sldMkLst>
      </pc:sldChg>
      <pc:sldChg chg="del">
        <pc:chgData name="Anuj Kumar" userId="fbbf561fc1d5fd09" providerId="LiveId" clId="{2DAEBCA4-07BA-49BD-94ED-CFBCC9A56650}" dt="2023-06-01T12:37:48.547" v="6569" actId="47"/>
        <pc:sldMkLst>
          <pc:docMk/>
          <pc:sldMk cId="4060438009" sldId="38385"/>
        </pc:sldMkLst>
      </pc:sldChg>
      <pc:sldChg chg="del">
        <pc:chgData name="Anuj Kumar" userId="fbbf561fc1d5fd09" providerId="LiveId" clId="{2DAEBCA4-07BA-49BD-94ED-CFBCC9A56650}" dt="2023-06-01T12:37:48.715" v="6570" actId="47"/>
        <pc:sldMkLst>
          <pc:docMk/>
          <pc:sldMk cId="708510871" sldId="38386"/>
        </pc:sldMkLst>
      </pc:sldChg>
      <pc:sldChg chg="del">
        <pc:chgData name="Anuj Kumar" userId="fbbf561fc1d5fd09" providerId="LiveId" clId="{2DAEBCA4-07BA-49BD-94ED-CFBCC9A56650}" dt="2023-06-01T12:37:48.880" v="6571" actId="47"/>
        <pc:sldMkLst>
          <pc:docMk/>
          <pc:sldMk cId="2720461943" sldId="38387"/>
        </pc:sldMkLst>
      </pc:sldChg>
      <pc:sldChg chg="del">
        <pc:chgData name="Anuj Kumar" userId="fbbf561fc1d5fd09" providerId="LiveId" clId="{2DAEBCA4-07BA-49BD-94ED-CFBCC9A56650}" dt="2023-06-01T12:37:49.123" v="6572" actId="47"/>
        <pc:sldMkLst>
          <pc:docMk/>
          <pc:sldMk cId="43694382" sldId="38388"/>
        </pc:sldMkLst>
      </pc:sldChg>
      <pc:sldChg chg="del">
        <pc:chgData name="Anuj Kumar" userId="fbbf561fc1d5fd09" providerId="LiveId" clId="{2DAEBCA4-07BA-49BD-94ED-CFBCC9A56650}" dt="2023-06-01T12:37:49.284" v="6573" actId="47"/>
        <pc:sldMkLst>
          <pc:docMk/>
          <pc:sldMk cId="715832831" sldId="38389"/>
        </pc:sldMkLst>
      </pc:sldChg>
      <pc:sldChg chg="del">
        <pc:chgData name="Anuj Kumar" userId="fbbf561fc1d5fd09" providerId="LiveId" clId="{2DAEBCA4-07BA-49BD-94ED-CFBCC9A56650}" dt="2023-06-01T12:37:49.506" v="6574" actId="47"/>
        <pc:sldMkLst>
          <pc:docMk/>
          <pc:sldMk cId="3748498613" sldId="38390"/>
        </pc:sldMkLst>
      </pc:sldChg>
      <pc:sldChg chg="del">
        <pc:chgData name="Anuj Kumar" userId="fbbf561fc1d5fd09" providerId="LiveId" clId="{2DAEBCA4-07BA-49BD-94ED-CFBCC9A56650}" dt="2023-06-01T12:37:49.688" v="6575" actId="47"/>
        <pc:sldMkLst>
          <pc:docMk/>
          <pc:sldMk cId="3383435853" sldId="38391"/>
        </pc:sldMkLst>
      </pc:sldChg>
      <pc:sldChg chg="del">
        <pc:chgData name="Anuj Kumar" userId="fbbf561fc1d5fd09" providerId="LiveId" clId="{2DAEBCA4-07BA-49BD-94ED-CFBCC9A56650}" dt="2023-06-01T12:37:49.963" v="6576" actId="47"/>
        <pc:sldMkLst>
          <pc:docMk/>
          <pc:sldMk cId="3473676987" sldId="38392"/>
        </pc:sldMkLst>
      </pc:sldChg>
      <pc:sldChg chg="del">
        <pc:chgData name="Anuj Kumar" userId="fbbf561fc1d5fd09" providerId="LiveId" clId="{2DAEBCA4-07BA-49BD-94ED-CFBCC9A56650}" dt="2023-06-01T12:37:50.117" v="6577" actId="47"/>
        <pc:sldMkLst>
          <pc:docMk/>
          <pc:sldMk cId="2406507646" sldId="38393"/>
        </pc:sldMkLst>
      </pc:sldChg>
      <pc:sldChg chg="del">
        <pc:chgData name="Anuj Kumar" userId="fbbf561fc1d5fd09" providerId="LiveId" clId="{2DAEBCA4-07BA-49BD-94ED-CFBCC9A56650}" dt="2023-06-01T12:37:50.330" v="6578" actId="47"/>
        <pc:sldMkLst>
          <pc:docMk/>
          <pc:sldMk cId="2089223127" sldId="38394"/>
        </pc:sldMkLst>
      </pc:sldChg>
      <pc:sldChg chg="del">
        <pc:chgData name="Anuj Kumar" userId="fbbf561fc1d5fd09" providerId="LiveId" clId="{2DAEBCA4-07BA-49BD-94ED-CFBCC9A56650}" dt="2023-06-01T12:37:50.514" v="6579" actId="47"/>
        <pc:sldMkLst>
          <pc:docMk/>
          <pc:sldMk cId="4085914385" sldId="38395"/>
        </pc:sldMkLst>
      </pc:sldChg>
      <pc:sldChg chg="del">
        <pc:chgData name="Anuj Kumar" userId="fbbf561fc1d5fd09" providerId="LiveId" clId="{2DAEBCA4-07BA-49BD-94ED-CFBCC9A56650}" dt="2023-06-01T12:37:50.780" v="6580" actId="47"/>
        <pc:sldMkLst>
          <pc:docMk/>
          <pc:sldMk cId="2681638345" sldId="38396"/>
        </pc:sldMkLst>
      </pc:sldChg>
      <pc:sldChg chg="del">
        <pc:chgData name="Anuj Kumar" userId="fbbf561fc1d5fd09" providerId="LiveId" clId="{2DAEBCA4-07BA-49BD-94ED-CFBCC9A56650}" dt="2023-06-01T12:37:50.960" v="6581" actId="47"/>
        <pc:sldMkLst>
          <pc:docMk/>
          <pc:sldMk cId="4053852544" sldId="38397"/>
        </pc:sldMkLst>
      </pc:sldChg>
      <pc:sldChg chg="del">
        <pc:chgData name="Anuj Kumar" userId="fbbf561fc1d5fd09" providerId="LiveId" clId="{2DAEBCA4-07BA-49BD-94ED-CFBCC9A56650}" dt="2023-06-01T12:37:51.126" v="6582" actId="47"/>
        <pc:sldMkLst>
          <pc:docMk/>
          <pc:sldMk cId="2511300353" sldId="38398"/>
        </pc:sldMkLst>
      </pc:sldChg>
      <pc:sldChg chg="del">
        <pc:chgData name="Anuj Kumar" userId="fbbf561fc1d5fd09" providerId="LiveId" clId="{2DAEBCA4-07BA-49BD-94ED-CFBCC9A56650}" dt="2023-06-01T12:37:51.367" v="6583" actId="47"/>
        <pc:sldMkLst>
          <pc:docMk/>
          <pc:sldMk cId="451479559" sldId="38399"/>
        </pc:sldMkLst>
      </pc:sldChg>
      <pc:sldChg chg="del">
        <pc:chgData name="Anuj Kumar" userId="fbbf561fc1d5fd09" providerId="LiveId" clId="{2DAEBCA4-07BA-49BD-94ED-CFBCC9A56650}" dt="2023-06-01T12:37:51.547" v="6584" actId="47"/>
        <pc:sldMkLst>
          <pc:docMk/>
          <pc:sldMk cId="6735247" sldId="38400"/>
        </pc:sldMkLst>
      </pc:sldChg>
      <pc:sldChg chg="del">
        <pc:chgData name="Anuj Kumar" userId="fbbf561fc1d5fd09" providerId="LiveId" clId="{2DAEBCA4-07BA-49BD-94ED-CFBCC9A56650}" dt="2023-06-01T12:37:51.732" v="6585" actId="47"/>
        <pc:sldMkLst>
          <pc:docMk/>
          <pc:sldMk cId="585448536" sldId="38401"/>
        </pc:sldMkLst>
      </pc:sldChg>
      <pc:sldChg chg="del">
        <pc:chgData name="Anuj Kumar" userId="fbbf561fc1d5fd09" providerId="LiveId" clId="{2DAEBCA4-07BA-49BD-94ED-CFBCC9A56650}" dt="2023-06-01T12:37:52" v="6586" actId="47"/>
        <pc:sldMkLst>
          <pc:docMk/>
          <pc:sldMk cId="454090210" sldId="38402"/>
        </pc:sldMkLst>
      </pc:sldChg>
      <pc:sldChg chg="del">
        <pc:chgData name="Anuj Kumar" userId="fbbf561fc1d5fd09" providerId="LiveId" clId="{2DAEBCA4-07BA-49BD-94ED-CFBCC9A56650}" dt="2023-06-01T12:37:52.200" v="6587" actId="47"/>
        <pc:sldMkLst>
          <pc:docMk/>
          <pc:sldMk cId="3149558743" sldId="38403"/>
        </pc:sldMkLst>
      </pc:sldChg>
      <pc:sldChg chg="del">
        <pc:chgData name="Anuj Kumar" userId="fbbf561fc1d5fd09" providerId="LiveId" clId="{2DAEBCA4-07BA-49BD-94ED-CFBCC9A56650}" dt="2023-06-01T12:37:52.352" v="6588" actId="47"/>
        <pc:sldMkLst>
          <pc:docMk/>
          <pc:sldMk cId="1963820070" sldId="38404"/>
        </pc:sldMkLst>
      </pc:sldChg>
      <pc:sldChg chg="del">
        <pc:chgData name="Anuj Kumar" userId="fbbf561fc1d5fd09" providerId="LiveId" clId="{2DAEBCA4-07BA-49BD-94ED-CFBCC9A56650}" dt="2023-06-01T12:37:52.587" v="6589" actId="47"/>
        <pc:sldMkLst>
          <pc:docMk/>
          <pc:sldMk cId="1850763859" sldId="38405"/>
        </pc:sldMkLst>
      </pc:sldChg>
      <pc:sldChg chg="del">
        <pc:chgData name="Anuj Kumar" userId="fbbf561fc1d5fd09" providerId="LiveId" clId="{2DAEBCA4-07BA-49BD-94ED-CFBCC9A56650}" dt="2023-06-01T12:37:52.787" v="6590" actId="47"/>
        <pc:sldMkLst>
          <pc:docMk/>
          <pc:sldMk cId="1903080772" sldId="38406"/>
        </pc:sldMkLst>
      </pc:sldChg>
      <pc:sldChg chg="del">
        <pc:chgData name="Anuj Kumar" userId="fbbf561fc1d5fd09" providerId="LiveId" clId="{2DAEBCA4-07BA-49BD-94ED-CFBCC9A56650}" dt="2023-06-01T12:37:52.962" v="6591" actId="47"/>
        <pc:sldMkLst>
          <pc:docMk/>
          <pc:sldMk cId="3496488460" sldId="38407"/>
        </pc:sldMkLst>
      </pc:sldChg>
      <pc:sldChg chg="del">
        <pc:chgData name="Anuj Kumar" userId="fbbf561fc1d5fd09" providerId="LiveId" clId="{2DAEBCA4-07BA-49BD-94ED-CFBCC9A56650}" dt="2023-06-01T12:37:53.232" v="6592" actId="47"/>
        <pc:sldMkLst>
          <pc:docMk/>
          <pc:sldMk cId="2330803860" sldId="38408"/>
        </pc:sldMkLst>
      </pc:sldChg>
      <pc:sldChg chg="del">
        <pc:chgData name="Anuj Kumar" userId="fbbf561fc1d5fd09" providerId="LiveId" clId="{2DAEBCA4-07BA-49BD-94ED-CFBCC9A56650}" dt="2023-06-01T12:37:53.396" v="6593" actId="47"/>
        <pc:sldMkLst>
          <pc:docMk/>
          <pc:sldMk cId="3435799677" sldId="38409"/>
        </pc:sldMkLst>
      </pc:sldChg>
      <pc:sldChg chg="del">
        <pc:chgData name="Anuj Kumar" userId="fbbf561fc1d5fd09" providerId="LiveId" clId="{2DAEBCA4-07BA-49BD-94ED-CFBCC9A56650}" dt="2023-06-01T12:37:54.135" v="6595" actId="47"/>
        <pc:sldMkLst>
          <pc:docMk/>
          <pc:sldMk cId="2373669007" sldId="38410"/>
        </pc:sldMkLst>
      </pc:sldChg>
      <pc:sldChg chg="del">
        <pc:chgData name="Anuj Kumar" userId="fbbf561fc1d5fd09" providerId="LiveId" clId="{2DAEBCA4-07BA-49BD-94ED-CFBCC9A56650}" dt="2023-06-01T12:37:54.657" v="6596" actId="47"/>
        <pc:sldMkLst>
          <pc:docMk/>
          <pc:sldMk cId="3689843895" sldId="38411"/>
        </pc:sldMkLst>
      </pc:sldChg>
      <pc:sldChg chg="del">
        <pc:chgData name="Anuj Kumar" userId="fbbf561fc1d5fd09" providerId="LiveId" clId="{2DAEBCA4-07BA-49BD-94ED-CFBCC9A56650}" dt="2023-06-01T12:37:55.249" v="6597" actId="47"/>
        <pc:sldMkLst>
          <pc:docMk/>
          <pc:sldMk cId="4209991194" sldId="38412"/>
        </pc:sldMkLst>
      </pc:sldChg>
      <pc:sldChg chg="del">
        <pc:chgData name="Anuj Kumar" userId="fbbf561fc1d5fd09" providerId="LiveId" clId="{2DAEBCA4-07BA-49BD-94ED-CFBCC9A56650}" dt="2023-06-01T12:37:55.882" v="6598" actId="47"/>
        <pc:sldMkLst>
          <pc:docMk/>
          <pc:sldMk cId="2625599545" sldId="38413"/>
        </pc:sldMkLst>
      </pc:sldChg>
      <pc:sldChg chg="del">
        <pc:chgData name="Anuj Kumar" userId="fbbf561fc1d5fd09" providerId="LiveId" clId="{2DAEBCA4-07BA-49BD-94ED-CFBCC9A56650}" dt="2023-06-01T12:37:56.381" v="6599" actId="47"/>
        <pc:sldMkLst>
          <pc:docMk/>
          <pc:sldMk cId="1182537994" sldId="38414"/>
        </pc:sldMkLst>
      </pc:sldChg>
      <pc:sldChg chg="del">
        <pc:chgData name="Anuj Kumar" userId="fbbf561fc1d5fd09" providerId="LiveId" clId="{2DAEBCA4-07BA-49BD-94ED-CFBCC9A56650}" dt="2023-06-01T12:37:56.793" v="6600" actId="47"/>
        <pc:sldMkLst>
          <pc:docMk/>
          <pc:sldMk cId="3956600436" sldId="38415"/>
        </pc:sldMkLst>
      </pc:sldChg>
      <pc:sldChg chg="del">
        <pc:chgData name="Anuj Kumar" userId="fbbf561fc1d5fd09" providerId="LiveId" clId="{2DAEBCA4-07BA-49BD-94ED-CFBCC9A56650}" dt="2023-06-01T12:37:57.373" v="6601" actId="47"/>
        <pc:sldMkLst>
          <pc:docMk/>
          <pc:sldMk cId="374748814" sldId="38416"/>
        </pc:sldMkLst>
      </pc:sldChg>
      <pc:sldChg chg="del">
        <pc:chgData name="Anuj Kumar" userId="fbbf561fc1d5fd09" providerId="LiveId" clId="{2DAEBCA4-07BA-49BD-94ED-CFBCC9A56650}" dt="2023-06-01T12:37:57.928" v="6602" actId="47"/>
        <pc:sldMkLst>
          <pc:docMk/>
          <pc:sldMk cId="165327148" sldId="38417"/>
        </pc:sldMkLst>
      </pc:sldChg>
      <pc:sldChg chg="del">
        <pc:chgData name="Anuj Kumar" userId="fbbf561fc1d5fd09" providerId="LiveId" clId="{2DAEBCA4-07BA-49BD-94ED-CFBCC9A56650}" dt="2023-06-01T12:37:58.600" v="6603" actId="47"/>
        <pc:sldMkLst>
          <pc:docMk/>
          <pc:sldMk cId="638994983" sldId="38418"/>
        </pc:sldMkLst>
      </pc:sldChg>
      <pc:sldChg chg="del">
        <pc:chgData name="Anuj Kumar" userId="fbbf561fc1d5fd09" providerId="LiveId" clId="{2DAEBCA4-07BA-49BD-94ED-CFBCC9A56650}" dt="2023-06-01T12:38:00.297" v="6604" actId="47"/>
        <pc:sldMkLst>
          <pc:docMk/>
          <pc:sldMk cId="1222414581" sldId="38419"/>
        </pc:sldMkLst>
      </pc:sldChg>
      <pc:sldChg chg="del">
        <pc:chgData name="Anuj Kumar" userId="fbbf561fc1d5fd09" providerId="LiveId" clId="{2DAEBCA4-07BA-49BD-94ED-CFBCC9A56650}" dt="2023-06-01T12:38:00.935" v="6605" actId="47"/>
        <pc:sldMkLst>
          <pc:docMk/>
          <pc:sldMk cId="2596609397" sldId="38420"/>
        </pc:sldMkLst>
      </pc:sldChg>
      <pc:sldChg chg="del">
        <pc:chgData name="Anuj Kumar" userId="fbbf561fc1d5fd09" providerId="LiveId" clId="{2DAEBCA4-07BA-49BD-94ED-CFBCC9A56650}" dt="2023-06-01T12:38:01.662" v="6606" actId="47"/>
        <pc:sldMkLst>
          <pc:docMk/>
          <pc:sldMk cId="2292498148" sldId="38421"/>
        </pc:sldMkLst>
      </pc:sldChg>
      <pc:sldChg chg="del">
        <pc:chgData name="Anuj Kumar" userId="fbbf561fc1d5fd09" providerId="LiveId" clId="{2DAEBCA4-07BA-49BD-94ED-CFBCC9A56650}" dt="2023-06-01T12:38:02.250" v="6607" actId="47"/>
        <pc:sldMkLst>
          <pc:docMk/>
          <pc:sldMk cId="942007705" sldId="38422"/>
        </pc:sldMkLst>
      </pc:sldChg>
      <pc:sldChg chg="del">
        <pc:chgData name="Anuj Kumar" userId="fbbf561fc1d5fd09" providerId="LiveId" clId="{2DAEBCA4-07BA-49BD-94ED-CFBCC9A56650}" dt="2023-06-01T12:38:03.208" v="6608" actId="47"/>
        <pc:sldMkLst>
          <pc:docMk/>
          <pc:sldMk cId="3967687005" sldId="38423"/>
        </pc:sldMkLst>
      </pc:sldChg>
      <pc:sldChg chg="del">
        <pc:chgData name="Anuj Kumar" userId="fbbf561fc1d5fd09" providerId="LiveId" clId="{2DAEBCA4-07BA-49BD-94ED-CFBCC9A56650}" dt="2023-06-01T12:38:03.675" v="6609" actId="47"/>
        <pc:sldMkLst>
          <pc:docMk/>
          <pc:sldMk cId="3121531292" sldId="38424"/>
        </pc:sldMkLst>
      </pc:sldChg>
      <pc:sldChg chg="del">
        <pc:chgData name="Anuj Kumar" userId="fbbf561fc1d5fd09" providerId="LiveId" clId="{2DAEBCA4-07BA-49BD-94ED-CFBCC9A56650}" dt="2023-06-01T12:38:04.244" v="6610" actId="47"/>
        <pc:sldMkLst>
          <pc:docMk/>
          <pc:sldMk cId="410551101" sldId="38425"/>
        </pc:sldMkLst>
      </pc:sldChg>
      <pc:sldChg chg="del">
        <pc:chgData name="Anuj Kumar" userId="fbbf561fc1d5fd09" providerId="LiveId" clId="{2DAEBCA4-07BA-49BD-94ED-CFBCC9A56650}" dt="2023-06-01T12:38:04.834" v="6611" actId="47"/>
        <pc:sldMkLst>
          <pc:docMk/>
          <pc:sldMk cId="1346588701" sldId="38426"/>
        </pc:sldMkLst>
      </pc:sldChg>
      <pc:sldChg chg="del">
        <pc:chgData name="Anuj Kumar" userId="fbbf561fc1d5fd09" providerId="LiveId" clId="{2DAEBCA4-07BA-49BD-94ED-CFBCC9A56650}" dt="2023-06-01T12:37:53.660" v="6594" actId="47"/>
        <pc:sldMkLst>
          <pc:docMk/>
          <pc:sldMk cId="1488890763" sldId="38427"/>
        </pc:sldMkLst>
      </pc:sldChg>
      <pc:sldChg chg="modSp add mod">
        <pc:chgData name="Anuj Kumar" userId="fbbf561fc1d5fd09" providerId="LiveId" clId="{2DAEBCA4-07BA-49BD-94ED-CFBCC9A56650}" dt="2023-06-01T12:12:28.893" v="5737"/>
        <pc:sldMkLst>
          <pc:docMk/>
          <pc:sldMk cId="3284769707" sldId="38428"/>
        </pc:sldMkLst>
        <pc:spChg chg="mod">
          <ac:chgData name="Anuj Kumar" userId="fbbf561fc1d5fd09" providerId="LiveId" clId="{2DAEBCA4-07BA-49BD-94ED-CFBCC9A56650}" dt="2023-06-01T12:12:28.893" v="5737"/>
          <ac:spMkLst>
            <pc:docMk/>
            <pc:sldMk cId="3284769707" sldId="38428"/>
            <ac:spMk id="7" creationId="{00000000-0000-0000-0000-000000000000}"/>
          </ac:spMkLst>
        </pc:spChg>
      </pc:sldChg>
      <pc:sldChg chg="modSp add mod">
        <pc:chgData name="Anuj Kumar" userId="fbbf561fc1d5fd09" providerId="LiveId" clId="{2DAEBCA4-07BA-49BD-94ED-CFBCC9A56650}" dt="2023-06-01T12:28:06.150" v="5899" actId="6549"/>
        <pc:sldMkLst>
          <pc:docMk/>
          <pc:sldMk cId="230430685" sldId="38429"/>
        </pc:sldMkLst>
        <pc:spChg chg="mod">
          <ac:chgData name="Anuj Kumar" userId="fbbf561fc1d5fd09" providerId="LiveId" clId="{2DAEBCA4-07BA-49BD-94ED-CFBCC9A56650}" dt="2023-06-01T12:28:06.150" v="5899" actId="6549"/>
          <ac:spMkLst>
            <pc:docMk/>
            <pc:sldMk cId="230430685" sldId="38429"/>
            <ac:spMk id="7" creationId="{00000000-0000-0000-0000-000000000000}"/>
          </ac:spMkLst>
        </pc:spChg>
      </pc:sldChg>
      <pc:sldChg chg="modSp add mod">
        <pc:chgData name="Anuj Kumar" userId="fbbf561fc1d5fd09" providerId="LiveId" clId="{2DAEBCA4-07BA-49BD-94ED-CFBCC9A56650}" dt="2023-06-01T12:29:33.529" v="5972" actId="6549"/>
        <pc:sldMkLst>
          <pc:docMk/>
          <pc:sldMk cId="2882931399" sldId="38430"/>
        </pc:sldMkLst>
        <pc:spChg chg="mod">
          <ac:chgData name="Anuj Kumar" userId="fbbf561fc1d5fd09" providerId="LiveId" clId="{2DAEBCA4-07BA-49BD-94ED-CFBCC9A56650}" dt="2023-06-01T12:29:33.529" v="5972" actId="6549"/>
          <ac:spMkLst>
            <pc:docMk/>
            <pc:sldMk cId="2882931399" sldId="38430"/>
            <ac:spMk id="7" creationId="{00000000-0000-0000-0000-000000000000}"/>
          </ac:spMkLst>
        </pc:spChg>
      </pc:sldChg>
      <pc:sldChg chg="modSp add mod">
        <pc:chgData name="Anuj Kumar" userId="fbbf561fc1d5fd09" providerId="LiveId" clId="{2DAEBCA4-07BA-49BD-94ED-CFBCC9A56650}" dt="2023-06-01T12:31:51.650" v="6120" actId="20577"/>
        <pc:sldMkLst>
          <pc:docMk/>
          <pc:sldMk cId="252284922" sldId="38431"/>
        </pc:sldMkLst>
        <pc:spChg chg="mod">
          <ac:chgData name="Anuj Kumar" userId="fbbf561fc1d5fd09" providerId="LiveId" clId="{2DAEBCA4-07BA-49BD-94ED-CFBCC9A56650}" dt="2023-06-01T12:31:51.650" v="6120" actId="20577"/>
          <ac:spMkLst>
            <pc:docMk/>
            <pc:sldMk cId="252284922" sldId="38431"/>
            <ac:spMk id="7" creationId="{00000000-0000-0000-0000-000000000000}"/>
          </ac:spMkLst>
        </pc:spChg>
      </pc:sldChg>
      <pc:sldChg chg="modSp add mod">
        <pc:chgData name="Anuj Kumar" userId="fbbf561fc1d5fd09" providerId="LiveId" clId="{2DAEBCA4-07BA-49BD-94ED-CFBCC9A56650}" dt="2023-06-01T12:34:38.614" v="6324" actId="6549"/>
        <pc:sldMkLst>
          <pc:docMk/>
          <pc:sldMk cId="1319529194" sldId="38432"/>
        </pc:sldMkLst>
        <pc:spChg chg="mod">
          <ac:chgData name="Anuj Kumar" userId="fbbf561fc1d5fd09" providerId="LiveId" clId="{2DAEBCA4-07BA-49BD-94ED-CFBCC9A56650}" dt="2023-06-01T12:34:38.614" v="6324" actId="6549"/>
          <ac:spMkLst>
            <pc:docMk/>
            <pc:sldMk cId="1319529194" sldId="38432"/>
            <ac:spMk id="7" creationId="{00000000-0000-0000-0000-000000000000}"/>
          </ac:spMkLst>
        </pc:spChg>
      </pc:sldChg>
      <pc:sldChg chg="modSp add mod">
        <pc:chgData name="Anuj Kumar" userId="fbbf561fc1d5fd09" providerId="LiveId" clId="{2DAEBCA4-07BA-49BD-94ED-CFBCC9A56650}" dt="2023-06-01T12:42:30.008" v="6709" actId="20577"/>
        <pc:sldMkLst>
          <pc:docMk/>
          <pc:sldMk cId="3785284657" sldId="38433"/>
        </pc:sldMkLst>
        <pc:spChg chg="mod">
          <ac:chgData name="Anuj Kumar" userId="fbbf561fc1d5fd09" providerId="LiveId" clId="{2DAEBCA4-07BA-49BD-94ED-CFBCC9A56650}" dt="2023-06-01T12:42:30.008" v="6709" actId="20577"/>
          <ac:spMkLst>
            <pc:docMk/>
            <pc:sldMk cId="3785284657" sldId="38433"/>
            <ac:spMk id="7" creationId="{00000000-0000-0000-0000-000000000000}"/>
          </ac:spMkLst>
        </pc:spChg>
      </pc:sldChg>
      <pc:sldChg chg="add">
        <pc:chgData name="Anuj Kumar" userId="fbbf561fc1d5fd09" providerId="LiveId" clId="{2DAEBCA4-07BA-49BD-94ED-CFBCC9A56650}" dt="2023-06-01T12:51:57.876" v="7224" actId="2890"/>
        <pc:sldMkLst>
          <pc:docMk/>
          <pc:sldMk cId="2554243917" sldId="38434"/>
        </pc:sldMkLst>
      </pc:sldChg>
      <pc:sldChg chg="add">
        <pc:chgData name="Anuj Kumar" userId="fbbf561fc1d5fd09" providerId="LiveId" clId="{2DAEBCA4-07BA-49BD-94ED-CFBCC9A56650}" dt="2023-06-01T12:52:15.981" v="7229"/>
        <pc:sldMkLst>
          <pc:docMk/>
          <pc:sldMk cId="1827818302" sldId="38435"/>
        </pc:sldMkLst>
      </pc:sldChg>
      <pc:sldChg chg="add">
        <pc:chgData name="Anuj Kumar" userId="fbbf561fc1d5fd09" providerId="LiveId" clId="{2DAEBCA4-07BA-49BD-94ED-CFBCC9A56650}" dt="2023-06-01T12:52:22.623" v="7230"/>
        <pc:sldMkLst>
          <pc:docMk/>
          <pc:sldMk cId="213255344" sldId="384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FA1D4-3274-4C1A-879B-27D81AFBAFDA}" type="datetimeFigureOut">
              <a:rPr lang="en-IN" smtClean="0"/>
              <a:t>01-06-2023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47F69-F3B6-46E7-B74F-29E991E692FC}" type="slidenum">
              <a:rPr lang="en-IN" smtClean="0"/>
              <a:t>‹#›</a:t>
            </a:fld>
            <a:endParaRPr lang="en-IN"/>
          </a:p>
        </p:txBody>
      </p:sp>
    </p:spTree>
    <p:extLst>
      <p:ext uri="{BB962C8B-B14F-4D97-AF65-F5344CB8AC3E}">
        <p14:creationId xmlns:p14="http://schemas.microsoft.com/office/powerpoint/2010/main" val="277254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12</a:t>
            </a:fld>
            <a:endParaRPr lang="en-US"/>
          </a:p>
        </p:txBody>
      </p:sp>
    </p:spTree>
    <p:extLst>
      <p:ext uri="{BB962C8B-B14F-4D97-AF65-F5344CB8AC3E}">
        <p14:creationId xmlns:p14="http://schemas.microsoft.com/office/powerpoint/2010/main" val="321146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24</a:t>
            </a:fld>
            <a:endParaRPr lang="en-US"/>
          </a:p>
        </p:txBody>
      </p:sp>
    </p:spTree>
    <p:extLst>
      <p:ext uri="{BB962C8B-B14F-4D97-AF65-F5344CB8AC3E}">
        <p14:creationId xmlns:p14="http://schemas.microsoft.com/office/powerpoint/2010/main" val="3482681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25</a:t>
            </a:fld>
            <a:endParaRPr lang="en-US"/>
          </a:p>
        </p:txBody>
      </p:sp>
    </p:spTree>
    <p:extLst>
      <p:ext uri="{BB962C8B-B14F-4D97-AF65-F5344CB8AC3E}">
        <p14:creationId xmlns:p14="http://schemas.microsoft.com/office/powerpoint/2010/main" val="3605850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27</a:t>
            </a:fld>
            <a:endParaRPr lang="en-US"/>
          </a:p>
        </p:txBody>
      </p:sp>
    </p:spTree>
    <p:extLst>
      <p:ext uri="{BB962C8B-B14F-4D97-AF65-F5344CB8AC3E}">
        <p14:creationId xmlns:p14="http://schemas.microsoft.com/office/powerpoint/2010/main" val="484294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28</a:t>
            </a:fld>
            <a:endParaRPr lang="en-US"/>
          </a:p>
        </p:txBody>
      </p:sp>
    </p:spTree>
    <p:extLst>
      <p:ext uri="{BB962C8B-B14F-4D97-AF65-F5344CB8AC3E}">
        <p14:creationId xmlns:p14="http://schemas.microsoft.com/office/powerpoint/2010/main" val="7801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29</a:t>
            </a:fld>
            <a:endParaRPr lang="en-US"/>
          </a:p>
        </p:txBody>
      </p:sp>
    </p:spTree>
    <p:extLst>
      <p:ext uri="{BB962C8B-B14F-4D97-AF65-F5344CB8AC3E}">
        <p14:creationId xmlns:p14="http://schemas.microsoft.com/office/powerpoint/2010/main" val="3572821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31</a:t>
            </a:fld>
            <a:endParaRPr lang="en-US"/>
          </a:p>
        </p:txBody>
      </p:sp>
    </p:spTree>
    <p:extLst>
      <p:ext uri="{BB962C8B-B14F-4D97-AF65-F5344CB8AC3E}">
        <p14:creationId xmlns:p14="http://schemas.microsoft.com/office/powerpoint/2010/main" val="292013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32</a:t>
            </a:fld>
            <a:endParaRPr lang="en-US"/>
          </a:p>
        </p:txBody>
      </p:sp>
    </p:spTree>
    <p:extLst>
      <p:ext uri="{BB962C8B-B14F-4D97-AF65-F5344CB8AC3E}">
        <p14:creationId xmlns:p14="http://schemas.microsoft.com/office/powerpoint/2010/main" val="2728134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34</a:t>
            </a:fld>
            <a:endParaRPr lang="en-US"/>
          </a:p>
        </p:txBody>
      </p:sp>
    </p:spTree>
    <p:extLst>
      <p:ext uri="{BB962C8B-B14F-4D97-AF65-F5344CB8AC3E}">
        <p14:creationId xmlns:p14="http://schemas.microsoft.com/office/powerpoint/2010/main" val="2490342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35</a:t>
            </a:fld>
            <a:endParaRPr lang="en-US"/>
          </a:p>
        </p:txBody>
      </p:sp>
    </p:spTree>
    <p:extLst>
      <p:ext uri="{BB962C8B-B14F-4D97-AF65-F5344CB8AC3E}">
        <p14:creationId xmlns:p14="http://schemas.microsoft.com/office/powerpoint/2010/main" val="380310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36</a:t>
            </a:fld>
            <a:endParaRPr lang="en-US"/>
          </a:p>
        </p:txBody>
      </p:sp>
    </p:spTree>
    <p:extLst>
      <p:ext uri="{BB962C8B-B14F-4D97-AF65-F5344CB8AC3E}">
        <p14:creationId xmlns:p14="http://schemas.microsoft.com/office/powerpoint/2010/main" val="157772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13</a:t>
            </a:fld>
            <a:endParaRPr lang="en-US"/>
          </a:p>
        </p:txBody>
      </p:sp>
    </p:spTree>
    <p:extLst>
      <p:ext uri="{BB962C8B-B14F-4D97-AF65-F5344CB8AC3E}">
        <p14:creationId xmlns:p14="http://schemas.microsoft.com/office/powerpoint/2010/main" val="110123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38</a:t>
            </a:fld>
            <a:endParaRPr lang="en-US"/>
          </a:p>
        </p:txBody>
      </p:sp>
    </p:spTree>
    <p:extLst>
      <p:ext uri="{BB962C8B-B14F-4D97-AF65-F5344CB8AC3E}">
        <p14:creationId xmlns:p14="http://schemas.microsoft.com/office/powerpoint/2010/main" val="565898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39</a:t>
            </a:fld>
            <a:endParaRPr lang="en-US"/>
          </a:p>
        </p:txBody>
      </p:sp>
    </p:spTree>
    <p:extLst>
      <p:ext uri="{BB962C8B-B14F-4D97-AF65-F5344CB8AC3E}">
        <p14:creationId xmlns:p14="http://schemas.microsoft.com/office/powerpoint/2010/main" val="1835242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41</a:t>
            </a:fld>
            <a:endParaRPr lang="en-US"/>
          </a:p>
        </p:txBody>
      </p:sp>
    </p:spTree>
    <p:extLst>
      <p:ext uri="{BB962C8B-B14F-4D97-AF65-F5344CB8AC3E}">
        <p14:creationId xmlns:p14="http://schemas.microsoft.com/office/powerpoint/2010/main" val="1773712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42</a:t>
            </a:fld>
            <a:endParaRPr lang="en-US"/>
          </a:p>
        </p:txBody>
      </p:sp>
    </p:spTree>
    <p:extLst>
      <p:ext uri="{BB962C8B-B14F-4D97-AF65-F5344CB8AC3E}">
        <p14:creationId xmlns:p14="http://schemas.microsoft.com/office/powerpoint/2010/main" val="2597695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43</a:t>
            </a:fld>
            <a:endParaRPr lang="en-US"/>
          </a:p>
        </p:txBody>
      </p:sp>
    </p:spTree>
    <p:extLst>
      <p:ext uri="{BB962C8B-B14F-4D97-AF65-F5344CB8AC3E}">
        <p14:creationId xmlns:p14="http://schemas.microsoft.com/office/powerpoint/2010/main" val="4221189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45</a:t>
            </a:fld>
            <a:endParaRPr lang="en-US"/>
          </a:p>
        </p:txBody>
      </p:sp>
    </p:spTree>
    <p:extLst>
      <p:ext uri="{BB962C8B-B14F-4D97-AF65-F5344CB8AC3E}">
        <p14:creationId xmlns:p14="http://schemas.microsoft.com/office/powerpoint/2010/main" val="2539548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46</a:t>
            </a:fld>
            <a:endParaRPr lang="en-US"/>
          </a:p>
        </p:txBody>
      </p:sp>
    </p:spTree>
    <p:extLst>
      <p:ext uri="{BB962C8B-B14F-4D97-AF65-F5344CB8AC3E}">
        <p14:creationId xmlns:p14="http://schemas.microsoft.com/office/powerpoint/2010/main" val="1988350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47</a:t>
            </a:fld>
            <a:endParaRPr lang="en-US"/>
          </a:p>
        </p:txBody>
      </p:sp>
    </p:spTree>
    <p:extLst>
      <p:ext uri="{BB962C8B-B14F-4D97-AF65-F5344CB8AC3E}">
        <p14:creationId xmlns:p14="http://schemas.microsoft.com/office/powerpoint/2010/main" val="4242185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49</a:t>
            </a:fld>
            <a:endParaRPr lang="en-US"/>
          </a:p>
        </p:txBody>
      </p:sp>
    </p:spTree>
    <p:extLst>
      <p:ext uri="{BB962C8B-B14F-4D97-AF65-F5344CB8AC3E}">
        <p14:creationId xmlns:p14="http://schemas.microsoft.com/office/powerpoint/2010/main" val="2954183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50</a:t>
            </a:fld>
            <a:endParaRPr lang="en-US"/>
          </a:p>
        </p:txBody>
      </p:sp>
    </p:spTree>
    <p:extLst>
      <p:ext uri="{BB962C8B-B14F-4D97-AF65-F5344CB8AC3E}">
        <p14:creationId xmlns:p14="http://schemas.microsoft.com/office/powerpoint/2010/main" val="410147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14</a:t>
            </a:fld>
            <a:endParaRPr lang="en-US"/>
          </a:p>
        </p:txBody>
      </p:sp>
    </p:spTree>
    <p:extLst>
      <p:ext uri="{BB962C8B-B14F-4D97-AF65-F5344CB8AC3E}">
        <p14:creationId xmlns:p14="http://schemas.microsoft.com/office/powerpoint/2010/main" val="1773780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52</a:t>
            </a:fld>
            <a:endParaRPr lang="en-US"/>
          </a:p>
        </p:txBody>
      </p:sp>
    </p:spTree>
    <p:extLst>
      <p:ext uri="{BB962C8B-B14F-4D97-AF65-F5344CB8AC3E}">
        <p14:creationId xmlns:p14="http://schemas.microsoft.com/office/powerpoint/2010/main" val="2970504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53</a:t>
            </a:fld>
            <a:endParaRPr lang="en-US"/>
          </a:p>
        </p:txBody>
      </p:sp>
    </p:spTree>
    <p:extLst>
      <p:ext uri="{BB962C8B-B14F-4D97-AF65-F5344CB8AC3E}">
        <p14:creationId xmlns:p14="http://schemas.microsoft.com/office/powerpoint/2010/main" val="2805656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54</a:t>
            </a:fld>
            <a:endParaRPr lang="en-US"/>
          </a:p>
        </p:txBody>
      </p:sp>
    </p:spTree>
    <p:extLst>
      <p:ext uri="{BB962C8B-B14F-4D97-AF65-F5344CB8AC3E}">
        <p14:creationId xmlns:p14="http://schemas.microsoft.com/office/powerpoint/2010/main" val="2547630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56</a:t>
            </a:fld>
            <a:endParaRPr lang="en-US"/>
          </a:p>
        </p:txBody>
      </p:sp>
    </p:spTree>
    <p:extLst>
      <p:ext uri="{BB962C8B-B14F-4D97-AF65-F5344CB8AC3E}">
        <p14:creationId xmlns:p14="http://schemas.microsoft.com/office/powerpoint/2010/main" val="742282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57</a:t>
            </a:fld>
            <a:endParaRPr lang="en-US"/>
          </a:p>
        </p:txBody>
      </p:sp>
    </p:spTree>
    <p:extLst>
      <p:ext uri="{BB962C8B-B14F-4D97-AF65-F5344CB8AC3E}">
        <p14:creationId xmlns:p14="http://schemas.microsoft.com/office/powerpoint/2010/main" val="1656854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59</a:t>
            </a:fld>
            <a:endParaRPr lang="en-US"/>
          </a:p>
        </p:txBody>
      </p:sp>
    </p:spTree>
    <p:extLst>
      <p:ext uri="{BB962C8B-B14F-4D97-AF65-F5344CB8AC3E}">
        <p14:creationId xmlns:p14="http://schemas.microsoft.com/office/powerpoint/2010/main" val="3290337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60</a:t>
            </a:fld>
            <a:endParaRPr lang="en-US"/>
          </a:p>
        </p:txBody>
      </p:sp>
    </p:spTree>
    <p:extLst>
      <p:ext uri="{BB962C8B-B14F-4D97-AF65-F5344CB8AC3E}">
        <p14:creationId xmlns:p14="http://schemas.microsoft.com/office/powerpoint/2010/main" val="358972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62</a:t>
            </a:fld>
            <a:endParaRPr lang="en-US"/>
          </a:p>
        </p:txBody>
      </p:sp>
    </p:spTree>
    <p:extLst>
      <p:ext uri="{BB962C8B-B14F-4D97-AF65-F5344CB8AC3E}">
        <p14:creationId xmlns:p14="http://schemas.microsoft.com/office/powerpoint/2010/main" val="3490867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63</a:t>
            </a:fld>
            <a:endParaRPr lang="en-US"/>
          </a:p>
        </p:txBody>
      </p:sp>
    </p:spTree>
    <p:extLst>
      <p:ext uri="{BB962C8B-B14F-4D97-AF65-F5344CB8AC3E}">
        <p14:creationId xmlns:p14="http://schemas.microsoft.com/office/powerpoint/2010/main" val="3821143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65</a:t>
            </a:fld>
            <a:endParaRPr lang="en-US"/>
          </a:p>
        </p:txBody>
      </p:sp>
    </p:spTree>
    <p:extLst>
      <p:ext uri="{BB962C8B-B14F-4D97-AF65-F5344CB8AC3E}">
        <p14:creationId xmlns:p14="http://schemas.microsoft.com/office/powerpoint/2010/main" val="173479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16</a:t>
            </a:fld>
            <a:endParaRPr lang="en-US"/>
          </a:p>
        </p:txBody>
      </p:sp>
    </p:spTree>
    <p:extLst>
      <p:ext uri="{BB962C8B-B14F-4D97-AF65-F5344CB8AC3E}">
        <p14:creationId xmlns:p14="http://schemas.microsoft.com/office/powerpoint/2010/main" val="335199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17</a:t>
            </a:fld>
            <a:endParaRPr lang="en-US"/>
          </a:p>
        </p:txBody>
      </p:sp>
    </p:spTree>
    <p:extLst>
      <p:ext uri="{BB962C8B-B14F-4D97-AF65-F5344CB8AC3E}">
        <p14:creationId xmlns:p14="http://schemas.microsoft.com/office/powerpoint/2010/main" val="4057620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19</a:t>
            </a:fld>
            <a:endParaRPr lang="en-US"/>
          </a:p>
        </p:txBody>
      </p:sp>
    </p:spTree>
    <p:extLst>
      <p:ext uri="{BB962C8B-B14F-4D97-AF65-F5344CB8AC3E}">
        <p14:creationId xmlns:p14="http://schemas.microsoft.com/office/powerpoint/2010/main" val="104824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20</a:t>
            </a:fld>
            <a:endParaRPr lang="en-US"/>
          </a:p>
        </p:txBody>
      </p:sp>
    </p:spTree>
    <p:extLst>
      <p:ext uri="{BB962C8B-B14F-4D97-AF65-F5344CB8AC3E}">
        <p14:creationId xmlns:p14="http://schemas.microsoft.com/office/powerpoint/2010/main" val="88082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21</a:t>
            </a:fld>
            <a:endParaRPr lang="en-US"/>
          </a:p>
        </p:txBody>
      </p:sp>
    </p:spTree>
    <p:extLst>
      <p:ext uri="{BB962C8B-B14F-4D97-AF65-F5344CB8AC3E}">
        <p14:creationId xmlns:p14="http://schemas.microsoft.com/office/powerpoint/2010/main" val="266378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23</a:t>
            </a:fld>
            <a:endParaRPr lang="en-US"/>
          </a:p>
        </p:txBody>
      </p:sp>
    </p:spTree>
    <p:extLst>
      <p:ext uri="{BB962C8B-B14F-4D97-AF65-F5344CB8AC3E}">
        <p14:creationId xmlns:p14="http://schemas.microsoft.com/office/powerpoint/2010/main" val="1467242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01-06-2023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01-06-2023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01-06-2023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01-06-2023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01-06-2023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01-06-2023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01-06-2023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01-06-2023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01-06-2023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01-06-2023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01-06-2023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01-06-2023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
        <p:nvSpPr>
          <p:cNvPr id="9" name="TextBox 8">
            <a:extLst>
              <a:ext uri="{FF2B5EF4-FFF2-40B4-BE49-F238E27FC236}">
                <a16:creationId xmlns:a16="http://schemas.microsoft.com/office/drawing/2014/main" id="{02C86B65-5331-92D0-15B7-5D99E4E928C0}"/>
              </a:ext>
            </a:extLst>
          </p:cNvPr>
          <p:cNvSpPr txBox="1"/>
          <p:nvPr userDrawn="1"/>
        </p:nvSpPr>
        <p:spPr>
          <a:xfrm>
            <a:off x="14516" y="6448959"/>
            <a:ext cx="5529943" cy="400110"/>
          </a:xfrm>
          <a:prstGeom prst="rect">
            <a:avLst/>
          </a:prstGeom>
          <a:solidFill>
            <a:srgbClr val="FFFF00"/>
          </a:solidFill>
        </p:spPr>
        <p:txBody>
          <a:bodyPr wrap="square" rtlCol="0">
            <a:spAutoFit/>
          </a:bodyPr>
          <a:lstStyle/>
          <a:p>
            <a:pPr algn="ctr"/>
            <a:r>
              <a:rPr lang="en-US" sz="2000" b="1" dirty="0"/>
              <a:t>Use Code: </a:t>
            </a:r>
            <a:r>
              <a:rPr lang="en-US" sz="2000" b="1" dirty="0">
                <a:solidFill>
                  <a:srgbClr val="C00000"/>
                </a:solidFill>
              </a:rPr>
              <a:t>Y182</a:t>
            </a:r>
            <a:r>
              <a:rPr lang="en-US" sz="2000" b="1" dirty="0"/>
              <a:t> For Max.</a:t>
            </a:r>
            <a:r>
              <a:rPr lang="en-US" sz="2000" b="1" baseline="0" dirty="0"/>
              <a:t> Discount </a:t>
            </a:r>
            <a:endParaRPr lang="en-US" sz="2000" b="1" dirty="0"/>
          </a:p>
        </p:txBody>
      </p:sp>
      <p:sp>
        <p:nvSpPr>
          <p:cNvPr id="13" name="TextBox 12">
            <a:extLst>
              <a:ext uri="{FF2B5EF4-FFF2-40B4-BE49-F238E27FC236}">
                <a16:creationId xmlns:a16="http://schemas.microsoft.com/office/drawing/2014/main" id="{CC5ECCFA-D08A-C9CE-0D01-C1D98EF7133B}"/>
              </a:ext>
            </a:extLst>
          </p:cNvPr>
          <p:cNvSpPr txBox="1"/>
          <p:nvPr userDrawn="1"/>
        </p:nvSpPr>
        <p:spPr>
          <a:xfrm>
            <a:off x="5544459" y="6459360"/>
            <a:ext cx="6705709" cy="400110"/>
          </a:xfrm>
          <a:prstGeom prst="rect">
            <a:avLst/>
          </a:prstGeom>
          <a:solidFill>
            <a:schemeClr val="tx1"/>
          </a:solidFill>
        </p:spPr>
        <p:txBody>
          <a:bodyPr wrap="square" rtlCol="0">
            <a:spAutoFit/>
          </a:bodyPr>
          <a:lstStyle/>
          <a:p>
            <a:pPr algn="ctr"/>
            <a:r>
              <a:rPr lang="en-US" sz="2000" b="1" dirty="0">
                <a:solidFill>
                  <a:schemeClr val="bg1"/>
                </a:solidFill>
              </a:rPr>
              <a:t>Use Code: </a:t>
            </a:r>
            <a:r>
              <a:rPr lang="en-US" sz="2000" b="1" dirty="0">
                <a:solidFill>
                  <a:srgbClr val="FFFF00"/>
                </a:solidFill>
              </a:rPr>
              <a:t>Y182S</a:t>
            </a:r>
            <a:r>
              <a:rPr lang="en-US" sz="2000" b="1" dirty="0">
                <a:solidFill>
                  <a:schemeClr val="bg1"/>
                </a:solidFill>
              </a:rPr>
              <a:t> For Max.</a:t>
            </a:r>
            <a:r>
              <a:rPr lang="en-US" sz="2000" b="1" baseline="0" dirty="0">
                <a:solidFill>
                  <a:schemeClr val="bg1"/>
                </a:solidFill>
              </a:rPr>
              <a:t> Discount on Books and Test Series </a:t>
            </a:r>
            <a:endParaRPr lang="en-US" sz="2000" b="1" dirty="0">
              <a:solidFill>
                <a:schemeClr val="bg1"/>
              </a:solidFill>
            </a:endParaRPr>
          </a:p>
        </p:txBody>
      </p:sp>
      <p:pic>
        <p:nvPicPr>
          <p:cNvPr id="10" name="Picture 9">
            <a:extLst>
              <a:ext uri="{FF2B5EF4-FFF2-40B4-BE49-F238E27FC236}">
                <a16:creationId xmlns:a16="http://schemas.microsoft.com/office/drawing/2014/main" id="{B356A45C-D2C7-AB62-7763-3E1981AD6945}"/>
              </a:ext>
            </a:extLst>
          </p:cNvPr>
          <p:cNvPicPr>
            <a:picLocks noChangeAspect="1"/>
          </p:cNvPicPr>
          <p:nvPr userDrawn="1"/>
        </p:nvPicPr>
        <p:blipFill>
          <a:blip r:embed="rId13"/>
          <a:stretch>
            <a:fillRect/>
          </a:stretch>
        </p:blipFill>
        <p:spPr>
          <a:xfrm>
            <a:off x="0" y="8930"/>
            <a:ext cx="12192000" cy="793507"/>
          </a:xfrm>
          <a:prstGeom prst="rect">
            <a:avLst/>
          </a:prstGeom>
        </p:spPr>
      </p:pic>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37b29382-9a89-420d-8c1e-dfacbf9ea12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5D982EAE-F338-4615-8F91-F1686479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0F1934C-B2B3-11A3-9396-474E6B1032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658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E38AB9-8315-4EFC-9F7B-81FE276BD2C4}"/>
              </a:ext>
            </a:extLst>
          </p:cNvPr>
          <p:cNvSpPr txBox="1"/>
          <p:nvPr/>
        </p:nvSpPr>
        <p:spPr>
          <a:xfrm>
            <a:off x="4777272" y="1919362"/>
            <a:ext cx="7090331" cy="3416320"/>
          </a:xfrm>
          <a:prstGeom prst="rect">
            <a:avLst/>
          </a:prstGeom>
          <a:noFill/>
          <a:ln>
            <a:noFill/>
          </a:ln>
        </p:spPr>
        <p:txBody>
          <a:bodyPr wrap="square" rtlCol="0" anchor="ctr">
            <a:spAutoFit/>
          </a:bodyPr>
          <a:lstStyle/>
          <a:p>
            <a:pPr algn="ctr"/>
            <a:r>
              <a:rPr lang="en-US" altLang="ko-KR" sz="7200" b="1" dirty="0">
                <a:solidFill>
                  <a:srgbClr val="C00000"/>
                </a:solidFill>
                <a:latin typeface="Kokila" panose="020B0604020202020204" pitchFamily="34" charset="0"/>
                <a:ea typeface="Arial Unicode MS" pitchFamily="34" charset="-128"/>
                <a:cs typeface="Kokila" panose="020B0604020202020204" pitchFamily="34" charset="0"/>
              </a:rPr>
              <a:t>MOST IMPORTANT CURRENT AFFAIRS </a:t>
            </a:r>
            <a:r>
              <a:rPr lang="en-US" altLang="ko-KR" sz="7200" b="1" dirty="0">
                <a:solidFill>
                  <a:srgbClr val="002060"/>
                </a:solidFill>
                <a:latin typeface="Kokila" panose="020B0604020202020204" pitchFamily="34" charset="0"/>
                <a:ea typeface="Arial Unicode MS" pitchFamily="34" charset="-128"/>
                <a:cs typeface="Kokila" panose="020B0604020202020204" pitchFamily="34" charset="0"/>
              </a:rPr>
              <a:t>MCQs</a:t>
            </a:r>
          </a:p>
        </p:txBody>
      </p:sp>
    </p:spTree>
    <p:extLst>
      <p:ext uri="{BB962C8B-B14F-4D97-AF65-F5344CB8AC3E}">
        <p14:creationId xmlns:p14="http://schemas.microsoft.com/office/powerpoint/2010/main" val="388613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राज्य में भारत – यूरोपीय संघ कनेक्टिविटी सम्मलेन का आयोजन किया जा रहा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states the India-European Union Connectivity Summit is being organized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उत्तराखंड / Uttrakhand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तमिलनाडु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Tamilnadu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मेघालय / Meghalaya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गुजरात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Gujarat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2553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0" name="Picture 2" descr="India-EU Connectivity Conference to be organized in Meghalaya from June 1">
            <a:extLst>
              <a:ext uri="{FF2B5EF4-FFF2-40B4-BE49-F238E27FC236}">
                <a16:creationId xmlns:a16="http://schemas.microsoft.com/office/drawing/2014/main" id="{2483BDE7-6F21-87B3-5989-6C27C14E9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596" y="1704782"/>
            <a:ext cx="5894420" cy="3448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8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324535"/>
          </a:xfrm>
          <a:prstGeom prst="rect">
            <a:avLst/>
          </a:prstGeom>
          <a:noFill/>
        </p:spPr>
        <p:txBody>
          <a:bodyPr wrap="square" rtlCol="0">
            <a:spAutoFit/>
          </a:bodyPr>
          <a:lstStyle/>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मेघालय में 1 जून से 2 जून तक भारत-यूरोपीय संघ कनेक्टिविटी सम्मेलन आयोजित किया जा रहा है ।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यह सम्मलेन विदेश मंत्रालय (एमईए), भारत में यूरोपीय संघ के प्रतिनिधिमंडल और एशियाई संगम द्वारा संयुक्त रूप से किया जा रहा है ।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इस सम्मेलन का उद्देश्य भारत के पूर्वोत्तर राज्यों और नेपाल, भूटान और बांग्लादेश सहित इसके पड़ोसी देशों में कनेक्टिविटी निवेश बढ़ाने के अवसरों का पता लगाना है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इस सम्मेलन का उद्घाटन मेघालय के मुख्यमंत्री कोनराड संगमा और विदेश राज्य मंत्री डॉ. राजकुमार रंजन सिंह ने किया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963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कार्यक्रम में भारत सरकार, यूरोपीय संघ आयोग के वरिष्ठ अधिकारी, पूर्वोत्तर राज्यों, नेपाल, भूटान, बांग्लादेश के प्रतिनिधियों के साथ- साथ निजी क्षेत्र के हितधारक भी भाग ले रहे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9529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3970318"/>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विश्व दुग्ध दिवस मनाया जाता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is celebrated as World Milk Day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30 मई / 30 May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31 मई / 31 May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 जून / 1 June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 जून / 2 June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532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194" name="Picture 2" descr="World Milk Day 2022: observed on 1st June Food and Agriculture">
            <a:extLst>
              <a:ext uri="{FF2B5EF4-FFF2-40B4-BE49-F238E27FC236}">
                <a16:creationId xmlns:a16="http://schemas.microsoft.com/office/drawing/2014/main" id="{458D1F6C-9ADB-1C7E-2669-014346D0C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828" y="1593013"/>
            <a:ext cx="5369767" cy="367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06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1 जून को हर साल विश्व दुग्ध दिवस मनाया जाता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संयुक्त राष्ट्र (यूएन) के खाद्य और कृषि संगठन (एफएओ) द्वारा दुनिया भर में दूध की खपत और लाभों को बढ़ावा देने के लिए वर्ष 2001 में बनाया गया था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इस दिन का लक्ष्य हमें डेयरी उद्योग से संबंधित किसी भी तरह से संभव पहल के बारे में जागरूकता बढ़ाने और समर्थन करने का मौका प्रदान करना है ।</a:t>
            </a:r>
          </a:p>
          <a:p>
            <a:pPr marL="571500" lvl="1" indent="-571500" algn="just">
              <a:buFont typeface="Arial" panose="020B0604020202020204" pitchFamily="34" charset="0"/>
              <a:buChar char="•"/>
            </a:pPr>
            <a:r>
              <a:rPr lang="en-IN" sz="3200" b="1" dirty="0">
                <a:ln>
                  <a:solidFill>
                    <a:srgbClr val="7030A0"/>
                  </a:solidFill>
                </a:ln>
                <a:solidFill>
                  <a:srgbClr val="040F79"/>
                </a:solidFill>
                <a:latin typeface="Kokila" pitchFamily="34" charset="0"/>
                <a:ea typeface="Arial Unicode MS" pitchFamily="34" charset="-128"/>
                <a:cs typeface="Kokila" pitchFamily="34" charset="0"/>
              </a:rPr>
              <a:t>worldmilkday.org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के अनुसार विश्व दुग्ध दिवस 2023 की थीम – "</a:t>
            </a:r>
            <a:r>
              <a:rPr lang="en-IN" sz="3200" b="1" dirty="0">
                <a:ln>
                  <a:solidFill>
                    <a:srgbClr val="7030A0"/>
                  </a:solidFill>
                </a:ln>
                <a:solidFill>
                  <a:srgbClr val="040F79"/>
                </a:solidFill>
                <a:latin typeface="Kokila" pitchFamily="34" charset="0"/>
                <a:ea typeface="Arial Unicode MS" pitchFamily="34" charset="-128"/>
                <a:cs typeface="Kokila" pitchFamily="34" charset="0"/>
              </a:rPr>
              <a:t>Showcasing how dairy is reducing its environmental footprint, while also providing nutritious foods and livelihoods."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611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निम्न में से</a:t>
            </a:r>
            <a:r>
              <a:rPr lang="en-US" sz="3400" b="1" dirty="0">
                <a:ln>
                  <a:solidFill>
                    <a:srgbClr val="C00000"/>
                  </a:solidFill>
                </a:ln>
                <a:solidFill>
                  <a:srgbClr val="C00000"/>
                </a:solidFill>
                <a:latin typeface="Kokila" pitchFamily="34" charset="0"/>
                <a:ea typeface="Arial Unicode MS" pitchFamily="34" charset="-128"/>
                <a:cs typeface="Kokila" pitchFamily="34" charset="0"/>
              </a:rPr>
              <a:t>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किसके द्वारा हाल ही में हिंदी कोर्स शुरू किया गया है ? </a:t>
            </a: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Which of the following has recently started Hindi course</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एडिनबर्ग विश्वविद्यालय / </a:t>
            </a:r>
            <a:r>
              <a:rPr lang="en-US" sz="3400" b="1" dirty="0">
                <a:ln>
                  <a:solidFill>
                    <a:srgbClr val="002060"/>
                  </a:solidFill>
                </a:ln>
                <a:solidFill>
                  <a:srgbClr val="040F79"/>
                </a:solidFill>
                <a:latin typeface="Kokila" pitchFamily="34" charset="0"/>
                <a:ea typeface="Arial Unicode MS" pitchFamily="34" charset="-128"/>
                <a:cs typeface="Kokila" pitchFamily="34" charset="0"/>
              </a:rPr>
              <a:t>E</a:t>
            </a:r>
            <a:r>
              <a:rPr lang="hi-IN" sz="3400" b="1" dirty="0">
                <a:ln>
                  <a:solidFill>
                    <a:srgbClr val="002060"/>
                  </a:solidFill>
                </a:ln>
                <a:solidFill>
                  <a:srgbClr val="040F79"/>
                </a:solidFill>
                <a:latin typeface="Kokila" pitchFamily="34" charset="0"/>
                <a:ea typeface="Arial Unicode MS" pitchFamily="34" charset="-128"/>
                <a:cs typeface="Kokila" pitchFamily="34" charset="0"/>
              </a:rPr>
              <a:t>dinberg </a:t>
            </a:r>
            <a:r>
              <a:rPr lang="en-IN" sz="3400" b="1" dirty="0">
                <a:ln>
                  <a:solidFill>
                    <a:srgbClr val="002060"/>
                  </a:solidFill>
                </a:ln>
                <a:solidFill>
                  <a:srgbClr val="040F79"/>
                </a:solidFill>
                <a:latin typeface="Kokila" pitchFamily="34" charset="0"/>
                <a:ea typeface="Arial Unicode MS" pitchFamily="34" charset="-128"/>
                <a:cs typeface="Kokila" pitchFamily="34" charset="0"/>
              </a:rPr>
              <a:t>University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ऑक्सफ़ोर्ड विश्वविद्यालय / Oxford </a:t>
            </a:r>
            <a:r>
              <a:rPr lang="en-IN" sz="3400" b="1" dirty="0">
                <a:ln>
                  <a:solidFill>
                    <a:srgbClr val="002060"/>
                  </a:solidFill>
                </a:ln>
                <a:solidFill>
                  <a:srgbClr val="040F79"/>
                </a:solidFill>
                <a:latin typeface="Kokila" pitchFamily="34" charset="0"/>
                <a:ea typeface="Arial Unicode MS" pitchFamily="34" charset="-128"/>
                <a:cs typeface="Kokila" pitchFamily="34" charset="0"/>
              </a:rPr>
              <a:t>University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हारवर्ड विश्वविद्यालय / </a:t>
            </a:r>
            <a:r>
              <a:rPr lang="en-IN" sz="3400" b="1" dirty="0">
                <a:ln>
                  <a:solidFill>
                    <a:srgbClr val="002060"/>
                  </a:solidFill>
                </a:ln>
                <a:solidFill>
                  <a:srgbClr val="040F79"/>
                </a:solidFill>
                <a:latin typeface="Kokila" pitchFamily="34" charset="0"/>
                <a:ea typeface="Arial Unicode MS" pitchFamily="34" charset="-128"/>
                <a:cs typeface="Kokila" pitchFamily="34" charset="0"/>
              </a:rPr>
              <a:t>Harvard University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d)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स्टैनफोर्ड विश्वविद्यालय / </a:t>
            </a:r>
            <a:r>
              <a:rPr lang="en-IN" sz="3400" b="1" dirty="0">
                <a:ln>
                  <a:solidFill>
                    <a:srgbClr val="002060"/>
                  </a:solidFill>
                </a:ln>
                <a:solidFill>
                  <a:srgbClr val="040F79"/>
                </a:solidFill>
                <a:latin typeface="Kokila" pitchFamily="34" charset="0"/>
                <a:ea typeface="Arial Unicode MS" pitchFamily="34" charset="-128"/>
                <a:cs typeface="Kokila" pitchFamily="34" charset="0"/>
              </a:rPr>
              <a:t>Stanford University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7016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18" name="Picture 2" descr="University of Edinburgh launches Hindi course">
            <a:extLst>
              <a:ext uri="{FF2B5EF4-FFF2-40B4-BE49-F238E27FC236}">
                <a16:creationId xmlns:a16="http://schemas.microsoft.com/office/drawing/2014/main" id="{E202ED83-C15F-94AA-CA6B-9BBD54575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100" y="1417262"/>
            <a:ext cx="6705794" cy="402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6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62B6FA-F781-6216-5C7F-99A540676B29}"/>
              </a:ext>
            </a:extLst>
          </p:cNvPr>
          <p:cNvPicPr>
            <a:picLocks noChangeAspect="1"/>
          </p:cNvPicPr>
          <p:nvPr/>
        </p:nvPicPr>
        <p:blipFill>
          <a:blip r:embed="rId2"/>
          <a:stretch>
            <a:fillRect/>
          </a:stretch>
        </p:blipFill>
        <p:spPr>
          <a:xfrm>
            <a:off x="5141167" y="1910935"/>
            <a:ext cx="6503437" cy="3036129"/>
          </a:xfrm>
          <a:prstGeom prst="rect">
            <a:avLst/>
          </a:prstGeom>
        </p:spPr>
      </p:pic>
    </p:spTree>
    <p:extLst>
      <p:ext uri="{BB962C8B-B14F-4D97-AF65-F5344CB8AC3E}">
        <p14:creationId xmlns:p14="http://schemas.microsoft.com/office/powerpoint/2010/main" val="186218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यूनिवर्सिटी ऑफ़ एडिनबर्ग और यूके में भारतीय कन्सलेट ने मिलकर पहला ओपन ऍक्सेस कोर्स हिंदी भाषा में तैयार किया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कार्यक्रम का नाम क्लाइमेट सोल्यूशंस है और इसे अनुवादकों की मदद से तैयार किया गया है और एडिनबर्ग क्लाइमेट चेंज इंस्टीट्यूट और भारत सरकार के सहयोग से विकसित किया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एडिनबर्ग जलवायु परिवर्तन संस्थान के कार्यकारी निदेशक प्रोफेसर डेव री सहित प्रसिद्ध जलवायु परिवर्तन विशेषज्ञों ने पाठ्यक्रम को डिजाइन और वितरित किया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047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1754326"/>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क्लाइमेट सोल्युशन कोर्स, जो अब हिंदी, अंग्रेजी और अरबी में उपलब्ध है, भारत में जलवायु परिवर्तन के कारणों, निहितार्थी और उत्तरों को प्रदर्शित करता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284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एनटीआर : ए पॉलिटिकल बायोग्राफी</a:t>
            </a:r>
            <a:r>
              <a:rPr lang="en-US" sz="3600" b="1" dirty="0">
                <a:ln>
                  <a:solidFill>
                    <a:srgbClr val="C00000"/>
                  </a:solidFill>
                </a:ln>
                <a:solidFill>
                  <a:srgbClr val="C00000"/>
                </a:solidFill>
                <a:latin typeface="Kokila" pitchFamily="34" charset="0"/>
                <a:ea typeface="Arial Unicode MS" pitchFamily="34" charset="-128"/>
                <a:cs typeface="Kokila" pitchFamily="34" charset="0"/>
              </a:rPr>
              <a:t>’</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नामक पुस्तक किसके द्वारा लिखी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written the book 'NTR: A Political Biography'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कृष्णन अय्यर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Krishnan Iyer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स्नेहा राणा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Sneha Rana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रामचंद्र मूर्ती कोंडुभाटला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Ramchandra Murti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Kondubhatla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अश्विन उपाध्याय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Ashwin Upadhyaya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42355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42" name="Picture 2" descr="A book titled 'NTR: A Political Biography' by Ramachandra Murthy Kondubhatla">
            <a:extLst>
              <a:ext uri="{FF2B5EF4-FFF2-40B4-BE49-F238E27FC236}">
                <a16:creationId xmlns:a16="http://schemas.microsoft.com/office/drawing/2014/main" id="{19B7A0BA-E4EB-9AFA-7F35-5C2505EA8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152" y="1569393"/>
            <a:ext cx="6641452" cy="371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6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पत्रकार, संपादक और लेखक रामचंद्र मूर्ति कोंडुभाटला ने "एनटीआर-ए पॉलिटिकल बायोग्राफी" नामक एक नई पुस्तक लिखी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पुस्तक दो तेलुगु राज्यों (आंध्र प्रदेश और तेलंगाना) में सिनेमा और राजनीति पर प्रवचन में स्टार व्यक्ति नंदमुरी तारक रामा राव (एनटीआर) की यथार्थवादी तस्वीर प्रस्तुत करती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पुस्तक एनटीआर के शताब्दी वर्ष के उपलक्ष्य में हार्पर कॉलिन्स इंडिया द्वारा प्रकाशित की गई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2145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1754326"/>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पुस्तक एनटीआर के जीवन और राज्य और राष्ट्रीय स्तर पर राजनीति पर उनके प्रभाव के कई पहलुओं को उजागर करती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2931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939814"/>
          </a:xfrm>
          <a:prstGeom prst="rect">
            <a:avLst/>
          </a:prstGeom>
          <a:noFill/>
        </p:spPr>
        <p:txBody>
          <a:bodyPr wrap="square" rtlCol="0">
            <a:spAutoFit/>
          </a:bodyPr>
          <a:lstStyle/>
          <a:p>
            <a:pPr marL="1077913" lvl="1" indent="-1077913" algn="just">
              <a:tabLst>
                <a:tab pos="627063" algn="l"/>
                <a:tab pos="1082675" algn="l"/>
              </a:tabLst>
            </a:pPr>
            <a:r>
              <a:rPr lang="en-US" sz="35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500" b="1" dirty="0">
                <a:ln>
                  <a:solidFill>
                    <a:srgbClr val="C00000"/>
                  </a:solidFill>
                </a:ln>
                <a:solidFill>
                  <a:srgbClr val="C00000"/>
                </a:solidFill>
                <a:latin typeface="Kokila" pitchFamily="34" charset="0"/>
                <a:ea typeface="Arial Unicode MS" pitchFamily="34" charset="-128"/>
                <a:cs typeface="Kokila" pitchFamily="34" charset="0"/>
              </a:rPr>
              <a:t>निम्न में से किसे अंतर्राष्ट्रीय नागरिक उड्डयन संगठन में भारत का प्रतिनिधि नियुक्त किया गया है? </a:t>
            </a:r>
          </a:p>
          <a:p>
            <a:pPr marL="1077913" lvl="1" indent="-1077913" algn="just">
              <a:tabLst>
                <a:tab pos="627063" algn="l"/>
                <a:tab pos="1082675" algn="l"/>
              </a:tabLst>
            </a:pPr>
            <a:r>
              <a:rPr lang="en-US" sz="3500" b="1" dirty="0">
                <a:ln>
                  <a:solidFill>
                    <a:srgbClr val="C00000"/>
                  </a:solidFill>
                </a:ln>
                <a:solidFill>
                  <a:srgbClr val="C00000"/>
                </a:solidFill>
                <a:latin typeface="Kokila" pitchFamily="34" charset="0"/>
                <a:ea typeface="Arial Unicode MS" pitchFamily="34" charset="-128"/>
                <a:cs typeface="Kokila" pitchFamily="34" charset="0"/>
              </a:rPr>
              <a:t>	</a:t>
            </a:r>
            <a:r>
              <a:rPr lang="hi-IN" sz="3500" b="1" dirty="0">
                <a:ln>
                  <a:solidFill>
                    <a:srgbClr val="C00000"/>
                  </a:solidFill>
                </a:ln>
                <a:solidFill>
                  <a:srgbClr val="C00000"/>
                </a:solidFill>
                <a:latin typeface="Kokila" pitchFamily="34" charset="0"/>
                <a:ea typeface="Arial Unicode MS" pitchFamily="34" charset="-128"/>
                <a:cs typeface="Kokila" pitchFamily="34" charset="0"/>
              </a:rPr>
              <a:t>	</a:t>
            </a:r>
            <a:r>
              <a:rPr lang="en-US" sz="35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India's representative in the International Civil Aviation </a:t>
            </a:r>
            <a:r>
              <a:rPr lang="en-US" sz="3500" b="1" dirty="0" err="1">
                <a:ln>
                  <a:solidFill>
                    <a:srgbClr val="002060"/>
                  </a:solidFill>
                </a:ln>
                <a:solidFill>
                  <a:srgbClr val="040F79"/>
                </a:solidFill>
                <a:latin typeface="Kokila" pitchFamily="34" charset="0"/>
                <a:ea typeface="Arial Unicode MS" pitchFamily="34" charset="-128"/>
                <a:cs typeface="Kokila" pitchFamily="34" charset="0"/>
              </a:rPr>
              <a:t>Organisation</a:t>
            </a: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IN" sz="35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IN" sz="3500" b="1" dirty="0">
                <a:ln>
                  <a:solidFill>
                    <a:srgbClr val="002060"/>
                  </a:solidFill>
                </a:ln>
                <a:solidFill>
                  <a:srgbClr val="040F79"/>
                </a:solidFill>
                <a:latin typeface="Kokila" pitchFamily="34" charset="0"/>
                <a:ea typeface="Arial Unicode MS" pitchFamily="34" charset="-128"/>
                <a:cs typeface="Kokila" pitchFamily="34" charset="0"/>
              </a:rPr>
              <a:t>a)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अनामिका वर्मा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Anamika Verma </a:t>
            </a:r>
            <a:endParaRPr lang="hi-IN" sz="35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IN" sz="3500" b="1" dirty="0">
                <a:ln>
                  <a:solidFill>
                    <a:srgbClr val="002060"/>
                  </a:solidFill>
                </a:ln>
                <a:solidFill>
                  <a:srgbClr val="040F79"/>
                </a:solidFill>
                <a:latin typeface="Kokila" pitchFamily="34" charset="0"/>
                <a:ea typeface="Arial Unicode MS" pitchFamily="34" charset="-128"/>
                <a:cs typeface="Kokila" pitchFamily="34" charset="0"/>
              </a:rPr>
              <a:t>b)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शिल्पा चौहान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Shilpa Chauhan </a:t>
            </a:r>
            <a:endParaRPr lang="hi-IN" sz="35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IN" sz="3500" b="1" dirty="0">
                <a:ln>
                  <a:solidFill>
                    <a:srgbClr val="002060"/>
                  </a:solidFill>
                </a:ln>
                <a:solidFill>
                  <a:srgbClr val="040F79"/>
                </a:solidFill>
                <a:latin typeface="Kokila" pitchFamily="34" charset="0"/>
                <a:ea typeface="Arial Unicode MS" pitchFamily="34" charset="-128"/>
                <a:cs typeface="Kokila" pitchFamily="34" charset="0"/>
              </a:rPr>
              <a:t>c)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अंगशुमाली रस्तोगी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a:t>
            </a:r>
            <a:r>
              <a:rPr lang="en-US" sz="3500" b="1" dirty="0" err="1">
                <a:ln>
                  <a:solidFill>
                    <a:srgbClr val="002060"/>
                  </a:solidFill>
                </a:ln>
                <a:solidFill>
                  <a:srgbClr val="040F79"/>
                </a:solidFill>
                <a:latin typeface="Kokila" pitchFamily="34" charset="0"/>
                <a:ea typeface="Arial Unicode MS" pitchFamily="34" charset="-128"/>
                <a:cs typeface="Kokila" pitchFamily="34" charset="0"/>
              </a:rPr>
              <a:t>Angshumali</a:t>
            </a:r>
            <a:r>
              <a:rPr lang="en-US" sz="3500" b="1" dirty="0">
                <a:ln>
                  <a:solidFill>
                    <a:srgbClr val="002060"/>
                  </a:solidFill>
                </a:ln>
                <a:solidFill>
                  <a:srgbClr val="040F79"/>
                </a:solidFill>
                <a:latin typeface="Kokila" pitchFamily="34" charset="0"/>
                <a:ea typeface="Arial Unicode MS" pitchFamily="34" charset="-128"/>
                <a:cs typeface="Kokila" pitchFamily="34" charset="0"/>
              </a:rPr>
              <a:t> Rastogi </a:t>
            </a:r>
            <a:endParaRPr lang="hi-IN" sz="35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IN" sz="3500" b="1" dirty="0">
                <a:ln>
                  <a:solidFill>
                    <a:srgbClr val="002060"/>
                  </a:solidFill>
                </a:ln>
                <a:solidFill>
                  <a:srgbClr val="040F79"/>
                </a:solidFill>
                <a:latin typeface="Kokila" pitchFamily="34" charset="0"/>
                <a:ea typeface="Arial Unicode MS" pitchFamily="34" charset="-128"/>
                <a:cs typeface="Kokila" pitchFamily="34" charset="0"/>
              </a:rPr>
              <a:t>d)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नवीन जैन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Naveen Jain </a:t>
            </a:r>
            <a:endParaRPr lang="hi-IN" sz="35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527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266" name="Picture 2" descr="Angshumali Rastogi India's representative to global civil aviation org">
            <a:extLst>
              <a:ext uri="{FF2B5EF4-FFF2-40B4-BE49-F238E27FC236}">
                <a16:creationId xmlns:a16="http://schemas.microsoft.com/office/drawing/2014/main" id="{0EE5B197-6BAF-DF3F-8C90-A9C629CAE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746" y="1550651"/>
            <a:ext cx="5645311" cy="375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2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847755"/>
          </a:xfrm>
          <a:prstGeom prst="rect">
            <a:avLst/>
          </a:prstGeom>
          <a:noFill/>
        </p:spPr>
        <p:txBody>
          <a:bodyPr wrap="square" rtlCol="0">
            <a:spAutoFit/>
          </a:bodyPr>
          <a:lstStyle/>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सीनियर ब्यूरोक्रेट अंगशुमाली रस्तोगी को अभी हाल ही में कनाडा के मांट्रियल में अंतरराष्ट्रीय नागरिक उड्डयन संगठन (आईसीएओ) की परिषद में भारत का प्रतिनिधि नियुक्त किया गया है । </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इंडियन रेलवे सर्विस ऑफ मैकेनिकल इंजीनियर्स (आईआरएसएमई) के 1995 बैच के अधिकारी अंगशुमाली रस्तोगी को शेफाली जुनेजा की जगह तीन साल के लिए नियुक्त किया गया है । </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प्रधानमंत्री नरेंद्र मोदी की अध्यक्षता वाली मंत्रिमंडल की नियुक्ति समिति ने विभिन्न विदेशी पदों को भरने के लिए 12 नियुक्तियों को मंजूरी दी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4258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1754326"/>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क्षमता निर्माण आयोग के सचिव हेमांग जानी को तीन साल के लिए विश्व बैंक, वाशिंगटन डीसी के कार्यकारी निदेशक का वरिष्ठ सलाहकार नामित किया गया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43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1251104584"/>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देश के वैज्ञानिकों ने हाल ही में सौरमंडल से बाहर एक नए एक्सोप्लैनेट की खोज की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Scientists of which of the following country have recently discovered a new exoplanet outside the solar system</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Russia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जर्मनी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Germany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23552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290" name="Picture 2" descr="NASA scientist gets excited as new exoplanets discovered beyond our solar  system | Tech News">
            <a:extLst>
              <a:ext uri="{FF2B5EF4-FFF2-40B4-BE49-F238E27FC236}">
                <a16:creationId xmlns:a16="http://schemas.microsoft.com/office/drawing/2014/main" id="{A90CE47E-7AA7-2C99-FE73-315EAA2E8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037" y="1726148"/>
            <a:ext cx="6081615" cy="340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899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भारतीय वैज्ञानिकों ने सौरमंडल से बाहर एक नए एक्सोप्लैनेट की खोज की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बृहस्पति की तुलना में 13 गुना द्रव्यमान वाला बृहस्पति आकार का एक्सोप्लैनेट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खोज प्रो. अभिजीत चक्रवर्ती के नेतृत्व में अंतर्राष्ट्रीय वैज्ञानिकों की टीम ने अहमदाबाद में स्थित फिजिकल रिसर्च लेबोरेटरी (</a:t>
            </a:r>
            <a:r>
              <a:rPr lang="en-IN" sz="3600" b="1" dirty="0">
                <a:ln>
                  <a:solidFill>
                    <a:srgbClr val="7030A0"/>
                  </a:solidFill>
                </a:ln>
                <a:solidFill>
                  <a:srgbClr val="040F79"/>
                </a:solidFill>
                <a:latin typeface="Kokila" pitchFamily="34" charset="0"/>
                <a:ea typeface="Arial Unicode MS" pitchFamily="34" charset="-128"/>
                <a:cs typeface="Kokila" pitchFamily="34" charset="0"/>
              </a:rPr>
              <a:t>PRL)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 की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सौरमंडल के बाहर यह तीसरा ग्रह है, जिसकी खोज भारत से और </a:t>
            </a:r>
            <a:r>
              <a:rPr lang="en-IN" sz="3600" b="1" dirty="0">
                <a:ln>
                  <a:solidFill>
                    <a:srgbClr val="7030A0"/>
                  </a:solidFill>
                </a:ln>
                <a:solidFill>
                  <a:srgbClr val="040F79"/>
                </a:solidFill>
                <a:latin typeface="Kokila" pitchFamily="34" charset="0"/>
                <a:ea typeface="Arial Unicode MS" pitchFamily="34" charset="-128"/>
                <a:cs typeface="Kokila" pitchFamily="34" charset="0"/>
              </a:rPr>
              <a:t>PRL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वैज्ञानिकों ने की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658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Q7.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राज्य ने हाल ही में ‘आर्टिफीशियल फॉर यूथ’ नामक पहल को लॉन्च किया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 has recently launched an initiative called 'Artificial for Youth'</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मध्य प्रदेश / Madhya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उत्तराखंड / Uttrakhand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060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314" name="Picture 2" descr="Naveen Patnaik Launches 'Odisha For Ai, And Ai For Youth' Initiative">
            <a:extLst>
              <a:ext uri="{FF2B5EF4-FFF2-40B4-BE49-F238E27FC236}">
                <a16:creationId xmlns:a16="http://schemas.microsoft.com/office/drawing/2014/main" id="{20053BCF-2194-077E-B715-95EBB6799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867" y="1549798"/>
            <a:ext cx="5846406" cy="375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6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ओडिशा के मुख्यमंत्री नवीन पटनायक ने हाल ही में आर्टिफिशियल इंटेलिजेंस (</a:t>
            </a:r>
            <a:r>
              <a:rPr lang="en-IN" sz="3600" b="1" dirty="0">
                <a:ln>
                  <a:solidFill>
                    <a:srgbClr val="7030A0"/>
                  </a:solidFill>
                </a:ln>
                <a:solidFill>
                  <a:srgbClr val="040F79"/>
                </a:solidFill>
                <a:latin typeface="Kokila" pitchFamily="34" charset="0"/>
                <a:ea typeface="Arial Unicode MS" pitchFamily="34" charset="-128"/>
                <a:cs typeface="Kokila" pitchFamily="34" charset="0"/>
              </a:rPr>
              <a:t>AI)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शक्ति का लाभ उठाने के उद्देश्य से ‘ओडिशा फॉर आर्टिफिशियल इंटेलिजेंस’ और ‘आर्टिफिशियल इंटेलिजेंस फॉर यूथ’ नाम की पहल शुरू की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पहल का प्रारंभिक चरण भुवनेश्वर, पुरी और कटक के शहरों पर केंद्रित होगा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इन पहलों को शुरू करके, ओडिशा सरकार का लक्ष्य राज्य के तकनीकी परिदृश्य में क्रांति लाना और अन्य क्षेत्रों के अनुसरण के लिए एक मॉडल तैयार करना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1643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पहल के प्राथमिक लक्ष्यों में से एक जनता के बीच डिजिटल साक्षरता को बढ़ाना और उन्हें अत्याधुनिक तकनीकों से परिचित कराना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‘एआई फॉर यूथ’ पहल विशेष रूप से चरण 1 के 2000 5</a:t>
            </a:r>
            <a:r>
              <a:rPr lang="en-IN" sz="3600" b="1" dirty="0">
                <a:ln>
                  <a:solidFill>
                    <a:srgbClr val="7030A0"/>
                  </a:solidFill>
                </a:ln>
                <a:solidFill>
                  <a:srgbClr val="040F79"/>
                </a:solidFill>
                <a:latin typeface="Kokila" pitchFamily="34" charset="0"/>
                <a:ea typeface="Arial Unicode MS" pitchFamily="34" charset="-128"/>
                <a:cs typeface="Kokila" pitchFamily="34" charset="0"/>
              </a:rPr>
              <a:t>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स्कूलों और ओडिशा आदर्श विद्यालयों से 18 वर्ष से कम उम्र के छात्रों को लक्षित करती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कार्यक्रम का उद्देश्य युवा दिमाग को एआई की दुनिया का पता लगाने और इस परिवर्तनकारी क्षेत्र में अपने कौशल को विकसित करने का अवसर प्रदान करना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5284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Q8.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राष्ट्रीय बाघ संरक्षण प्राधिकरण (NTCA) द्वारा निम्न में से किसे चीता परियोजना संचालन समिति के अध्यक्ष के रूप में नियुक्त किया गया है ? </a:t>
            </a:r>
          </a:p>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chairman of the Cheetah Project Steering Committee by the National Tiger Conservation Authority (NTCA)</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राजेश बंसल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Rajesh Bansal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सुमित राणा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Sumit Rana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मधु चौहान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Madhu Chauhan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		(d)</a:t>
            </a:r>
            <a:r>
              <a:rPr lang="hi-IN" sz="3200" b="1" dirty="0">
                <a:ln>
                  <a:solidFill>
                    <a:srgbClr val="002060"/>
                  </a:solidFill>
                </a:ln>
                <a:solidFill>
                  <a:srgbClr val="040F79"/>
                </a:solidFill>
                <a:latin typeface="Kokila" pitchFamily="34" charset="0"/>
                <a:ea typeface="Arial Unicode MS" pitchFamily="34" charset="-128"/>
                <a:cs typeface="Kokila" pitchFamily="34" charset="0"/>
              </a:rPr>
              <a:t> रामदेव सिंह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Ramdev Singh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57210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338" name="Picture 2" descr="NTCA Constitutes New Committee to Oversee Cheetah Project">
            <a:extLst>
              <a:ext uri="{FF2B5EF4-FFF2-40B4-BE49-F238E27FC236}">
                <a16:creationId xmlns:a16="http://schemas.microsoft.com/office/drawing/2014/main" id="{A8BB6F36-0279-C179-BAEF-A4BB506CA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318" y="1681878"/>
            <a:ext cx="6104650" cy="349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577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राष्ट्रीय बाघ संरक्षण प्राधिकरण (</a:t>
            </a:r>
            <a:r>
              <a:rPr lang="en-IN" sz="3600" b="1" dirty="0">
                <a:ln>
                  <a:solidFill>
                    <a:srgbClr val="7030A0"/>
                  </a:solidFill>
                </a:ln>
                <a:solidFill>
                  <a:srgbClr val="040F79"/>
                </a:solidFill>
                <a:latin typeface="Kokila" pitchFamily="34" charset="0"/>
                <a:ea typeface="Arial Unicode MS" pitchFamily="34" charset="-128"/>
                <a:cs typeface="Kokila" pitchFamily="34" charset="0"/>
              </a:rPr>
              <a:t>NTCA)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द्वारा राजेश बंसल को चीता परियोजना संचालन समिति के अध्यक्ष के रूप में नियुक्त किया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राष्ट्रीय बाघ संरक्षण प्राधिकरण (</a:t>
            </a:r>
            <a:r>
              <a:rPr lang="en-IN" sz="3600" b="1" dirty="0">
                <a:ln>
                  <a:solidFill>
                    <a:srgbClr val="7030A0"/>
                  </a:solidFill>
                </a:ln>
                <a:solidFill>
                  <a:srgbClr val="040F79"/>
                </a:solidFill>
                <a:latin typeface="Kokila" pitchFamily="34" charset="0"/>
                <a:ea typeface="Arial Unicode MS" pitchFamily="34" charset="-128"/>
                <a:cs typeface="Kokila" pitchFamily="34" charset="0"/>
              </a:rPr>
              <a:t>National Tiger Conservation Authority - NTCA)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ने 11 सदस्यीय चीता परियोजना संचालन समिति का गठन किया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पर्यावरण, वन और जलवायु परिवर्तन मंत्रालय ने एक बयान में कहा कि ग्लोबल टाइगर फोरम के महासचिव राजेश बंसल को इसका अध्यक्ष नियुक्त किया गया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5808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ACB69EBC-E1F2-A35D-C2AB-2BFD9C3FC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195" y="1090125"/>
            <a:ext cx="5204927" cy="5204927"/>
          </a:xfrm>
          <a:prstGeom prst="rect">
            <a:avLst/>
          </a:prstGeom>
        </p:spPr>
      </p:pic>
    </p:spTree>
    <p:extLst>
      <p:ext uri="{BB962C8B-B14F-4D97-AF65-F5344CB8AC3E}">
        <p14:creationId xmlns:p14="http://schemas.microsoft.com/office/powerpoint/2010/main" val="420285789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Q9.		</a:t>
            </a:r>
            <a:r>
              <a:rPr lang="en-US" sz="3200" b="1" dirty="0" err="1">
                <a:ln>
                  <a:solidFill>
                    <a:srgbClr val="C00000"/>
                  </a:solidFill>
                </a:ln>
                <a:solidFill>
                  <a:srgbClr val="C00000"/>
                </a:solidFill>
                <a:latin typeface="Kokila" pitchFamily="34" charset="0"/>
                <a:ea typeface="Arial Unicode MS" pitchFamily="34" charset="-128"/>
                <a:cs typeface="Kokila" pitchFamily="34" charset="0"/>
              </a:rPr>
              <a:t>XPoSat</a:t>
            </a: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नामक भारत का पहला पोलरिमेट्री मिशन किस संस्था द्वारा विकसित किया जा रहा है?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India's first polarimetry mission named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XPoSat</a:t>
            </a:r>
            <a:r>
              <a:rPr lang="en-US" sz="3200" b="1" dirty="0">
                <a:ln>
                  <a:solidFill>
                    <a:srgbClr val="002060"/>
                  </a:solidFill>
                </a:ln>
                <a:solidFill>
                  <a:srgbClr val="040F79"/>
                </a:solidFill>
                <a:latin typeface="Kokila" pitchFamily="34" charset="0"/>
                <a:ea typeface="Arial Unicode MS" pitchFamily="34" charset="-128"/>
                <a:cs typeface="Kokila" pitchFamily="34" charset="0"/>
              </a:rPr>
              <a:t> is being developed by which organization</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Indian Space Research Organisation (</a:t>
            </a:r>
            <a:r>
              <a:rPr lang="hi-IN" sz="3200" b="1" dirty="0">
                <a:ln>
                  <a:solidFill>
                    <a:srgbClr val="002060"/>
                  </a:solidFill>
                </a:ln>
                <a:solidFill>
                  <a:srgbClr val="040F79"/>
                </a:solidFill>
                <a:latin typeface="Kokila" pitchFamily="34" charset="0"/>
                <a:ea typeface="Arial Unicode MS" pitchFamily="34" charset="-128"/>
                <a:cs typeface="Kokila" pitchFamily="34" charset="0"/>
              </a:rPr>
              <a:t>ISRO</a:t>
            </a:r>
            <a:r>
              <a:rPr lang="en-US" sz="3200" b="1" dirty="0">
                <a:ln>
                  <a:solidFill>
                    <a:srgbClr val="002060"/>
                  </a:solidFill>
                </a:ln>
                <a:solidFill>
                  <a:srgbClr val="040F79"/>
                </a:solidFill>
                <a:latin typeface="Kokila" pitchFamily="34" charset="0"/>
                <a:ea typeface="Arial Unicode MS" pitchFamily="34" charset="-128"/>
                <a:cs typeface="Kokila" pitchFamily="34" charset="0"/>
              </a:rPr>
              <a:t>)</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Defence</a:t>
            </a:r>
            <a:r>
              <a:rPr lang="en-US" sz="3200" b="1" dirty="0">
                <a:ln>
                  <a:solidFill>
                    <a:srgbClr val="002060"/>
                  </a:solidFill>
                </a:ln>
                <a:solidFill>
                  <a:srgbClr val="040F79"/>
                </a:solidFill>
                <a:latin typeface="Kokila" pitchFamily="34" charset="0"/>
                <a:ea typeface="Arial Unicode MS" pitchFamily="34" charset="-128"/>
                <a:cs typeface="Kokila" pitchFamily="34" charset="0"/>
              </a:rPr>
              <a:t> Research and Development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Organisation</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DRDO</a:t>
            </a:r>
            <a:r>
              <a:rPr lang="en-US" sz="3200" b="1" dirty="0">
                <a:ln>
                  <a:solidFill>
                    <a:srgbClr val="002060"/>
                  </a:solidFill>
                </a:ln>
                <a:solidFill>
                  <a:srgbClr val="040F79"/>
                </a:solidFill>
                <a:latin typeface="Kokila" pitchFamily="34" charset="0"/>
                <a:ea typeface="Arial Unicode MS" pitchFamily="34" charset="-128"/>
                <a:cs typeface="Kokila" pitchFamily="34" charset="0"/>
              </a:rPr>
              <a:t>)</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en-IN" sz="3200" b="1" dirty="0">
                <a:ln>
                  <a:solidFill>
                    <a:srgbClr val="002060"/>
                  </a:solidFill>
                </a:ln>
                <a:solidFill>
                  <a:srgbClr val="040F79"/>
                </a:solidFill>
                <a:latin typeface="Kokila" pitchFamily="34" charset="0"/>
                <a:ea typeface="Arial Unicode MS" pitchFamily="34" charset="-128"/>
                <a:cs typeface="Kokila" pitchFamily="34" charset="0"/>
              </a:rPr>
              <a:t>		(c)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Defence</a:t>
            </a:r>
            <a:r>
              <a:rPr lang="en-US" sz="3200" b="1" dirty="0">
                <a:ln>
                  <a:solidFill>
                    <a:srgbClr val="002060"/>
                  </a:solidFill>
                </a:ln>
                <a:solidFill>
                  <a:srgbClr val="040F79"/>
                </a:solidFill>
                <a:latin typeface="Kokila" pitchFamily="34" charset="0"/>
                <a:ea typeface="Arial Unicode MS" pitchFamily="34" charset="-128"/>
                <a:cs typeface="Kokila" pitchFamily="34" charset="0"/>
              </a:rPr>
              <a:t> Space Agency (DSA)</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	(d)</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Satish Dhawan Space Centre (SDSC)</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2326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362" name="Picture 2" descr="XPoSat, India's first polarimetry mission">
            <a:extLst>
              <a:ext uri="{FF2B5EF4-FFF2-40B4-BE49-F238E27FC236}">
                <a16:creationId xmlns:a16="http://schemas.microsoft.com/office/drawing/2014/main" id="{7ABB7E8B-F163-A751-7600-5EBEFEBEE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962" y="1652581"/>
            <a:ext cx="6403618" cy="355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55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478423"/>
          </a:xfrm>
          <a:prstGeom prst="rect">
            <a:avLst/>
          </a:prstGeom>
          <a:noFill/>
        </p:spPr>
        <p:txBody>
          <a:bodyPr wrap="square" rtlCol="0">
            <a:spAutoFit/>
          </a:bodyPr>
          <a:lstStyle/>
          <a:p>
            <a:pPr marL="571500" lvl="1" indent="-571500" algn="just">
              <a:buFont typeface="Arial" panose="020B0604020202020204" pitchFamily="34" charset="0"/>
              <a:buChar char="•"/>
            </a:pPr>
            <a:r>
              <a:rPr lang="hi-IN" sz="3500" b="1" dirty="0">
                <a:ln>
                  <a:solidFill>
                    <a:srgbClr val="7030A0"/>
                  </a:solidFill>
                </a:ln>
                <a:solidFill>
                  <a:srgbClr val="040F79"/>
                </a:solidFill>
                <a:latin typeface="Kokila" pitchFamily="34" charset="0"/>
                <a:ea typeface="Arial Unicode MS" pitchFamily="34" charset="-128"/>
                <a:cs typeface="Kokila" pitchFamily="34" charset="0"/>
              </a:rPr>
              <a:t>भारत का पहला पोलरिमेट्री मिशन जिसका नाम </a:t>
            </a:r>
            <a:r>
              <a:rPr lang="en-IN" sz="3500" b="1" dirty="0" err="1">
                <a:ln>
                  <a:solidFill>
                    <a:srgbClr val="7030A0"/>
                  </a:solidFill>
                </a:ln>
                <a:solidFill>
                  <a:srgbClr val="040F79"/>
                </a:solidFill>
                <a:latin typeface="Kokila" pitchFamily="34" charset="0"/>
                <a:ea typeface="Arial Unicode MS" pitchFamily="34" charset="-128"/>
                <a:cs typeface="Kokila" pitchFamily="34" charset="0"/>
              </a:rPr>
              <a:t>XPoSat</a:t>
            </a:r>
            <a:r>
              <a:rPr lang="hi-IN" sz="3500" b="1" dirty="0">
                <a:ln>
                  <a:solidFill>
                    <a:srgbClr val="7030A0"/>
                  </a:solidFill>
                </a:ln>
                <a:solidFill>
                  <a:srgbClr val="040F79"/>
                </a:solidFill>
                <a:latin typeface="Kokila" pitchFamily="34" charset="0"/>
                <a:ea typeface="Arial Unicode MS" pitchFamily="34" charset="-128"/>
                <a:cs typeface="Kokila" pitchFamily="34" charset="0"/>
              </a:rPr>
              <a:t> है, इसे ISRO के द्वारा विकसित किया जा रहा है । </a:t>
            </a:r>
          </a:p>
          <a:p>
            <a:pPr marL="571500" lvl="1" indent="-571500" algn="just">
              <a:buFont typeface="Arial" panose="020B0604020202020204" pitchFamily="34" charset="0"/>
              <a:buChar char="•"/>
            </a:pPr>
            <a:r>
              <a:rPr lang="en-IN" sz="3500" b="1" dirty="0" err="1">
                <a:ln>
                  <a:solidFill>
                    <a:srgbClr val="7030A0"/>
                  </a:solidFill>
                </a:ln>
                <a:solidFill>
                  <a:srgbClr val="040F79"/>
                </a:solidFill>
                <a:latin typeface="Kokila" pitchFamily="34" charset="0"/>
                <a:ea typeface="Arial Unicode MS" pitchFamily="34" charset="-128"/>
                <a:cs typeface="Kokila" pitchFamily="34" charset="0"/>
              </a:rPr>
              <a:t>XPoSat</a:t>
            </a:r>
            <a:r>
              <a:rPr lang="en-IN" sz="3500" b="1" dirty="0">
                <a:ln>
                  <a:solidFill>
                    <a:srgbClr val="7030A0"/>
                  </a:solidFill>
                </a:ln>
                <a:solidFill>
                  <a:srgbClr val="040F79"/>
                </a:solidFill>
                <a:latin typeface="Kokila" pitchFamily="34" charset="0"/>
                <a:ea typeface="Arial Unicode MS" pitchFamily="34" charset="-128"/>
                <a:cs typeface="Kokila" pitchFamily="34" charset="0"/>
              </a:rPr>
              <a:t> (X-Ray Polarimeter Satellite) </a:t>
            </a:r>
            <a:r>
              <a:rPr lang="hi-IN" sz="3500" b="1" dirty="0">
                <a:ln>
                  <a:solidFill>
                    <a:srgbClr val="7030A0"/>
                  </a:solidFill>
                </a:ln>
                <a:solidFill>
                  <a:srgbClr val="040F79"/>
                </a:solidFill>
                <a:latin typeface="Kokila" pitchFamily="34" charset="0"/>
                <a:ea typeface="Arial Unicode MS" pitchFamily="34" charset="-128"/>
                <a:cs typeface="Kokila" pitchFamily="34" charset="0"/>
              </a:rPr>
              <a:t>को इसरो और रमन रिसर्च इंस्टीट्यूट द्वारा बनाया जा रहा है । </a:t>
            </a:r>
          </a:p>
          <a:p>
            <a:pPr marL="571500" lvl="1" indent="-571500" algn="just">
              <a:buFont typeface="Arial" panose="020B0604020202020204" pitchFamily="34" charset="0"/>
              <a:buChar char="•"/>
            </a:pPr>
            <a:r>
              <a:rPr lang="hi-IN" sz="3500" b="1" dirty="0">
                <a:ln>
                  <a:solidFill>
                    <a:srgbClr val="7030A0"/>
                  </a:solidFill>
                </a:ln>
                <a:solidFill>
                  <a:srgbClr val="040F79"/>
                </a:solidFill>
                <a:latin typeface="Kokila" pitchFamily="34" charset="0"/>
                <a:ea typeface="Arial Unicode MS" pitchFamily="34" charset="-128"/>
                <a:cs typeface="Kokila" pitchFamily="34" charset="0"/>
              </a:rPr>
              <a:t>इसरो के अनुसार, "</a:t>
            </a:r>
            <a:r>
              <a:rPr lang="en-IN" sz="3500" b="1" dirty="0" err="1">
                <a:ln>
                  <a:solidFill>
                    <a:srgbClr val="7030A0"/>
                  </a:solidFill>
                </a:ln>
                <a:solidFill>
                  <a:srgbClr val="040F79"/>
                </a:solidFill>
                <a:latin typeface="Kokila" pitchFamily="34" charset="0"/>
                <a:ea typeface="Arial Unicode MS" pitchFamily="34" charset="-128"/>
                <a:cs typeface="Kokila" pitchFamily="34" charset="0"/>
              </a:rPr>
              <a:t>XPoSat</a:t>
            </a:r>
            <a:r>
              <a:rPr lang="en-IN" sz="3500" b="1" dirty="0">
                <a:ln>
                  <a:solidFill>
                    <a:srgbClr val="7030A0"/>
                  </a:solidFill>
                </a:ln>
                <a:solidFill>
                  <a:srgbClr val="040F79"/>
                </a:solidFill>
                <a:latin typeface="Kokila" pitchFamily="34" charset="0"/>
                <a:ea typeface="Arial Unicode MS" pitchFamily="34" charset="-128"/>
                <a:cs typeface="Kokila" pitchFamily="34" charset="0"/>
              </a:rPr>
              <a:t> </a:t>
            </a:r>
            <a:r>
              <a:rPr lang="hi-IN" sz="3500" b="1" dirty="0">
                <a:ln>
                  <a:solidFill>
                    <a:srgbClr val="7030A0"/>
                  </a:solidFill>
                </a:ln>
                <a:solidFill>
                  <a:srgbClr val="040F79"/>
                </a:solidFill>
                <a:latin typeface="Kokila" pitchFamily="34" charset="0"/>
                <a:ea typeface="Arial Unicode MS" pitchFamily="34" charset="-128"/>
                <a:cs typeface="Kokila" pitchFamily="34" charset="0"/>
              </a:rPr>
              <a:t>चरम स्थितियों में चमकीले खगोलीय एक्स-रे स्रोतों की विभिन्न गतिकी का अध्ययन करेगा" और दो पेलोड ले जाएगा । </a:t>
            </a:r>
          </a:p>
          <a:p>
            <a:pPr marL="571500" lvl="1" indent="-571500" algn="just">
              <a:buFont typeface="Arial" panose="020B0604020202020204" pitchFamily="34" charset="0"/>
              <a:buChar char="•"/>
            </a:pPr>
            <a:r>
              <a:rPr lang="hi-IN" sz="3500" b="1" dirty="0">
                <a:ln>
                  <a:solidFill>
                    <a:srgbClr val="7030A0"/>
                  </a:solidFill>
                </a:ln>
                <a:solidFill>
                  <a:srgbClr val="040F79"/>
                </a:solidFill>
                <a:latin typeface="Kokila" pitchFamily="34" charset="0"/>
                <a:ea typeface="Arial Unicode MS" pitchFamily="34" charset="-128"/>
                <a:cs typeface="Kokila" pitchFamily="34" charset="0"/>
              </a:rPr>
              <a:t>चरम स्थितियों में चमकीले खगोलीय एक्स-रे स्रोतों की विभिन्न गतिकी का अध्ययन करने वाला यह दुनिया का केवल दूसरा ध्रुवीयमिति मिशन (</a:t>
            </a:r>
            <a:r>
              <a:rPr lang="en-IN" sz="3500" b="1" dirty="0">
                <a:ln>
                  <a:solidFill>
                    <a:srgbClr val="7030A0"/>
                  </a:solidFill>
                </a:ln>
                <a:solidFill>
                  <a:srgbClr val="040F79"/>
                </a:solidFill>
                <a:latin typeface="Kokila" pitchFamily="34" charset="0"/>
                <a:ea typeface="Arial Unicode MS" pitchFamily="34" charset="-128"/>
                <a:cs typeface="Kokila" pitchFamily="34" charset="0"/>
              </a:rPr>
              <a:t>polarimetry mission) </a:t>
            </a:r>
            <a:r>
              <a:rPr lang="hi-IN" sz="3500" b="1" dirty="0">
                <a:ln>
                  <a:solidFill>
                    <a:srgbClr val="7030A0"/>
                  </a:solidFill>
                </a:ln>
                <a:solidFill>
                  <a:srgbClr val="040F79"/>
                </a:solidFill>
                <a:latin typeface="Kokila" pitchFamily="34" charset="0"/>
                <a:ea typeface="Arial Unicode MS" pitchFamily="34" charset="-128"/>
                <a:cs typeface="Kokila" pitchFamily="34" charset="0"/>
              </a:rPr>
              <a:t>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2328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862322"/>
          </a:xfrm>
          <a:prstGeom prst="rect">
            <a:avLst/>
          </a:prstGeom>
          <a:noFill/>
        </p:spPr>
        <p:txBody>
          <a:bodyPr wrap="square" rtlCol="0">
            <a:spAutoFit/>
          </a:bodyPr>
          <a:lstStyle/>
          <a:p>
            <a:pPr marL="0" lvl="1" algn="just"/>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इसरो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संस्थापक</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विक्रम साराभाई</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मुख्यालय</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बेंगलुरु</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स्थापना</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15 अगस्त 1969</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मूल संगठन – अंतरिक्ष आयोग</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1274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IN" sz="3600" b="1" dirty="0">
                <a:ln>
                  <a:solidFill>
                    <a:srgbClr val="C00000"/>
                  </a:solidFill>
                </a:ln>
                <a:solidFill>
                  <a:srgbClr val="C00000"/>
                </a:solidFill>
                <a:latin typeface="Kokila" pitchFamily="34" charset="0"/>
                <a:ea typeface="Arial Unicode MS" pitchFamily="34" charset="-128"/>
                <a:cs typeface="Kokila" pitchFamily="34" charset="0"/>
              </a:rPr>
              <a:t>0</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महाराष्ट्र ने निम्न में से किसे स्माइल एम्बेसडर के रूप में नियुक्त किया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Smile Ambassador by Maharashtra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नीरज चोपडा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Neeraj Chopra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मैरी कॉम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Marry Com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सचिन तेंदुलकर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Sachin Tendulkar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महेंद्र सिंह धोनी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MS Dhoni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29868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Sachin Tendulkar Appointed As 'Smile Ambassador' For Maharashtra's Swachh  Mukh Abhiyan">
            <a:extLst>
              <a:ext uri="{FF2B5EF4-FFF2-40B4-BE49-F238E27FC236}">
                <a16:creationId xmlns:a16="http://schemas.microsoft.com/office/drawing/2014/main" id="{429F6320-5360-2A5C-0573-D2F01FEB7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4770"/>
            <a:ext cx="5485006" cy="4108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7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324535"/>
          </a:xfrm>
          <a:prstGeom prst="rect">
            <a:avLst/>
          </a:prstGeom>
          <a:noFill/>
        </p:spPr>
        <p:txBody>
          <a:bodyPr wrap="square" rtlCol="0">
            <a:spAutoFit/>
          </a:bodyPr>
          <a:lstStyle/>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महाराष्ट्र सरकार ने हाल ही में सचिन तेंदुलकर को 'स्माइल एंबेसडर' नामित किया है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महाराष्ट्र सरकार ने क्रिकेट के दिग्गज सचिन तेंदुलकर को राज्य के चिकित्सा शिक्षा और औषधि विभाग के 'स्वच्छ मुख अभियान' के तहत 'मुस्कान दूत' के रूप में नामित किया है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इस अभियान का उद्देश्य – मौखिक स्वास्थ्य और स्वच्छता के बारे में जागरूकता फैलाना है ।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महाराष्ट्र के मुख्यमंत्री एकनाथ शिंदे और उपमुख्यमंत्री देवेंद्र फडणवीस ने सचिन तेंदुलकर के साथ एक समझौता ज्ञापन (एमओयू) पर हस्ताक्षर किए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3569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पूर्व भारतीय क्रिकेटर अगले पांच वर्षों के लिए अभियान के ब्रांड एंबेसडर होंगे ।</a:t>
            </a:r>
          </a:p>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ब्रांड एंबेसडर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त्रिपुरा पर्यटन – सौरव गांगुली</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ड्यूरोफ्लेक्स (गद्दे और नींद उत्पाद निर्माता) – विराट कोहली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गुच्ची की पहली भारतीय वैश्विक राजदूत – आलिया भट्ट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वेकफिट (गद्दों के निर्माता) – आयुष्मान खुराना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स्टार स्पोर्ट्स एंबेसडर – ऋषभ पंत  </a:t>
            </a:r>
          </a:p>
          <a:p>
            <a:pPr marL="571500" lvl="1" indent="-571500" algn="just">
              <a:buFont typeface="Arial" panose="020B0604020202020204" pitchFamily="34" charset="0"/>
              <a:buChar char="•"/>
            </a:pPr>
            <a:r>
              <a:rPr lang="en-IN" sz="3600" b="1" dirty="0" err="1">
                <a:ln>
                  <a:solidFill>
                    <a:srgbClr val="7030A0"/>
                  </a:solidFill>
                </a:ln>
                <a:solidFill>
                  <a:srgbClr val="040F79"/>
                </a:solidFill>
                <a:latin typeface="Kokila" pitchFamily="34" charset="0"/>
                <a:ea typeface="Arial Unicode MS" pitchFamily="34" charset="-128"/>
                <a:cs typeface="Kokila" pitchFamily="34" charset="0"/>
              </a:rPr>
              <a:t>JioCinema</a:t>
            </a:r>
            <a:r>
              <a:rPr lang="hi-IN" sz="3600" b="1" dirty="0">
                <a:ln>
                  <a:solidFill>
                    <a:srgbClr val="7030A0"/>
                  </a:solidFill>
                </a:ln>
                <a:solidFill>
                  <a:srgbClr val="040F79"/>
                </a:solidFill>
                <a:latin typeface="Kokila" pitchFamily="34" charset="0"/>
                <a:ea typeface="Arial Unicode MS" pitchFamily="34" charset="-128"/>
                <a:cs typeface="Kokila" pitchFamily="34" charset="0"/>
              </a:rPr>
              <a:t> – रोहित शर्मा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8396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बांद्रा–वर्सोवा समुद्री पुल का नाम __________ के नाम पर रखा जाएगा।</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Bandra-Versova sea bridge will be named after __________.</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भगत सिंह</a:t>
            </a:r>
            <a:r>
              <a:rPr lang="en-IN" sz="3600" b="1" dirty="0">
                <a:ln>
                  <a:solidFill>
                    <a:srgbClr val="002060"/>
                  </a:solidFill>
                </a:ln>
                <a:solidFill>
                  <a:srgbClr val="040F79"/>
                </a:solidFill>
                <a:latin typeface="Kokila" pitchFamily="34" charset="0"/>
                <a:ea typeface="Arial Unicode MS" pitchFamily="34" charset="-128"/>
                <a:cs typeface="Kokila" pitchFamily="34" charset="0"/>
              </a:rPr>
              <a:t>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Bhagat Singh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वीर सावरकर</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Veer Savarkar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चंद्रशेखर आजाद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Chandra Shekhar Azad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नरेंद्र मोदी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Narendra Modi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40078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Bandra-Versova sea link named after Veer Savarkar by CM Shinde: Read how  NCP had chosen to name Bandra-Worli sea link after Rajiv Gandhi instead of  Savarkar">
            <a:extLst>
              <a:ext uri="{FF2B5EF4-FFF2-40B4-BE49-F238E27FC236}">
                <a16:creationId xmlns:a16="http://schemas.microsoft.com/office/drawing/2014/main" id="{C0D92F11-965B-6358-6153-F17A65C78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5978" y="1700571"/>
            <a:ext cx="6039335" cy="345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70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CF853-7204-5ABD-CE14-515A0808E1AD}"/>
              </a:ext>
            </a:extLst>
          </p:cNvPr>
          <p:cNvSpPr txBox="1"/>
          <p:nvPr/>
        </p:nvSpPr>
        <p:spPr>
          <a:xfrm>
            <a:off x="289249" y="1623527"/>
            <a:ext cx="4366727" cy="2308324"/>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4" name="Picture 3">
            <a:extLst>
              <a:ext uri="{FF2B5EF4-FFF2-40B4-BE49-F238E27FC236}">
                <a16:creationId xmlns:a16="http://schemas.microsoft.com/office/drawing/2014/main" id="{3FF5D6FD-0C61-1141-F0F9-4C49A1A30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209" y="858416"/>
            <a:ext cx="5673012" cy="5673012"/>
          </a:xfrm>
          <a:prstGeom prst="rect">
            <a:avLst/>
          </a:prstGeom>
        </p:spPr>
      </p:pic>
    </p:spTree>
    <p:extLst>
      <p:ext uri="{BB962C8B-B14F-4D97-AF65-F5344CB8AC3E}">
        <p14:creationId xmlns:p14="http://schemas.microsoft.com/office/powerpoint/2010/main" val="417167310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महाराष्ट्र के मुख्यमंत्री एकनाथ शिंदे ने घोषणा की है कि मुंबई में बांद्रा-वर्सोवा समुद्री मार्ग का नाम स्वतंत्र वीर सावरकर बांद्रा-वर्सोवा सागरी सेतु रखा जाएगा।</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वह मुंबई में स्वतंत्र वीर विनायक दामोदर सावरकर की 140वीं जयंती पर आयोजित एक कार्यक्रम में बोल रहे थे।</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राज्य में अविश्वसनीय वीरता कार्यों के लिए एक नया पुरस्कार "स्वतंत्र वीर सावरकर शौर्य पुरस्कार" दिया जाएगा।</a:t>
            </a:r>
          </a:p>
          <a:p>
            <a:pPr marL="0" lvl="1" algn="just"/>
            <a:r>
              <a:rPr lang="hi-IN" sz="3200" b="1" dirty="0">
                <a:ln>
                  <a:solidFill>
                    <a:srgbClr val="7030A0"/>
                  </a:solidFill>
                </a:ln>
                <a:solidFill>
                  <a:srgbClr val="040F79"/>
                </a:solidFill>
                <a:latin typeface="Kokila" pitchFamily="34" charset="0"/>
                <a:ea typeface="Arial Unicode MS" pitchFamily="34" charset="-128"/>
                <a:cs typeface="Kokila" pitchFamily="34" charset="0"/>
              </a:rPr>
              <a:t>महाराष्ट्र </a:t>
            </a:r>
            <a:r>
              <a:rPr lang="en-IN" sz="3200" b="1" dirty="0">
                <a:ln>
                  <a:solidFill>
                    <a:srgbClr val="7030A0"/>
                  </a:solidFill>
                </a:ln>
                <a:solidFill>
                  <a:srgbClr val="040F79"/>
                </a:solidFill>
                <a:latin typeface="Kokila" pitchFamily="34" charset="0"/>
                <a:ea typeface="Arial Unicode MS" pitchFamily="34" charset="-128"/>
                <a:cs typeface="Kokila" pitchFamily="34" charset="0"/>
              </a:rPr>
              <a:t>–</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राजधानी – मुंबई</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मुख्यमंत्री – एकनाथ सिंध</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राज्यपाल – रमेश बैस</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3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सेबी ने कानूनी ढांचे में बदलाव पर बाजार नियामक को सलाह देने के लिए एक मध्यस्थ सलाहकार समिति का गठन किया है। इस समिति की अध्यक्षता कौन करेगा?</a:t>
            </a:r>
          </a:p>
          <a:p>
            <a:pPr marL="1077913" lvl="1" indent="-1077913" algn="just">
              <a:tabLst>
                <a:tab pos="627063" algn="l"/>
                <a:tab pos="1082675" algn="l"/>
              </a:tabLst>
            </a:pP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निधि खत्री</a:t>
            </a:r>
            <a:r>
              <a:rPr lang="en-IN" sz="3600" b="1" dirty="0">
                <a:ln>
                  <a:solidFill>
                    <a:srgbClr val="002060"/>
                  </a:solidFill>
                </a:ln>
                <a:solidFill>
                  <a:srgbClr val="040F79"/>
                </a:solidFill>
                <a:latin typeface="Kokila" pitchFamily="34" charset="0"/>
                <a:ea typeface="Arial Unicode MS" pitchFamily="34" charset="-128"/>
                <a:cs typeface="Kokila" pitchFamily="34" charset="0"/>
              </a:rPr>
              <a:t> / Nidhi Khatri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सुनील बाजपेयी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Sunil Bajpai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संजय अग्रवाल</a:t>
            </a:r>
            <a:r>
              <a:rPr lang="en-IN" sz="3600" b="1" dirty="0">
                <a:ln>
                  <a:solidFill>
                    <a:srgbClr val="002060"/>
                  </a:solidFill>
                </a:ln>
                <a:solidFill>
                  <a:srgbClr val="040F79"/>
                </a:solidFill>
                <a:latin typeface="Kokila" pitchFamily="34" charset="0"/>
                <a:ea typeface="Arial Unicode MS" pitchFamily="34" charset="-128"/>
                <a:cs typeface="Kokila" pitchFamily="34" charset="0"/>
              </a:rPr>
              <a:t> / Sanjay Agrawal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एस रवींद्रन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S Ravindran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377099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Securities and Exchange Board of India (SEBI) - Working, History, Functions  and Powers">
            <a:extLst>
              <a:ext uri="{FF2B5EF4-FFF2-40B4-BE49-F238E27FC236}">
                <a16:creationId xmlns:a16="http://schemas.microsoft.com/office/drawing/2014/main" id="{39605078-3AC3-CFFE-6F0C-84491878C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883" y="1666743"/>
            <a:ext cx="6272795" cy="352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96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भारतीय प्रतिभूति और विनिमय बोर्ड (सेबी) ने कानूनी ढांचे में बदलाव और स्टॉक एक्सचेंजों, डिपॉजिटरी प्रतिभागियों, समाशोधन निगमों जैसे बाजार मध्यस्थों के कामकाज में बढ़ती पारदर्शिता पर बाजार नियामक को सलाह देने के लिए एक मध्यस्थ सलाहकार समिति का गठन किया 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समिति की अध्यक्षता सेबी के पूर्व कार्यकारी निदेशक एस रवींद्रन करेंगे, जिन्होंने बाजार नियामक के साथ अपने कार्यभार में निगम वित्त विभाग का प्रभार संभाला था।</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निवेश प्रबंधन, और विदेशी संस्थागत निवेशकों और संरक्षकों से संबंधित विभागों का भी नेतृत्व किया था।</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2563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समिति की भूमिका बिचौलियों द्वारा प्रौद्योगिकी और साइबर सुरक्षा को बढ़ाने पर सलाह देने की होगी, जिसमें अनुपालन के संबंध में, बाजार सुरक्षा, दक्षता, पारदर्शिता और अखंडता में सुधार के उपायों का सुझाव देना और सिस्टम और प्रक्रियाओं में सरलीकरण और पारदर्शिता पर सलाह देना शामिल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47697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a:t>
            </a:r>
            <a:r>
              <a:rPr lang="hi-IN" sz="3200" b="1" dirty="0">
                <a:ln>
                  <a:solidFill>
                    <a:srgbClr val="C00000"/>
                  </a:solidFill>
                </a:ln>
                <a:solidFill>
                  <a:srgbClr val="C00000"/>
                </a:solidFill>
                <a:latin typeface="Kokila" pitchFamily="34" charset="0"/>
                <a:ea typeface="Arial Unicode MS" pitchFamily="34" charset="-128"/>
                <a:cs typeface="Kokila" pitchFamily="34" charset="0"/>
              </a:rPr>
              <a:t>1</a:t>
            </a:r>
            <a:r>
              <a:rPr lang="en-US" sz="3200" b="1" dirty="0">
                <a:ln>
                  <a:solidFill>
                    <a:srgbClr val="C00000"/>
                  </a:solidFill>
                </a:ln>
                <a:solidFill>
                  <a:srgbClr val="C00000"/>
                </a:solidFill>
                <a:latin typeface="Kokila" pitchFamily="34" charset="0"/>
                <a:ea typeface="Arial Unicode MS" pitchFamily="34" charset="-128"/>
                <a:cs typeface="Kokila" pitchFamily="34" charset="0"/>
              </a:rPr>
              <a:t>3.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निम्न में से किसे अमेरिकन सोसाइटी ऑफ़ मैकेनिकल इंजीनियर्स (ASME) द्वारा टिमोचेंको मैडल से सम्मानित किया गया ?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awarded the Timoshenko Medal by the American Society of Mechanical Engineers (ASME)</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a:t>
            </a:r>
            <a:r>
              <a:rPr lang="hi-IN" sz="3200" b="1" dirty="0">
                <a:ln>
                  <a:solidFill>
                    <a:srgbClr val="002060"/>
                  </a:solidFill>
                </a:ln>
                <a:solidFill>
                  <a:srgbClr val="040F79"/>
                </a:solidFill>
                <a:latin typeface="Kokila" pitchFamily="34" charset="0"/>
                <a:ea typeface="Arial Unicode MS" pitchFamily="34" charset="-128"/>
                <a:cs typeface="Kokila" pitchFamily="34" charset="0"/>
              </a:rPr>
              <a:t> अदिति झा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Aditi Jha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नंदिनी श्रीवास्तव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Nandini Srivastava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2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गुरुस्वामी रविचन्द्रन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Guruswami Ravichandran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	(d)</a:t>
            </a:r>
            <a:r>
              <a:rPr lang="hi-IN" sz="3200" b="1" dirty="0">
                <a:ln>
                  <a:solidFill>
                    <a:srgbClr val="002060"/>
                  </a:solidFill>
                </a:ln>
                <a:solidFill>
                  <a:srgbClr val="040F79"/>
                </a:solidFill>
                <a:latin typeface="Kokila" pitchFamily="34" charset="0"/>
                <a:ea typeface="Arial Unicode MS" pitchFamily="34" charset="-128"/>
                <a:cs typeface="Kokila" pitchFamily="34" charset="0"/>
              </a:rPr>
              <a:t> कैलाश राव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Kailash Rao </a:t>
            </a:r>
            <a:endParaRPr lang="en-IN"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10314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Scientist Ravichandran Honoured by American Society of Mechanical Engineers  for Works in Applied Mechanics">
            <a:extLst>
              <a:ext uri="{FF2B5EF4-FFF2-40B4-BE49-F238E27FC236}">
                <a16:creationId xmlns:a16="http://schemas.microsoft.com/office/drawing/2014/main" id="{C5D17DCE-19FF-52BB-0C16-9427C6E0E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839" y="1416655"/>
            <a:ext cx="5373169" cy="402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927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जियो इंस्टीट्यूट के वैज्ञानिक डॉ. गुरुस्वामी रविचंद्रन को अमेरिकन सोसाइटी ऑफ मैकेनिकल इंजीनियर्स (</a:t>
            </a:r>
            <a:r>
              <a:rPr lang="en-IN" sz="3600" b="1" dirty="0">
                <a:ln>
                  <a:solidFill>
                    <a:srgbClr val="7030A0"/>
                  </a:solidFill>
                </a:ln>
                <a:solidFill>
                  <a:srgbClr val="040F79"/>
                </a:solidFill>
                <a:latin typeface="Kokila" pitchFamily="34" charset="0"/>
                <a:ea typeface="Arial Unicode MS" pitchFamily="34" charset="-128"/>
                <a:cs typeface="Kokila" pitchFamily="34" charset="0"/>
              </a:rPr>
              <a:t>ASME)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द्वारा प्रतिष्ठित 2023 टिमोचेंको मेडल के प्राप्तकर्ता के रूप में नामित किया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टिमोचेंको मेडल की स्थापना 1957 में एप्लाइड मैकेनिक्स के क्षेत्र में विशिष्ट योगदान की मान्यता में की गई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गुरुस्वामी रविचंद्रन जियो इंस्टीट्यूट के संस्थापक प्रोवोस्ट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9697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एयरलाइन को 2023 की पर्यावरणीय एयरलाइन का नाम दिया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airlines has been named the Environmental Airline of 2023?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ब्रिटिश एयरवेज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British Airways</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एतिहाद एयरवेज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Etihad Airways</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एयरलाइन्स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Japan Airlines</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क्वांटास एयरवेज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Qantas Airways</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269018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Etihad Airways named Environmental Airline of 2023 – ThePrint –">
            <a:extLst>
              <a:ext uri="{FF2B5EF4-FFF2-40B4-BE49-F238E27FC236}">
                <a16:creationId xmlns:a16="http://schemas.microsoft.com/office/drawing/2014/main" id="{66D94D10-F356-931B-2C92-6BF10A98B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3" y="1497028"/>
            <a:ext cx="5158565" cy="3863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57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7143E947-78E8-A482-0E2B-46575CD4D7D3}"/>
              </a:ext>
            </a:extLst>
          </p:cNvPr>
          <p:cNvPicPr>
            <a:picLocks noChangeAspect="1"/>
          </p:cNvPicPr>
          <p:nvPr/>
        </p:nvPicPr>
        <p:blipFill>
          <a:blip r:embed="rId2"/>
          <a:stretch>
            <a:fillRect/>
          </a:stretch>
        </p:blipFill>
        <p:spPr>
          <a:xfrm>
            <a:off x="6402355" y="1197427"/>
            <a:ext cx="4952999" cy="4952999"/>
          </a:xfrm>
          <a:prstGeom prst="rect">
            <a:avLst/>
          </a:prstGeom>
        </p:spPr>
      </p:pic>
    </p:spTree>
    <p:extLst>
      <p:ext uri="{BB962C8B-B14F-4D97-AF65-F5344CB8AC3E}">
        <p14:creationId xmlns:p14="http://schemas.microsoft.com/office/powerpoint/2010/main" val="1559869527"/>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एतिहाद एयरवेज को एयरलाइन रेटिंग पुरस्कारों में लगातार दूसरे वर्ष के लिए वर्ष 2023 की पर्यावरण एयरलाइन नामित किया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एयरलाइन रेटिंग पुरस्कार उड्डयन उद्योग के सर्वश्रेष्ठ को स्वीकार करते हैं और एयरलाइनों को उनके नवाचार, मार्ग नेटवर्क और सुरक्षा स्कोर पर रैंक देते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इन पुरस्कारों ने नवाचार और सहयोग के माध्यम से स्थायी विमानन के प्रति एतिहाद की प्रतिबद्धता को मान्यता दी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19819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वेद कुमारी घई का निधन हो गया। वे कौन थीं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Ved Kumari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Ghai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passed away recently. Who were they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इतिहासकार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Historian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पूर्व राज्यपाल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Former Governor</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संस्कृत विद्वान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Sanskrit Scholar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वैज्ञानिक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Scientist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0857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Office of LG J&amp;K on Twitter: &quot;Saddened by the passing away of former SASB  member, Padma Shri Prof. Ved Kumari Ghai Ji. A great Sanskrit scholar &amp;amp;  social worker, Ghai ji will">
            <a:extLst>
              <a:ext uri="{FF2B5EF4-FFF2-40B4-BE49-F238E27FC236}">
                <a16:creationId xmlns:a16="http://schemas.microsoft.com/office/drawing/2014/main" id="{CB8CF544-8DC7-EDCC-7817-DCE4274FD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926" y="1147449"/>
            <a:ext cx="4268074" cy="456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485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प्रख्यात संस्कृत विद्वान वेद कुमारी घई का निधन हो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संस्कृत विद्वान वेद कुमारी जी का जन्म 16 दिसंबर, 1931 को जम्मू में हुआ था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वेद कुमारी घई संस्कृत की विद्वान थीं और उन्हें 2010 में चौथा सबसे बड़ा नागरिक सम्मान पद्मश्री से सम्मानित किया गया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 31 दिसंबर, 1991 को अपनी सेवानिवृत्ति तक जम्मू विश्वविद्यालय में संस्कृत विभाग की प्रमुख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4108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E386E-6EEB-67FF-E0AE-A8F14094E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5"/>
            <a:ext cx="12192000" cy="6858000"/>
          </a:xfrm>
          <a:prstGeom prst="rect">
            <a:avLst/>
          </a:prstGeom>
        </p:spPr>
      </p:pic>
    </p:spTree>
    <p:extLst>
      <p:ext uri="{BB962C8B-B14F-4D97-AF65-F5344CB8AC3E}">
        <p14:creationId xmlns:p14="http://schemas.microsoft.com/office/powerpoint/2010/main" val="213255344"/>
      </p:ext>
    </p:extLst>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68313" y="1534463"/>
            <a:ext cx="8302388" cy="3785652"/>
          </a:xfrm>
          <a:prstGeom prst="rect">
            <a:avLst/>
          </a:prstGeom>
          <a:noFill/>
        </p:spPr>
        <p:txBody>
          <a:bodyPr wrap="square" rtlCol="0">
            <a:spAutoFit/>
          </a:bodyPr>
          <a:lstStyle/>
          <a:p>
            <a:pPr marL="0" lvl="1" algn="ctr"/>
            <a:r>
              <a:rPr lang="en-US" sz="8000" b="1" dirty="0">
                <a:ln>
                  <a:solidFill>
                    <a:srgbClr val="7030A0"/>
                  </a:solidFill>
                </a:ln>
                <a:solidFill>
                  <a:srgbClr val="C00000"/>
                </a:solidFill>
                <a:latin typeface="Kokila" pitchFamily="34" charset="0"/>
                <a:ea typeface="Arial Unicode MS" pitchFamily="34" charset="-128"/>
                <a:cs typeface="Kokila" pitchFamily="34" charset="0"/>
              </a:rPr>
              <a:t>2</a:t>
            </a:r>
            <a:r>
              <a:rPr lang="hi-IN" sz="8000" b="1" dirty="0">
                <a:ln>
                  <a:solidFill>
                    <a:srgbClr val="7030A0"/>
                  </a:solidFill>
                </a:ln>
                <a:solidFill>
                  <a:srgbClr val="C00000"/>
                </a:solidFill>
                <a:latin typeface="Kokila" pitchFamily="34" charset="0"/>
                <a:ea typeface="Arial Unicode MS" pitchFamily="34" charset="-128"/>
                <a:cs typeface="Kokila" pitchFamily="34" charset="0"/>
              </a:rPr>
              <a:t>6</a:t>
            </a:r>
            <a:r>
              <a:rPr lang="en-US" sz="8000" b="1" dirty="0">
                <a:ln>
                  <a:solidFill>
                    <a:srgbClr val="7030A0"/>
                  </a:solidFill>
                </a:ln>
                <a:solidFill>
                  <a:srgbClr val="C00000"/>
                </a:solidFill>
                <a:latin typeface="Kokila" pitchFamily="34" charset="0"/>
                <a:ea typeface="Arial Unicode MS" pitchFamily="34" charset="-128"/>
                <a:cs typeface="Kokila" pitchFamily="34" charset="0"/>
              </a:rPr>
              <a:t> MAY 2023 </a:t>
            </a:r>
            <a:r>
              <a:rPr lang="en-US" sz="8000" b="1" dirty="0">
                <a:ln>
                  <a:solidFill>
                    <a:srgbClr val="7030A0"/>
                  </a:solidFill>
                </a:ln>
                <a:solidFill>
                  <a:srgbClr val="040F79"/>
                </a:solidFill>
                <a:latin typeface="Kokila" pitchFamily="34" charset="0"/>
                <a:ea typeface="Arial Unicode MS" pitchFamily="34" charset="-128"/>
                <a:cs typeface="Kokila" pitchFamily="34" charset="0"/>
              </a:rPr>
              <a:t>CURRENT AFFAIRS REVISION</a:t>
            </a:r>
            <a:endParaRPr lang="hi-IN" sz="80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37752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200" b="1" dirty="0">
                <a:ln>
                  <a:solidFill>
                    <a:srgbClr val="C00000"/>
                  </a:solidFill>
                </a:ln>
                <a:solidFill>
                  <a:srgbClr val="C00000"/>
                </a:solidFill>
                <a:latin typeface="Kokila" pitchFamily="34" charset="0"/>
                <a:ea typeface="Arial Unicode MS" pitchFamily="34" charset="-128"/>
                <a:cs typeface="Kokila" pitchFamily="34" charset="0"/>
              </a:rPr>
              <a:t>	हरी बुद्ध मगर ने प्रोथेटिक पैरों की मदद से माउंट एवरेस्ट की चढ़ाई करके इतिहास रच दिया है । वे किस देश से संबंधित हैं ?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Hari Buddha Magar has created history by climbing Mount Everest with the help of prosthetic legs. To which country do they belong</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भूटान / Bhutan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Nepal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श्रीलंका / Srilanka </a:t>
            </a: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(d</a:t>
            </a:r>
            <a:r>
              <a:rPr lang="en-IN"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म्यांमार / Myanmar </a:t>
            </a:r>
            <a:endParaRPr lang="en-US"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31463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करूमुत्तु टी कन्नन का निधन हो गया । वे कौन थे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Karumuthu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T Kannan passed away. Who were they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समाज सेवक / Social Worker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एथलीट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Athlete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वैज्ञानिक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Scientist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गायक / Singer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68244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कौनसा राज्य हाल ही में पूरी तरह से ई – शासित राज्य बन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 has recently become a fully e-governed state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केरल / Kerala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 West Bengal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64436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किसने 2023 का अंतर्राष्ट्रीय बुकर पुरस्कार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won the International Booker Prize for 2023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सद्दाम हुसैन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Saddam Hussain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आकाश अग्निहोत्री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Akash Agnihotri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एंजेला रोडेल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Angela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Rodel</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जॉर्जी गोस्पोडिनोव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Georgy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Gospodinov</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126342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E386E-6EEB-67FF-E0AE-A8F14094E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5"/>
            <a:ext cx="12192000" cy="6858000"/>
          </a:xfrm>
          <a:prstGeom prst="rect">
            <a:avLst/>
          </a:prstGeom>
        </p:spPr>
      </p:pic>
    </p:spTree>
    <p:extLst>
      <p:ext uri="{BB962C8B-B14F-4D97-AF65-F5344CB8AC3E}">
        <p14:creationId xmlns:p14="http://schemas.microsoft.com/office/powerpoint/2010/main" val="102543440"/>
      </p:ext>
    </p:extLst>
  </p:cSld>
  <p:clrMapOvr>
    <a:masterClrMapping/>
  </p:clrMapOvr>
  <p:transition spd="med">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 ग्रामीण भारत के लिए बहुभाषी एआई – चैट बॉट जुगलबंदी लॉन्च किया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has launched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Jugalbandi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 multilingual AI-chat bot for rural India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अडोब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Adobe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माइक्रोसॉफ्ट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Microsoft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गूगल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Google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एप्पल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Apple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21095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राज्य में अर्बल क्लाइमेट फिल्म फेस्टिवल का आयोजन किया जाएगा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 the Urban Climate Film Festival will be organized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उत्तराखंड / Uttrakhand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 West Bengal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तमिलनाडु / Tamilnadu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918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Q7.		COVID – 19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जैसे संक्रामक रोगों के खतरे का पता लगाने के लिए किसके द्वारा एक वैश्विक नेटवर्क लॉन्च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global network was launched by whom to detect the threat of infectious diseases like COVID-19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नासा / NASA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विश्व स्वास्थ्य संगठन / WHO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 Japan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 India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8346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गैर स्वशासी क्षेत्रों के लोगों के साथ एकजुटता का अंतर्राष्ट्रीय सप्ताह कब मनाया जाएगा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When will the International Week of Solidarity with People from Non-Governing Areas be observed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23 मई से 29 मई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24 मई से 30 मई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25 मई से 31 मई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26 मई से 1 जून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11810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शहर में ‘GAINS 2023’ नामक स्टार्टअप को लॉन्च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cities a startup named 'GAINS 2023' was launched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लखनऊ / Lucknow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वारंगल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Warangle</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कोलकाता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Kolkata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भुवनेश्वर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Bhubaneshwar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57887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IN" sz="3600" b="1" dirty="0">
                <a:ln>
                  <a:solidFill>
                    <a:srgbClr val="C00000"/>
                  </a:solidFill>
                </a:ln>
                <a:solidFill>
                  <a:srgbClr val="C00000"/>
                </a:solidFill>
                <a:latin typeface="Kokila" pitchFamily="34" charset="0"/>
                <a:ea typeface="Arial Unicode MS" pitchFamily="34" charset="-128"/>
                <a:cs typeface="Kokila" pitchFamily="34" charset="0"/>
              </a:rPr>
              <a:t>0</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कौनसा देश शराब पर स्वास्थ्य चेतावनी लगाने वाला दुनिया का पहला देश बन गया है</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Which of the following country has become the first country in the world to put health warnings on alcohol?</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डेनमार्क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Denmark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साउथ कोरिया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South Korea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आयरलैंड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Ireland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60957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पर्यटन को बढ़ावा देने के लिए गोवा ने निम्न में से किस राज्य के साथ एक समझौता ज्ञापन पर हस्ताक्षर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Goa has signed an MoU with which of the following states to promote tourism</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उत्तराखंड / Uttrakhand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गुजरात / Gujarat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तमिलनाडु / Tamilnadu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56499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राज्य ने सभी सरकारी स्कूलों के छात्रों के लिए एक मानकीकृत यूनिफॉर्म की घोषणा की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states has announced a standardized uniform for students of all government schools</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 West Bengal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58149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अंतर्राष्ट्रीय बास्केटबॉल महासंघ (FIBA) एशिया के अध्यक्ष के रूप में किसे नियुक्त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been appointed as the President of International Basketball Federation (FIBA) Asia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आनंद स्वरूप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Anand Swarup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मायापति त्रिपाठी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Mayapati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Tripathi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 के. गोविन्दराज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Dr. K.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Govindraj</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डॉ. हेमलता जोशी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Dr. Hemlata Joshi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211862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एआई क्षमता को बढ़ावा देने और जिम्मेदारी को प्रोत्साहित करने के लिए किसके द्वारा ‘टोपाज’ को लांच किया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launched 'Topaz' to promote AI capability and encourage responsibility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इनफोसिस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Infosys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टीसीएस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TCS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गूगल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Google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विप्रो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Wipro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4190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4243917"/>
      </p:ext>
    </p:extLst>
  </p:cSld>
  <p:clrMapOvr>
    <a:masterClrMapping/>
  </p:clrMapOvr>
  <p:transition spd="med">
    <p:pull/>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E386E-6EEB-67FF-E0AE-A8F14094E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5"/>
            <a:ext cx="12192000" cy="6858000"/>
          </a:xfrm>
          <a:prstGeom prst="rect">
            <a:avLst/>
          </a:prstGeom>
        </p:spPr>
      </p:pic>
    </p:spTree>
    <p:extLst>
      <p:ext uri="{BB962C8B-B14F-4D97-AF65-F5344CB8AC3E}">
        <p14:creationId xmlns:p14="http://schemas.microsoft.com/office/powerpoint/2010/main" val="1827818302"/>
      </p:ext>
    </p:extLst>
  </p:cSld>
  <p:clrMapOvr>
    <a:masterClrMapping/>
  </p:clrMapOvr>
  <p:transition spd="med">
    <p:pull/>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622735938"/>
      </p:ext>
    </p:extLst>
  </p:cSld>
  <p:clrMapOvr>
    <a:masterClrMapping/>
  </p:clrMapOvr>
  <p:transition spd="med">
    <p:pull/>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ACB69EBC-E1F2-A35D-C2AB-2BFD9C3FC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195" y="1090125"/>
            <a:ext cx="5204927" cy="5204927"/>
          </a:xfrm>
          <a:prstGeom prst="rect">
            <a:avLst/>
          </a:prstGeom>
        </p:spPr>
      </p:pic>
    </p:spTree>
    <p:extLst>
      <p:ext uri="{BB962C8B-B14F-4D97-AF65-F5344CB8AC3E}">
        <p14:creationId xmlns:p14="http://schemas.microsoft.com/office/powerpoint/2010/main" val="382711698"/>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CF853-7204-5ABD-CE14-515A0808E1AD}"/>
              </a:ext>
            </a:extLst>
          </p:cNvPr>
          <p:cNvSpPr txBox="1"/>
          <p:nvPr/>
        </p:nvSpPr>
        <p:spPr>
          <a:xfrm>
            <a:off x="289249" y="1623527"/>
            <a:ext cx="4366727" cy="2308324"/>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4" name="Picture 3">
            <a:extLst>
              <a:ext uri="{FF2B5EF4-FFF2-40B4-BE49-F238E27FC236}">
                <a16:creationId xmlns:a16="http://schemas.microsoft.com/office/drawing/2014/main" id="{3FF5D6FD-0C61-1141-F0F9-4C49A1A30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209" y="858416"/>
            <a:ext cx="5673012" cy="5673012"/>
          </a:xfrm>
          <a:prstGeom prst="rect">
            <a:avLst/>
          </a:prstGeom>
        </p:spPr>
      </p:pic>
    </p:spTree>
    <p:extLst>
      <p:ext uri="{BB962C8B-B14F-4D97-AF65-F5344CB8AC3E}">
        <p14:creationId xmlns:p14="http://schemas.microsoft.com/office/powerpoint/2010/main" val="577632890"/>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92501-056C-0A2D-5A17-7248CF463C5D}"/>
              </a:ext>
            </a:extLst>
          </p:cNvPr>
          <p:cNvPicPr>
            <a:picLocks noChangeAspect="1"/>
          </p:cNvPicPr>
          <p:nvPr/>
        </p:nvPicPr>
        <p:blipFill>
          <a:blip r:embed="rId2"/>
          <a:stretch>
            <a:fillRect/>
          </a:stretch>
        </p:blipFill>
        <p:spPr>
          <a:xfrm>
            <a:off x="6402355" y="1197427"/>
            <a:ext cx="4952999" cy="4952999"/>
          </a:xfrm>
          <a:prstGeom prst="rect">
            <a:avLst/>
          </a:prstGeom>
        </p:spPr>
      </p:pic>
      <p:sp>
        <p:nvSpPr>
          <p:cNvPr id="4" name="TextBox 3">
            <a:extLst>
              <a:ext uri="{FF2B5EF4-FFF2-40B4-BE49-F238E27FC236}">
                <a16:creationId xmlns:a16="http://schemas.microsoft.com/office/drawing/2014/main" id="{D91499D5-6BA5-A073-66F6-C3EAD3ACF32A}"/>
              </a:ext>
            </a:extLst>
          </p:cNvPr>
          <p:cNvSpPr txBox="1"/>
          <p:nvPr/>
        </p:nvSpPr>
        <p:spPr>
          <a:xfrm>
            <a:off x="659364" y="2043403"/>
            <a:ext cx="5339930" cy="3416320"/>
          </a:xfrm>
          <a:prstGeom prst="rect">
            <a:avLst/>
          </a:prstGeom>
          <a:noFill/>
        </p:spPr>
        <p:txBody>
          <a:bodyPr wrap="square" rtlCol="0">
            <a:spAutoFit/>
          </a:bodyPr>
          <a:lstStyle/>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USE CODE – Y182 TO GET </a:t>
            </a:r>
          </a:p>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MAXIMUM DISCOUNT</a:t>
            </a:r>
            <a:endParaRPr lang="en-IN" sz="5400" b="1" dirty="0">
              <a:ln>
                <a:solidFill>
                  <a:srgbClr val="7030A0"/>
                </a:solidFill>
              </a:ln>
              <a:solidFill>
                <a:srgbClr val="040F79"/>
              </a:solidFill>
              <a:latin typeface="Kokila" pitchFamily="34" charset="0"/>
              <a:ea typeface="Arial Unicode MS" pitchFamily="34" charset="-128"/>
              <a:cs typeface="Kokila" pitchFamily="34" charset="0"/>
            </a:endParaRPr>
          </a:p>
        </p:txBody>
      </p:sp>
    </p:spTree>
    <p:extLst>
      <p:ext uri="{BB962C8B-B14F-4D97-AF65-F5344CB8AC3E}">
        <p14:creationId xmlns:p14="http://schemas.microsoft.com/office/powerpoint/2010/main" val="2661071977"/>
      </p:ext>
    </p:extLst>
  </p:cSld>
  <p:clrMapOvr>
    <a:masterClrMapping/>
  </p:clrMapOvr>
  <p:transition spd="med">
    <p:pull/>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4564712"/>
      </p:ext>
    </p:extLst>
  </p:cSld>
  <p:clrMapOvr>
    <a:masterClrMapping/>
  </p:clrMapOvr>
  <p:transition spd="med">
    <p:pull/>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0F69422-D47B-4E14-A863-7A7E3B8A78EC}"/>
              </a:ext>
            </a:extLst>
          </p:cNvPr>
          <p:cNvSpPr txBox="1"/>
          <p:nvPr/>
        </p:nvSpPr>
        <p:spPr>
          <a:xfrm>
            <a:off x="9951414" y="6196527"/>
            <a:ext cx="45719" cy="461665"/>
          </a:xfrm>
          <a:prstGeom prst="rect">
            <a:avLst/>
          </a:prstGeom>
          <a:noFill/>
        </p:spPr>
        <p:txBody>
          <a:bodyPr wrap="square" lIns="91440" tIns="45720" rIns="91440" bIns="45720" rtlCol="0">
            <a:spAutoFit/>
          </a:bodyPr>
          <a:lstStyle/>
          <a:p>
            <a:endParaRPr lang="en-IN" sz="2400" dirty="0"/>
          </a:p>
        </p:txBody>
      </p:sp>
      <p:pic>
        <p:nvPicPr>
          <p:cNvPr id="2" name="Picture 1">
            <a:extLst>
              <a:ext uri="{FF2B5EF4-FFF2-40B4-BE49-F238E27FC236}">
                <a16:creationId xmlns:a16="http://schemas.microsoft.com/office/drawing/2014/main" id="{DCA88338-FB36-E60C-B1E6-C8AB40484E4A}"/>
              </a:ext>
            </a:extLst>
          </p:cNvPr>
          <p:cNvPicPr>
            <a:picLocks noChangeAspect="1"/>
          </p:cNvPicPr>
          <p:nvPr/>
        </p:nvPicPr>
        <p:blipFill>
          <a:blip r:embed="rId2"/>
          <a:stretch>
            <a:fillRect/>
          </a:stretch>
        </p:blipFill>
        <p:spPr>
          <a:xfrm>
            <a:off x="11092743" y="-3884"/>
            <a:ext cx="1099259" cy="1167101"/>
          </a:xfrm>
          <a:prstGeom prst="rect">
            <a:avLst/>
          </a:prstGeom>
        </p:spPr>
      </p:pic>
      <p:sp>
        <p:nvSpPr>
          <p:cNvPr id="3" name="TextBox 2">
            <a:extLst>
              <a:ext uri="{FF2B5EF4-FFF2-40B4-BE49-F238E27FC236}">
                <a16:creationId xmlns:a16="http://schemas.microsoft.com/office/drawing/2014/main" id="{DB57A54E-BC64-B667-3D42-96BCA91EAC93}"/>
              </a:ext>
            </a:extLst>
          </p:cNvPr>
          <p:cNvSpPr txBox="1"/>
          <p:nvPr/>
        </p:nvSpPr>
        <p:spPr>
          <a:xfrm>
            <a:off x="26378" y="4583"/>
            <a:ext cx="11066364" cy="584775"/>
          </a:xfrm>
          <a:prstGeom prst="rect">
            <a:avLst/>
          </a:prstGeom>
          <a:solidFill>
            <a:schemeClr val="tx1"/>
          </a:solidFill>
        </p:spPr>
        <p:txBody>
          <a:bodyPr wrap="square" rtlCol="0">
            <a:spAutoFit/>
          </a:bodyPr>
          <a:lstStyle/>
          <a:p>
            <a:pPr algn="ctr">
              <a:defRPr/>
            </a:pPr>
            <a:r>
              <a:rPr lang="en-US" sz="3200" b="1" dirty="0">
                <a:ln>
                  <a:solidFill>
                    <a:schemeClr val="bg1"/>
                  </a:solidFill>
                </a:ln>
                <a:solidFill>
                  <a:schemeClr val="bg1"/>
                </a:solidFill>
                <a:latin typeface="Palatino Linotype" pitchFamily="18" charset="0"/>
                <a:cs typeface="Kokila" pitchFamily="34" charset="0"/>
              </a:rPr>
              <a:t>THE </a:t>
            </a:r>
            <a:r>
              <a:rPr lang="en-US" sz="3200" b="1" dirty="0">
                <a:ln>
                  <a:solidFill>
                    <a:srgbClr val="FFFF00"/>
                  </a:solidFill>
                </a:ln>
                <a:solidFill>
                  <a:srgbClr val="FFFF00"/>
                </a:solidFill>
                <a:latin typeface="Palatino Linotype" pitchFamily="18" charset="0"/>
                <a:cs typeface="Kokila" pitchFamily="34" charset="0"/>
              </a:rPr>
              <a:t>10 MINUTES SHOW </a:t>
            </a:r>
            <a:r>
              <a:rPr lang="en-US" sz="3200" b="1" dirty="0">
                <a:ln>
                  <a:solidFill>
                    <a:schemeClr val="bg1"/>
                  </a:solidFill>
                </a:ln>
                <a:solidFill>
                  <a:schemeClr val="bg1"/>
                </a:solidFill>
                <a:latin typeface="Palatino Linotype" pitchFamily="18" charset="0"/>
                <a:cs typeface="Kokila" pitchFamily="34" charset="0"/>
              </a:rPr>
              <a:t>by </a:t>
            </a:r>
            <a:r>
              <a:rPr lang="en-US" sz="3200" b="1" dirty="0" err="1">
                <a:ln>
                  <a:solidFill>
                    <a:schemeClr val="bg1"/>
                  </a:solidFill>
                </a:ln>
                <a:solidFill>
                  <a:schemeClr val="bg1"/>
                </a:solidFill>
                <a:latin typeface="Palatino Linotype" pitchFamily="18" charset="0"/>
                <a:cs typeface="Kokila" pitchFamily="34" charset="0"/>
              </a:rPr>
              <a:t>Ashutosh</a:t>
            </a:r>
            <a:r>
              <a:rPr lang="en-US" sz="3200" b="1" dirty="0">
                <a:ln>
                  <a:solidFill>
                    <a:schemeClr val="bg1"/>
                  </a:solidFill>
                </a:ln>
                <a:solidFill>
                  <a:schemeClr val="bg1"/>
                </a:solidFill>
                <a:latin typeface="Palatino Linotype" pitchFamily="18" charset="0"/>
                <a:cs typeface="Kokila" pitchFamily="34" charset="0"/>
              </a:rPr>
              <a:t> </a:t>
            </a:r>
            <a:r>
              <a:rPr lang="en-US" sz="3200" b="1" dirty="0" err="1">
                <a:ln>
                  <a:solidFill>
                    <a:schemeClr val="bg1"/>
                  </a:solidFill>
                </a:ln>
                <a:solidFill>
                  <a:schemeClr val="bg1"/>
                </a:solidFill>
                <a:latin typeface="Palatino Linotype" pitchFamily="18" charset="0"/>
                <a:cs typeface="Kokila" pitchFamily="34" charset="0"/>
              </a:rPr>
              <a:t>Tripathi</a:t>
            </a:r>
            <a:endParaRPr lang="en-US" sz="3200" b="1" dirty="0">
              <a:ln>
                <a:solidFill>
                  <a:schemeClr val="bg1"/>
                </a:solidFill>
              </a:ln>
              <a:solidFill>
                <a:schemeClr val="bg1"/>
              </a:solidFill>
              <a:latin typeface="Palatino Linotype" pitchFamily="18" charset="0"/>
              <a:cs typeface="Kokila" pitchFamily="34" charset="0"/>
            </a:endParaRPr>
          </a:p>
        </p:txBody>
      </p:sp>
      <p:sp>
        <p:nvSpPr>
          <p:cNvPr id="4" name="TextBox 3">
            <a:extLst>
              <a:ext uri="{FF2B5EF4-FFF2-40B4-BE49-F238E27FC236}">
                <a16:creationId xmlns:a16="http://schemas.microsoft.com/office/drawing/2014/main" id="{08E481B1-DFC0-62DF-AEA0-63A8FA5AEC1B}"/>
              </a:ext>
            </a:extLst>
          </p:cNvPr>
          <p:cNvSpPr txBox="1"/>
          <p:nvPr/>
        </p:nvSpPr>
        <p:spPr>
          <a:xfrm>
            <a:off x="26378" y="629737"/>
            <a:ext cx="11066364" cy="502766"/>
          </a:xfrm>
          <a:prstGeom prst="rect">
            <a:avLst/>
          </a:prstGeom>
          <a:solidFill>
            <a:srgbClr val="F2F2F2"/>
          </a:solidFill>
        </p:spPr>
        <p:txBody>
          <a:bodyPr wrap="square" rtlCol="0">
            <a:spAutoFit/>
          </a:bodyPr>
          <a:lstStyle/>
          <a:p>
            <a:pPr algn="ctr"/>
            <a:r>
              <a:rPr lang="hi-IN" sz="2667" b="1" cap="all" dirty="0">
                <a:latin typeface="Nirmala UI" pitchFamily="34" charset="0"/>
                <a:ea typeface="Nirmala UI" pitchFamily="34" charset="0"/>
                <a:cs typeface="Nirmala UI" pitchFamily="34" charset="0"/>
              </a:rPr>
              <a:t>सैन्य अभ्यास </a:t>
            </a:r>
            <a:r>
              <a:rPr lang="en-US" sz="2667" b="1" cap="all" dirty="0">
                <a:latin typeface="Nirmala UI" pitchFamily="34" charset="0"/>
                <a:ea typeface="Nirmala UI" pitchFamily="34" charset="0"/>
                <a:cs typeface="Nirmala UI" pitchFamily="34" charset="0"/>
              </a:rPr>
              <a:t>2022</a:t>
            </a:r>
            <a:endParaRPr lang="en-IN" sz="2667" b="1" cap="all" dirty="0">
              <a:latin typeface="Nirmala UI" pitchFamily="34" charset="0"/>
              <a:ea typeface="Nirmala UI" pitchFamily="34" charset="0"/>
              <a:cs typeface="Nirmala UI" pitchFamily="34" charset="0"/>
            </a:endParaRPr>
          </a:p>
        </p:txBody>
      </p:sp>
      <p:pic>
        <p:nvPicPr>
          <p:cNvPr id="5" name="Picture 4">
            <a:extLst>
              <a:ext uri="{FF2B5EF4-FFF2-40B4-BE49-F238E27FC236}">
                <a16:creationId xmlns:a16="http://schemas.microsoft.com/office/drawing/2014/main" id="{91D4C854-0615-049E-FCFF-3E159B5F1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320" y="35339"/>
            <a:ext cx="1123680" cy="968736"/>
          </a:xfrm>
          <a:prstGeom prst="rect">
            <a:avLst/>
          </a:prstGeom>
        </p:spPr>
      </p:pic>
      <p:pic>
        <p:nvPicPr>
          <p:cNvPr id="11" name="Picture 10">
            <a:extLst>
              <a:ext uri="{FF2B5EF4-FFF2-40B4-BE49-F238E27FC236}">
                <a16:creationId xmlns:a16="http://schemas.microsoft.com/office/drawing/2014/main" id="{9FD483B2-B12D-9F71-7161-A89E6D1EB081}"/>
              </a:ext>
            </a:extLst>
          </p:cNvPr>
          <p:cNvPicPr>
            <a:picLocks noChangeAspect="1"/>
          </p:cNvPicPr>
          <p:nvPr/>
        </p:nvPicPr>
        <p:blipFill>
          <a:blip r:embed="rId4"/>
          <a:stretch>
            <a:fillRect/>
          </a:stretch>
        </p:blipFill>
        <p:spPr>
          <a:xfrm>
            <a:off x="4898069" y="1234725"/>
            <a:ext cx="2447260" cy="2447260"/>
          </a:xfrm>
          <a:prstGeom prst="rect">
            <a:avLst/>
          </a:prstGeom>
        </p:spPr>
      </p:pic>
      <p:pic>
        <p:nvPicPr>
          <p:cNvPr id="13" name="Picture 12">
            <a:extLst>
              <a:ext uri="{FF2B5EF4-FFF2-40B4-BE49-F238E27FC236}">
                <a16:creationId xmlns:a16="http://schemas.microsoft.com/office/drawing/2014/main" id="{EF43FBD0-2181-9F1F-797F-6E325E7C4619}"/>
              </a:ext>
            </a:extLst>
          </p:cNvPr>
          <p:cNvPicPr>
            <a:picLocks noChangeAspect="1"/>
          </p:cNvPicPr>
          <p:nvPr/>
        </p:nvPicPr>
        <p:blipFill>
          <a:blip r:embed="rId5"/>
          <a:stretch>
            <a:fillRect/>
          </a:stretch>
        </p:blipFill>
        <p:spPr>
          <a:xfrm>
            <a:off x="8187074" y="1234725"/>
            <a:ext cx="2447260" cy="2447260"/>
          </a:xfrm>
          <a:prstGeom prst="rect">
            <a:avLst/>
          </a:prstGeom>
        </p:spPr>
      </p:pic>
      <p:pic>
        <p:nvPicPr>
          <p:cNvPr id="15" name="Picture 14">
            <a:extLst>
              <a:ext uri="{FF2B5EF4-FFF2-40B4-BE49-F238E27FC236}">
                <a16:creationId xmlns:a16="http://schemas.microsoft.com/office/drawing/2014/main" id="{854C3B3F-41E1-8529-E92E-7B4283F787D4}"/>
              </a:ext>
            </a:extLst>
          </p:cNvPr>
          <p:cNvPicPr>
            <a:picLocks noChangeAspect="1"/>
          </p:cNvPicPr>
          <p:nvPr/>
        </p:nvPicPr>
        <p:blipFill>
          <a:blip r:embed="rId6"/>
          <a:stretch>
            <a:fillRect/>
          </a:stretch>
        </p:blipFill>
        <p:spPr>
          <a:xfrm>
            <a:off x="4898068" y="3960628"/>
            <a:ext cx="2447259" cy="2447259"/>
          </a:xfrm>
          <a:prstGeom prst="rect">
            <a:avLst/>
          </a:prstGeom>
        </p:spPr>
      </p:pic>
      <p:pic>
        <p:nvPicPr>
          <p:cNvPr id="18" name="Picture 17">
            <a:extLst>
              <a:ext uri="{FF2B5EF4-FFF2-40B4-BE49-F238E27FC236}">
                <a16:creationId xmlns:a16="http://schemas.microsoft.com/office/drawing/2014/main" id="{1EE0C5C6-4150-F0F6-77FD-81031C8831DB}"/>
              </a:ext>
            </a:extLst>
          </p:cNvPr>
          <p:cNvPicPr>
            <a:picLocks noChangeAspect="1"/>
          </p:cNvPicPr>
          <p:nvPr/>
        </p:nvPicPr>
        <p:blipFill>
          <a:blip r:embed="rId7"/>
          <a:stretch>
            <a:fillRect/>
          </a:stretch>
        </p:blipFill>
        <p:spPr>
          <a:xfrm>
            <a:off x="8187073" y="3960628"/>
            <a:ext cx="2447259" cy="2447259"/>
          </a:xfrm>
          <a:prstGeom prst="rect">
            <a:avLst/>
          </a:prstGeom>
        </p:spPr>
      </p:pic>
      <p:pic>
        <p:nvPicPr>
          <p:cNvPr id="7" name="Picture 6">
            <a:extLst>
              <a:ext uri="{FF2B5EF4-FFF2-40B4-BE49-F238E27FC236}">
                <a16:creationId xmlns:a16="http://schemas.microsoft.com/office/drawing/2014/main" id="{F0313DFB-431E-A6C3-DF6A-9C5ABBD32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7669942"/>
      </p:ext>
    </p:extLst>
  </p:cSld>
  <p:clrMapOvr>
    <a:masterClrMapping/>
  </p:clrMapOvr>
  <p:transition spd="med">
    <p:pull/>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987DAE-C42D-4090-9A71-DCE13320B80F}"/>
              </a:ext>
            </a:extLst>
          </p:cNvPr>
          <p:cNvSpPr txBox="1"/>
          <p:nvPr/>
        </p:nvSpPr>
        <p:spPr>
          <a:xfrm>
            <a:off x="6143070" y="783468"/>
            <a:ext cx="5919019" cy="1938992"/>
          </a:xfrm>
          <a:prstGeom prst="rect">
            <a:avLst/>
          </a:prstGeom>
          <a:noFill/>
        </p:spPr>
        <p:txBody>
          <a:bodyPr wrap="square" rtlCol="0">
            <a:spAutoFit/>
          </a:bodyPr>
          <a:lstStyle/>
          <a:p>
            <a:pPr algn="ctr"/>
            <a:r>
              <a:rPr lang="en-IN" sz="4000" b="1" dirty="0">
                <a:latin typeface="Berlin Sans FB Demi" panose="020E0802020502020306" pitchFamily="34" charset="0"/>
              </a:rPr>
              <a:t>For Maximum Discount on any batch and video course</a:t>
            </a:r>
          </a:p>
        </p:txBody>
      </p:sp>
      <p:grpSp>
        <p:nvGrpSpPr>
          <p:cNvPr id="6" name="Group 5">
            <a:extLst>
              <a:ext uri="{FF2B5EF4-FFF2-40B4-BE49-F238E27FC236}">
                <a16:creationId xmlns:a16="http://schemas.microsoft.com/office/drawing/2014/main" id="{B83899CD-1E33-4CD7-A324-E23BCFC5FB53}"/>
              </a:ext>
            </a:extLst>
          </p:cNvPr>
          <p:cNvGrpSpPr/>
          <p:nvPr/>
        </p:nvGrpSpPr>
        <p:grpSpPr>
          <a:xfrm>
            <a:off x="6396033" y="3404030"/>
            <a:ext cx="5273963" cy="1071418"/>
            <a:chOff x="6225310" y="3980873"/>
            <a:chExt cx="5273963" cy="1071418"/>
          </a:xfrm>
        </p:grpSpPr>
        <p:sp>
          <p:nvSpPr>
            <p:cNvPr id="7" name="Rectangle 6">
              <a:extLst>
                <a:ext uri="{FF2B5EF4-FFF2-40B4-BE49-F238E27FC236}">
                  <a16:creationId xmlns:a16="http://schemas.microsoft.com/office/drawing/2014/main" id="{D7F0E85B-8BF7-4FBC-96FA-97757CC57EB9}"/>
                </a:ext>
              </a:extLst>
            </p:cNvPr>
            <p:cNvSpPr/>
            <p:nvPr/>
          </p:nvSpPr>
          <p:spPr>
            <a:xfrm>
              <a:off x="8774545" y="3980873"/>
              <a:ext cx="2724728" cy="107141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solidFill>
                    <a:srgbClr val="FF0000"/>
                  </a:solidFill>
                </a:rPr>
                <a:t>  </a:t>
              </a:r>
              <a:r>
                <a:rPr lang="en-IN" sz="4400" b="1" dirty="0">
                  <a:solidFill>
                    <a:srgbClr val="FF0000"/>
                  </a:solidFill>
                  <a:latin typeface="Arial Black" panose="020B0A04020102020204" pitchFamily="34" charset="0"/>
                </a:rPr>
                <a:t>  </a:t>
              </a:r>
              <a:r>
                <a:rPr lang="en-IN" sz="5400" b="1" dirty="0">
                  <a:solidFill>
                    <a:srgbClr val="FF0000"/>
                  </a:solidFill>
                  <a:latin typeface="Arial Black" panose="020B0A04020102020204" pitchFamily="34" charset="0"/>
                </a:rPr>
                <a:t>Y182</a:t>
              </a:r>
              <a:endParaRPr lang="en-IN" sz="2400" b="1" dirty="0">
                <a:solidFill>
                  <a:srgbClr val="FF0000"/>
                </a:solidFill>
                <a:latin typeface="Arial Black" panose="020B0A04020102020204" pitchFamily="34" charset="0"/>
              </a:endParaRPr>
            </a:p>
          </p:txBody>
        </p:sp>
        <p:sp>
          <p:nvSpPr>
            <p:cNvPr id="8" name="Arrow: Pentagon 7">
              <a:extLst>
                <a:ext uri="{FF2B5EF4-FFF2-40B4-BE49-F238E27FC236}">
                  <a16:creationId xmlns:a16="http://schemas.microsoft.com/office/drawing/2014/main" id="{405E526D-ABAE-4BC3-80D6-9E1E59F30FC1}"/>
                </a:ext>
              </a:extLst>
            </p:cNvPr>
            <p:cNvSpPr/>
            <p:nvPr/>
          </p:nvSpPr>
          <p:spPr>
            <a:xfrm>
              <a:off x="6225310" y="3980873"/>
              <a:ext cx="3334327" cy="1071418"/>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023262"/>
                  </a:solidFill>
                  <a:latin typeface="Cooper Black" panose="0208090404030B020404" pitchFamily="18" charset="0"/>
                </a:rPr>
                <a:t>USE CODE </a:t>
              </a:r>
            </a:p>
          </p:txBody>
        </p:sp>
      </p:grpSp>
      <p:sp>
        <p:nvSpPr>
          <p:cNvPr id="9" name="TextBox 8">
            <a:extLst>
              <a:ext uri="{FF2B5EF4-FFF2-40B4-BE49-F238E27FC236}">
                <a16:creationId xmlns:a16="http://schemas.microsoft.com/office/drawing/2014/main" id="{07987DAE-C42D-4090-9A71-DCE13320B80F}"/>
              </a:ext>
            </a:extLst>
          </p:cNvPr>
          <p:cNvSpPr txBox="1"/>
          <p:nvPr/>
        </p:nvSpPr>
        <p:spPr>
          <a:xfrm>
            <a:off x="3009901" y="4930467"/>
            <a:ext cx="8660095" cy="1446550"/>
          </a:xfrm>
          <a:prstGeom prst="rect">
            <a:avLst/>
          </a:prstGeom>
          <a:noFill/>
        </p:spPr>
        <p:txBody>
          <a:bodyPr wrap="square" rtlCol="0">
            <a:spAutoFit/>
          </a:bodyPr>
          <a:lstStyle/>
          <a:p>
            <a:pPr algn="ctr"/>
            <a:r>
              <a:rPr lang="en-IN" sz="4400" b="1" dirty="0">
                <a:solidFill>
                  <a:srgbClr val="FF0000"/>
                </a:solidFill>
                <a:latin typeface="Berlin Sans FB Demi" panose="020E0802020502020306" pitchFamily="34" charset="0"/>
              </a:rPr>
              <a:t>Note : Maximum Discount for any book and test series  - </a:t>
            </a:r>
            <a:r>
              <a:rPr lang="en-IN" sz="4400" b="1" dirty="0">
                <a:solidFill>
                  <a:srgbClr val="FF0000"/>
                </a:solidFill>
                <a:latin typeface="Arial" pitchFamily="34" charset="0"/>
                <a:cs typeface="Arial" pitchFamily="34" charset="0"/>
              </a:rPr>
              <a:t>Y182S</a:t>
            </a:r>
            <a:endParaRPr lang="en-IN" sz="5400" b="1" dirty="0">
              <a:solidFill>
                <a:srgbClr val="FF0000"/>
              </a:solidFill>
              <a:latin typeface="Arial" pitchFamily="34" charset="0"/>
              <a:cs typeface="Arial" pitchFamily="34" charset="0"/>
            </a:endParaRPr>
          </a:p>
        </p:txBody>
      </p:sp>
      <p:sp>
        <p:nvSpPr>
          <p:cNvPr id="2" name="Down Arrow 1"/>
          <p:cNvSpPr/>
          <p:nvPr/>
        </p:nvSpPr>
        <p:spPr>
          <a:xfrm>
            <a:off x="8945267" y="2736832"/>
            <a:ext cx="579733" cy="622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29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CE9E-F5CD-0B25-616C-7D3371EF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33728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1E38AB9-8315-4EFC-9F7B-81FE276BD2C4}"/>
              </a:ext>
            </a:extLst>
          </p:cNvPr>
          <p:cNvSpPr txBox="1"/>
          <p:nvPr/>
        </p:nvSpPr>
        <p:spPr>
          <a:xfrm>
            <a:off x="5646400" y="858670"/>
            <a:ext cx="6066610" cy="1015663"/>
          </a:xfrm>
          <a:prstGeom prst="rect">
            <a:avLst/>
          </a:prstGeom>
          <a:noFill/>
          <a:ln>
            <a:noFill/>
          </a:ln>
        </p:spPr>
        <p:txBody>
          <a:bodyPr wrap="square" rtlCol="0" anchor="ctr">
            <a:spAutoFit/>
          </a:bodyPr>
          <a:lstStyle/>
          <a:p>
            <a:pPr algn="ctr"/>
            <a:r>
              <a:rPr lang="en-US" altLang="ko-KR" sz="6000" b="1" u="sng" dirty="0">
                <a:cs typeface="Arial" pitchFamily="34" charset="0"/>
              </a:rPr>
              <a:t>Exam Covered </a:t>
            </a:r>
          </a:p>
        </p:txBody>
      </p:sp>
      <p:sp>
        <p:nvSpPr>
          <p:cNvPr id="6" name="TextBox 5">
            <a:extLst>
              <a:ext uri="{FF2B5EF4-FFF2-40B4-BE49-F238E27FC236}">
                <a16:creationId xmlns:a16="http://schemas.microsoft.com/office/drawing/2014/main" id="{F1E38AB9-8315-4EFC-9F7B-81FE276BD2C4}"/>
              </a:ext>
            </a:extLst>
          </p:cNvPr>
          <p:cNvSpPr txBox="1"/>
          <p:nvPr/>
        </p:nvSpPr>
        <p:spPr>
          <a:xfrm>
            <a:off x="4777272" y="2527663"/>
            <a:ext cx="7090331" cy="3170099"/>
          </a:xfrm>
          <a:prstGeom prst="rect">
            <a:avLst/>
          </a:prstGeom>
          <a:noFill/>
          <a:ln>
            <a:noFill/>
          </a:ln>
        </p:spPr>
        <p:txBody>
          <a:bodyPr wrap="square" rtlCol="0" anchor="ctr">
            <a:spAutoFit/>
          </a:bodyPr>
          <a:lstStyle/>
          <a:p>
            <a:pPr algn="ctr"/>
            <a:r>
              <a:rPr lang="en-US" altLang="ko-KR" sz="4000" b="1" dirty="0">
                <a:latin typeface="Arial Unicode MS" pitchFamily="34" charset="-128"/>
                <a:ea typeface="Arial Unicode MS" pitchFamily="34" charset="-128"/>
                <a:cs typeface="Arial Unicode MS" pitchFamily="34" charset="-128"/>
              </a:rPr>
              <a:t>SSC CGL, GD, CHSL , MTS, DELHI POLICE &amp; Railway </a:t>
            </a:r>
          </a:p>
          <a:p>
            <a:pPr algn="ctr"/>
            <a:r>
              <a:rPr lang="hi-IN" altLang="ko-KR" sz="4000" b="1" dirty="0">
                <a:solidFill>
                  <a:srgbClr val="C00000"/>
                </a:solidFill>
                <a:latin typeface="Arial Unicode MS" pitchFamily="34" charset="-128"/>
                <a:ea typeface="Arial Unicode MS" pitchFamily="34" charset="-128"/>
                <a:cs typeface="Arial Unicode MS" pitchFamily="34" charset="-128"/>
              </a:rPr>
              <a:t>नोट : यह करेंट अफेयर्स सभी राज्य के राज्यस्तरीय एवं PSC  परीक्षाओं के लिए उपयोगी है । </a:t>
            </a:r>
            <a:endParaRPr lang="en-US" altLang="ko-KR" sz="4000" b="1" dirty="0">
              <a:solidFill>
                <a:srgbClr val="C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482150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24179</TotalTime>
  <Words>4013</Words>
  <Application>Microsoft Office PowerPoint</Application>
  <PresentationFormat>Widescreen</PresentationFormat>
  <Paragraphs>340</Paragraphs>
  <Slides>89</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89</vt:i4>
      </vt:variant>
    </vt:vector>
  </HeadingPairs>
  <TitlesOfParts>
    <vt:vector size="100" baseType="lpstr">
      <vt:lpstr>Arial</vt:lpstr>
      <vt:lpstr>Arial Black</vt:lpstr>
      <vt:lpstr>Arial Unicode MS</vt:lpstr>
      <vt:lpstr>Berlin Sans FB Demi</vt:lpstr>
      <vt:lpstr>Calibri</vt:lpstr>
      <vt:lpstr>Calibri Light</vt:lpstr>
      <vt:lpstr>Cooper Black</vt:lpstr>
      <vt:lpstr>Kokila</vt:lpstr>
      <vt:lpstr>Nirmala UI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Anuj Kumar</cp:lastModifiedBy>
  <cp:revision>1328</cp:revision>
  <dcterms:created xsi:type="dcterms:W3CDTF">2022-08-19T12:50:04Z</dcterms:created>
  <dcterms:modified xsi:type="dcterms:W3CDTF">2023-06-01T12:52:23Z</dcterms:modified>
</cp:coreProperties>
</file>