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35343" r:id="rId2"/>
    <p:sldId id="33269" r:id="rId3"/>
    <p:sldId id="38219" r:id="rId4"/>
    <p:sldId id="38108" r:id="rId5"/>
    <p:sldId id="38203" r:id="rId6"/>
    <p:sldId id="38027" r:id="rId7"/>
    <p:sldId id="35376" r:id="rId8"/>
    <p:sldId id="37397" r:id="rId9"/>
    <p:sldId id="38322" r:id="rId10"/>
    <p:sldId id="37639" r:id="rId11"/>
    <p:sldId id="37640" r:id="rId12"/>
    <p:sldId id="38316" r:id="rId13"/>
    <p:sldId id="38317" r:id="rId14"/>
    <p:sldId id="38318" r:id="rId15"/>
    <p:sldId id="38181" r:id="rId16"/>
    <p:sldId id="38182" r:id="rId17"/>
    <p:sldId id="38183" r:id="rId18"/>
    <p:sldId id="38342" r:id="rId19"/>
    <p:sldId id="38343" r:id="rId20"/>
    <p:sldId id="38193" r:id="rId21"/>
    <p:sldId id="38194" r:id="rId22"/>
    <p:sldId id="38195" r:id="rId23"/>
    <p:sldId id="38184" r:id="rId24"/>
    <p:sldId id="38185" r:id="rId25"/>
    <p:sldId id="38186" r:id="rId26"/>
    <p:sldId id="38340" r:id="rId27"/>
    <p:sldId id="38341" r:id="rId28"/>
    <p:sldId id="38109" r:id="rId29"/>
    <p:sldId id="38110" r:id="rId30"/>
    <p:sldId id="38111" r:id="rId31"/>
    <p:sldId id="38102" r:id="rId32"/>
    <p:sldId id="38103" r:id="rId33"/>
    <p:sldId id="38104" r:id="rId34"/>
    <p:sldId id="38305" r:id="rId35"/>
    <p:sldId id="37549" r:id="rId36"/>
    <p:sldId id="37550" r:id="rId37"/>
    <p:sldId id="37551" r:id="rId38"/>
    <p:sldId id="38344" r:id="rId39"/>
    <p:sldId id="38098" r:id="rId40"/>
    <p:sldId id="38099" r:id="rId41"/>
    <p:sldId id="38100" r:id="rId42"/>
    <p:sldId id="38345" r:id="rId43"/>
    <p:sldId id="38196" r:id="rId44"/>
    <p:sldId id="38197" r:id="rId45"/>
    <p:sldId id="38198" r:id="rId46"/>
    <p:sldId id="37638" r:id="rId47"/>
    <p:sldId id="38307" r:id="rId48"/>
    <p:sldId id="38308" r:id="rId49"/>
    <p:sldId id="38309" r:id="rId50"/>
    <p:sldId id="38310" r:id="rId51"/>
    <p:sldId id="38311" r:id="rId52"/>
    <p:sldId id="38312" r:id="rId53"/>
    <p:sldId id="38313" r:id="rId54"/>
    <p:sldId id="38314" r:id="rId55"/>
    <p:sldId id="38315" r:id="rId56"/>
    <p:sldId id="38319" r:id="rId57"/>
    <p:sldId id="38320" r:id="rId58"/>
    <p:sldId id="38321" r:id="rId59"/>
    <p:sldId id="38360" r:id="rId60"/>
    <p:sldId id="38225" r:id="rId61"/>
    <p:sldId id="38346" r:id="rId62"/>
    <p:sldId id="38173" r:id="rId63"/>
    <p:sldId id="38347" r:id="rId64"/>
    <p:sldId id="38348" r:id="rId65"/>
    <p:sldId id="38349" r:id="rId66"/>
    <p:sldId id="38350" r:id="rId67"/>
    <p:sldId id="38351" r:id="rId68"/>
    <p:sldId id="38352" r:id="rId69"/>
    <p:sldId id="38353" r:id="rId70"/>
    <p:sldId id="38354" r:id="rId71"/>
    <p:sldId id="38355" r:id="rId72"/>
    <p:sldId id="38356" r:id="rId73"/>
    <p:sldId id="38357" r:id="rId74"/>
    <p:sldId id="38358" r:id="rId75"/>
    <p:sldId id="38359" r:id="rId76"/>
    <p:sldId id="38220" r:id="rId77"/>
    <p:sldId id="35265" r:id="rId78"/>
    <p:sldId id="38202" r:id="rId79"/>
    <p:sldId id="38201" r:id="rId80"/>
    <p:sldId id="38025" r:id="rId81"/>
    <p:sldId id="795" r:id="rId82"/>
    <p:sldId id="265" r:id="rId83"/>
    <p:sldId id="26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0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j Kumar" userId="fbbf561fc1d5fd09" providerId="LiveId" clId="{24C038A1-579D-48CB-A6CE-45A251E0AE67}"/>
    <pc:docChg chg="undo custSel addSld delSld modSld">
      <pc:chgData name="Anuj Kumar" userId="fbbf561fc1d5fd09" providerId="LiveId" clId="{24C038A1-579D-48CB-A6CE-45A251E0AE67}" dt="2023-05-25T14:03:28.190" v="4535" actId="6549"/>
      <pc:docMkLst>
        <pc:docMk/>
      </pc:docMkLst>
      <pc:sldChg chg="addSp delSp modSp mod">
        <pc:chgData name="Anuj Kumar" userId="fbbf561fc1d5fd09" providerId="LiveId" clId="{24C038A1-579D-48CB-A6CE-45A251E0AE67}" dt="2023-05-25T12:51:52.214" v="4009" actId="1076"/>
        <pc:sldMkLst>
          <pc:docMk/>
          <pc:sldMk cId="1862188659" sldId="33269"/>
        </pc:sldMkLst>
        <pc:picChg chg="del">
          <ac:chgData name="Anuj Kumar" userId="fbbf561fc1d5fd09" providerId="LiveId" clId="{24C038A1-579D-48CB-A6CE-45A251E0AE67}" dt="2023-05-25T12:51:46.950" v="4006" actId="478"/>
          <ac:picMkLst>
            <pc:docMk/>
            <pc:sldMk cId="1862188659" sldId="33269"/>
            <ac:picMk id="2" creationId="{3262B6FA-F781-6216-5C7F-99A540676B29}"/>
          </ac:picMkLst>
        </pc:picChg>
        <pc:picChg chg="add mod">
          <ac:chgData name="Anuj Kumar" userId="fbbf561fc1d5fd09" providerId="LiveId" clId="{24C038A1-579D-48CB-A6CE-45A251E0AE67}" dt="2023-05-25T12:51:52.214" v="4009" actId="1076"/>
          <ac:picMkLst>
            <pc:docMk/>
            <pc:sldMk cId="1862188659" sldId="33269"/>
            <ac:picMk id="4" creationId="{39C101B1-C7C4-2F8F-D896-57074C5D64F4}"/>
          </ac:picMkLst>
        </pc:picChg>
      </pc:sldChg>
      <pc:sldChg chg="del">
        <pc:chgData name="Anuj Kumar" userId="fbbf561fc1d5fd09" providerId="LiveId" clId="{24C038A1-579D-48CB-A6CE-45A251E0AE67}" dt="2023-05-25T11:47:14.847" v="377" actId="47"/>
        <pc:sldMkLst>
          <pc:docMk/>
          <pc:sldMk cId="1627106134" sldId="35628"/>
        </pc:sldMkLst>
      </pc:sldChg>
      <pc:sldChg chg="del">
        <pc:chgData name="Anuj Kumar" userId="fbbf561fc1d5fd09" providerId="LiveId" clId="{24C038A1-579D-48CB-A6CE-45A251E0AE67}" dt="2023-05-25T11:47:15.647" v="378" actId="47"/>
        <pc:sldMkLst>
          <pc:docMk/>
          <pc:sldMk cId="4276611597" sldId="36047"/>
        </pc:sldMkLst>
      </pc:sldChg>
      <pc:sldChg chg="modSp mod modAnim">
        <pc:chgData name="Anuj Kumar" userId="fbbf561fc1d5fd09" providerId="LiveId" clId="{24C038A1-579D-48CB-A6CE-45A251E0AE67}" dt="2023-05-25T12:52:44.784" v="4010"/>
        <pc:sldMkLst>
          <pc:docMk/>
          <pc:sldMk cId="3118109807" sldId="37549"/>
        </pc:sldMkLst>
        <pc:spChg chg="mod">
          <ac:chgData name="Anuj Kumar" userId="fbbf561fc1d5fd09" providerId="LiveId" clId="{24C038A1-579D-48CB-A6CE-45A251E0AE67}" dt="2023-05-25T12:25:39.757" v="3097" actId="20577"/>
          <ac:spMkLst>
            <pc:docMk/>
            <pc:sldMk cId="3118109807" sldId="37549"/>
            <ac:spMk id="3" creationId="{67EB1CA5-E6B0-1E53-5C8F-9568D9A39227}"/>
          </ac:spMkLst>
        </pc:spChg>
        <pc:spChg chg="mod">
          <ac:chgData name="Anuj Kumar" userId="fbbf561fc1d5fd09" providerId="LiveId" clId="{24C038A1-579D-48CB-A6CE-45A251E0AE67}" dt="2023-05-25T12:52:44.784" v="4010"/>
          <ac:spMkLst>
            <pc:docMk/>
            <pc:sldMk cId="3118109807" sldId="37549"/>
            <ac:spMk id="10" creationId="{7A2A7EC3-852A-5A16-F0B5-3531D0D66745}"/>
          </ac:spMkLst>
        </pc:spChg>
      </pc:sldChg>
      <pc:sldChg chg="addSp delSp modSp">
        <pc:chgData name="Anuj Kumar" userId="fbbf561fc1d5fd09" providerId="LiveId" clId="{24C038A1-579D-48CB-A6CE-45A251E0AE67}" dt="2023-05-25T12:24:33.988" v="3012" actId="1076"/>
        <pc:sldMkLst>
          <pc:docMk/>
          <pc:sldMk cId="986826215" sldId="37550"/>
        </pc:sldMkLst>
        <pc:picChg chg="add mod">
          <ac:chgData name="Anuj Kumar" userId="fbbf561fc1d5fd09" providerId="LiveId" clId="{24C038A1-579D-48CB-A6CE-45A251E0AE67}" dt="2023-05-25T12:24:33.988" v="3012" actId="1076"/>
          <ac:picMkLst>
            <pc:docMk/>
            <pc:sldMk cId="986826215" sldId="37550"/>
            <ac:picMk id="7170" creationId="{3707A414-AD00-5DB3-4DB1-E993F1D2D6B7}"/>
          </ac:picMkLst>
        </pc:picChg>
        <pc:picChg chg="del">
          <ac:chgData name="Anuj Kumar" userId="fbbf561fc1d5fd09" providerId="LiveId" clId="{24C038A1-579D-48CB-A6CE-45A251E0AE67}" dt="2023-05-25T12:24:29.266" v="3009" actId="478"/>
          <ac:picMkLst>
            <pc:docMk/>
            <pc:sldMk cId="986826215" sldId="37550"/>
            <ac:picMk id="13314" creationId="{988ACC5A-1E2E-5903-05D1-8776929A6885}"/>
          </ac:picMkLst>
        </pc:picChg>
      </pc:sldChg>
      <pc:sldChg chg="modSp mod">
        <pc:chgData name="Anuj Kumar" userId="fbbf561fc1d5fd09" providerId="LiveId" clId="{24C038A1-579D-48CB-A6CE-45A251E0AE67}" dt="2023-05-25T12:27:22.879" v="3124" actId="21"/>
        <pc:sldMkLst>
          <pc:docMk/>
          <pc:sldMk cId="1770473586" sldId="37551"/>
        </pc:sldMkLst>
        <pc:spChg chg="mod">
          <ac:chgData name="Anuj Kumar" userId="fbbf561fc1d5fd09" providerId="LiveId" clId="{24C038A1-579D-48CB-A6CE-45A251E0AE67}" dt="2023-05-25T12:27:22.879" v="3124" actId="21"/>
          <ac:spMkLst>
            <pc:docMk/>
            <pc:sldMk cId="1770473586" sldId="37551"/>
            <ac:spMk id="7" creationId="{00000000-0000-0000-0000-000000000000}"/>
          </ac:spMkLst>
        </pc:spChg>
      </pc:sldChg>
      <pc:sldChg chg="addSp delSp modSp">
        <pc:chgData name="Anuj Kumar" userId="fbbf561fc1d5fd09" providerId="LiveId" clId="{24C038A1-579D-48CB-A6CE-45A251E0AE67}" dt="2023-05-25T11:46:25.101" v="366" actId="1076"/>
        <pc:sldMkLst>
          <pc:docMk/>
          <pc:sldMk cId="3211387226" sldId="37639"/>
        </pc:sldMkLst>
        <pc:picChg chg="add mod">
          <ac:chgData name="Anuj Kumar" userId="fbbf561fc1d5fd09" providerId="LiveId" clId="{24C038A1-579D-48CB-A6CE-45A251E0AE67}" dt="2023-05-25T11:46:25.101" v="366" actId="1076"/>
          <ac:picMkLst>
            <pc:docMk/>
            <pc:sldMk cId="3211387226" sldId="37639"/>
            <ac:picMk id="1026" creationId="{6324BCDF-7039-CEB7-AABA-A1B32EE77F0F}"/>
          </ac:picMkLst>
        </pc:picChg>
        <pc:picChg chg="del">
          <ac:chgData name="Anuj Kumar" userId="fbbf561fc1d5fd09" providerId="LiveId" clId="{24C038A1-579D-48CB-A6CE-45A251E0AE67}" dt="2023-05-25T11:46:21.341" v="363" actId="478"/>
          <ac:picMkLst>
            <pc:docMk/>
            <pc:sldMk cId="3211387226" sldId="37639"/>
            <ac:picMk id="1028" creationId="{E2F26318-6AA2-2228-ABA3-09AC440B6CC4}"/>
          </ac:picMkLst>
        </pc:picChg>
      </pc:sldChg>
      <pc:sldChg chg="modSp mod">
        <pc:chgData name="Anuj Kumar" userId="fbbf561fc1d5fd09" providerId="LiveId" clId="{24C038A1-579D-48CB-A6CE-45A251E0AE67}" dt="2023-05-25T12:09:10.748" v="2327" actId="20577"/>
        <pc:sldMkLst>
          <pc:docMk/>
          <pc:sldMk cId="2215963265" sldId="37640"/>
        </pc:sldMkLst>
        <pc:spChg chg="mod">
          <ac:chgData name="Anuj Kumar" userId="fbbf561fc1d5fd09" providerId="LiveId" clId="{24C038A1-579D-48CB-A6CE-45A251E0AE67}" dt="2023-05-25T12:09:10.748" v="2327" actId="20577"/>
          <ac:spMkLst>
            <pc:docMk/>
            <pc:sldMk cId="2215963265" sldId="37640"/>
            <ac:spMk id="7" creationId="{00000000-0000-0000-0000-000000000000}"/>
          </ac:spMkLst>
        </pc:spChg>
      </pc:sldChg>
      <pc:sldChg chg="del">
        <pc:chgData name="Anuj Kumar" userId="fbbf561fc1d5fd09" providerId="LiveId" clId="{24C038A1-579D-48CB-A6CE-45A251E0AE67}" dt="2023-05-25T12:44:29.831" v="3986" actId="47"/>
        <pc:sldMkLst>
          <pc:docMk/>
          <pc:sldMk cId="2180250788" sldId="38078"/>
        </pc:sldMkLst>
      </pc:sldChg>
      <pc:sldChg chg="del">
        <pc:chgData name="Anuj Kumar" userId="fbbf561fc1d5fd09" providerId="LiveId" clId="{24C038A1-579D-48CB-A6CE-45A251E0AE67}" dt="2023-05-25T12:44:30.053" v="3987" actId="47"/>
        <pc:sldMkLst>
          <pc:docMk/>
          <pc:sldMk cId="804215212" sldId="38081"/>
        </pc:sldMkLst>
      </pc:sldChg>
      <pc:sldChg chg="modSp mod">
        <pc:chgData name="Anuj Kumar" userId="fbbf561fc1d5fd09" providerId="LiveId" clId="{24C038A1-579D-48CB-A6CE-45A251E0AE67}" dt="2023-05-25T12:30:32.165" v="3415" actId="20577"/>
        <pc:sldMkLst>
          <pc:docMk/>
          <pc:sldMk cId="2232695298" sldId="38098"/>
        </pc:sldMkLst>
        <pc:spChg chg="mod">
          <ac:chgData name="Anuj Kumar" userId="fbbf561fc1d5fd09" providerId="LiveId" clId="{24C038A1-579D-48CB-A6CE-45A251E0AE67}" dt="2023-05-25T12:30:32.165" v="3415" actId="20577"/>
          <ac:spMkLst>
            <pc:docMk/>
            <pc:sldMk cId="2232695298" sldId="38098"/>
            <ac:spMk id="3" creationId="{67EB1CA5-E6B0-1E53-5C8F-9568D9A39227}"/>
          </ac:spMkLst>
        </pc:spChg>
        <pc:spChg chg="mod">
          <ac:chgData name="Anuj Kumar" userId="fbbf561fc1d5fd09" providerId="LiveId" clId="{24C038A1-579D-48CB-A6CE-45A251E0AE67}" dt="2023-05-25T12:30:29.757" v="3414" actId="20577"/>
          <ac:spMkLst>
            <pc:docMk/>
            <pc:sldMk cId="2232695298" sldId="38098"/>
            <ac:spMk id="10" creationId="{7A2A7EC3-852A-5A16-F0B5-3531D0D66745}"/>
          </ac:spMkLst>
        </pc:spChg>
      </pc:sldChg>
      <pc:sldChg chg="addSp delSp modSp">
        <pc:chgData name="Anuj Kumar" userId="fbbf561fc1d5fd09" providerId="LiveId" clId="{24C038A1-579D-48CB-A6CE-45A251E0AE67}" dt="2023-05-25T12:31:04.158" v="3419" actId="1076"/>
        <pc:sldMkLst>
          <pc:docMk/>
          <pc:sldMk cId="599055206" sldId="38099"/>
        </pc:sldMkLst>
        <pc:picChg chg="add mod">
          <ac:chgData name="Anuj Kumar" userId="fbbf561fc1d5fd09" providerId="LiveId" clId="{24C038A1-579D-48CB-A6CE-45A251E0AE67}" dt="2023-05-25T12:31:04.158" v="3419" actId="1076"/>
          <ac:picMkLst>
            <pc:docMk/>
            <pc:sldMk cId="599055206" sldId="38099"/>
            <ac:picMk id="8194" creationId="{E1EB3017-257E-7621-CAC7-D2BE27398F17}"/>
          </ac:picMkLst>
        </pc:picChg>
        <pc:picChg chg="del">
          <ac:chgData name="Anuj Kumar" userId="fbbf561fc1d5fd09" providerId="LiveId" clId="{24C038A1-579D-48CB-A6CE-45A251E0AE67}" dt="2023-05-25T12:31:00.135" v="3416" actId="478"/>
          <ac:picMkLst>
            <pc:docMk/>
            <pc:sldMk cId="599055206" sldId="38099"/>
            <ac:picMk id="14338" creationId="{5381AEBF-A157-9DAC-9D78-11197C07A0DA}"/>
          </ac:picMkLst>
        </pc:picChg>
      </pc:sldChg>
      <pc:sldChg chg="modSp mod">
        <pc:chgData name="Anuj Kumar" userId="fbbf561fc1d5fd09" providerId="LiveId" clId="{24C038A1-579D-48CB-A6CE-45A251E0AE67}" dt="2023-05-25T12:33:32.620" v="3541" actId="21"/>
        <pc:sldMkLst>
          <pc:docMk/>
          <pc:sldMk cId="3792328428" sldId="38100"/>
        </pc:sldMkLst>
        <pc:spChg chg="mod">
          <ac:chgData name="Anuj Kumar" userId="fbbf561fc1d5fd09" providerId="LiveId" clId="{24C038A1-579D-48CB-A6CE-45A251E0AE67}" dt="2023-05-25T12:33:32.620" v="3541" actId="21"/>
          <ac:spMkLst>
            <pc:docMk/>
            <pc:sldMk cId="3792328428" sldId="38100"/>
            <ac:spMk id="7" creationId="{00000000-0000-0000-0000-000000000000}"/>
          </ac:spMkLst>
        </pc:spChg>
      </pc:sldChg>
      <pc:sldChg chg="modSp mod modAnim">
        <pc:chgData name="Anuj Kumar" userId="fbbf561fc1d5fd09" providerId="LiveId" clId="{24C038A1-579D-48CB-A6CE-45A251E0AE67}" dt="2023-05-25T11:59:58.164" v="1991" actId="20577"/>
        <pc:sldMkLst>
          <pc:docMk/>
          <pc:sldMk cId="206078027" sldId="38102"/>
        </pc:sldMkLst>
        <pc:spChg chg="mod">
          <ac:chgData name="Anuj Kumar" userId="fbbf561fc1d5fd09" providerId="LiveId" clId="{24C038A1-579D-48CB-A6CE-45A251E0AE67}" dt="2023-05-25T11:59:58.164" v="1991" actId="20577"/>
          <ac:spMkLst>
            <pc:docMk/>
            <pc:sldMk cId="206078027" sldId="38102"/>
            <ac:spMk id="3" creationId="{67EB1CA5-E6B0-1E53-5C8F-9568D9A39227}"/>
          </ac:spMkLst>
        </pc:spChg>
        <pc:spChg chg="mod">
          <ac:chgData name="Anuj Kumar" userId="fbbf561fc1d5fd09" providerId="LiveId" clId="{24C038A1-579D-48CB-A6CE-45A251E0AE67}" dt="2023-05-25T11:59:54.407" v="1987" actId="20577"/>
          <ac:spMkLst>
            <pc:docMk/>
            <pc:sldMk cId="206078027" sldId="38102"/>
            <ac:spMk id="10" creationId="{7A2A7EC3-852A-5A16-F0B5-3531D0D66745}"/>
          </ac:spMkLst>
        </pc:spChg>
      </pc:sldChg>
      <pc:sldChg chg="addSp delSp modSp">
        <pc:chgData name="Anuj Kumar" userId="fbbf561fc1d5fd09" providerId="LiveId" clId="{24C038A1-579D-48CB-A6CE-45A251E0AE67}" dt="2023-05-25T12:00:11.592" v="1995" actId="1076"/>
        <pc:sldMkLst>
          <pc:docMk/>
          <pc:sldMk cId="356006552" sldId="38103"/>
        </pc:sldMkLst>
        <pc:picChg chg="add mod">
          <ac:chgData name="Anuj Kumar" userId="fbbf561fc1d5fd09" providerId="LiveId" clId="{24C038A1-579D-48CB-A6CE-45A251E0AE67}" dt="2023-05-25T12:00:11.592" v="1995" actId="1076"/>
          <ac:picMkLst>
            <pc:docMk/>
            <pc:sldMk cId="356006552" sldId="38103"/>
            <ac:picMk id="6146" creationId="{B9A13CC4-9EB0-3538-0BA6-9096961B187F}"/>
          </ac:picMkLst>
        </pc:picChg>
        <pc:picChg chg="del">
          <ac:chgData name="Anuj Kumar" userId="fbbf561fc1d5fd09" providerId="LiveId" clId="{24C038A1-579D-48CB-A6CE-45A251E0AE67}" dt="2023-05-25T12:00:07.410" v="1992" actId="478"/>
          <ac:picMkLst>
            <pc:docMk/>
            <pc:sldMk cId="356006552" sldId="38103"/>
            <ac:picMk id="12290" creationId="{59C0AB4E-5569-7B95-D9B5-51E8F4BBE6EE}"/>
          </ac:picMkLst>
        </pc:picChg>
      </pc:sldChg>
      <pc:sldChg chg="modSp mod">
        <pc:chgData name="Anuj Kumar" userId="fbbf561fc1d5fd09" providerId="LiveId" clId="{24C038A1-579D-48CB-A6CE-45A251E0AE67}" dt="2023-05-25T12:03:30.610" v="2143" actId="20577"/>
        <pc:sldMkLst>
          <pc:docMk/>
          <pc:sldMk cId="851643052" sldId="38104"/>
        </pc:sldMkLst>
        <pc:spChg chg="mod">
          <ac:chgData name="Anuj Kumar" userId="fbbf561fc1d5fd09" providerId="LiveId" clId="{24C038A1-579D-48CB-A6CE-45A251E0AE67}" dt="2023-05-25T12:03:30.610" v="2143" actId="20577"/>
          <ac:spMkLst>
            <pc:docMk/>
            <pc:sldMk cId="851643052" sldId="38104"/>
            <ac:spMk id="7" creationId="{00000000-0000-0000-0000-000000000000}"/>
          </ac:spMkLst>
        </pc:spChg>
      </pc:sldChg>
      <pc:sldChg chg="modSp mod modAnim">
        <pc:chgData name="Anuj Kumar" userId="fbbf561fc1d5fd09" providerId="LiveId" clId="{24C038A1-579D-48CB-A6CE-45A251E0AE67}" dt="2023-05-25T11:57:03.423" v="1623" actId="20577"/>
        <pc:sldMkLst>
          <pc:docMk/>
          <pc:sldMk cId="1235527623" sldId="38109"/>
        </pc:sldMkLst>
        <pc:spChg chg="mod">
          <ac:chgData name="Anuj Kumar" userId="fbbf561fc1d5fd09" providerId="LiveId" clId="{24C038A1-579D-48CB-A6CE-45A251E0AE67}" dt="2023-05-25T11:57:03.423" v="1623" actId="20577"/>
          <ac:spMkLst>
            <pc:docMk/>
            <pc:sldMk cId="1235527623" sldId="38109"/>
            <ac:spMk id="3" creationId="{67EB1CA5-E6B0-1E53-5C8F-9568D9A39227}"/>
          </ac:spMkLst>
        </pc:spChg>
        <pc:spChg chg="mod">
          <ac:chgData name="Anuj Kumar" userId="fbbf561fc1d5fd09" providerId="LiveId" clId="{24C038A1-579D-48CB-A6CE-45A251E0AE67}" dt="2023-05-25T11:57:00.452" v="1619" actId="20577"/>
          <ac:spMkLst>
            <pc:docMk/>
            <pc:sldMk cId="1235527623" sldId="38109"/>
            <ac:spMk id="10" creationId="{7A2A7EC3-852A-5A16-F0B5-3531D0D66745}"/>
          </ac:spMkLst>
        </pc:spChg>
      </pc:sldChg>
      <pc:sldChg chg="addSp delSp modSp">
        <pc:chgData name="Anuj Kumar" userId="fbbf561fc1d5fd09" providerId="LiveId" clId="{24C038A1-579D-48CB-A6CE-45A251E0AE67}" dt="2023-05-25T11:56:28.957" v="1558" actId="1076"/>
        <pc:sldMkLst>
          <pc:docMk/>
          <pc:sldMk cId="1980899466" sldId="38110"/>
        </pc:sldMkLst>
        <pc:picChg chg="add mod">
          <ac:chgData name="Anuj Kumar" userId="fbbf561fc1d5fd09" providerId="LiveId" clId="{24C038A1-579D-48CB-A6CE-45A251E0AE67}" dt="2023-05-25T11:56:28.957" v="1558" actId="1076"/>
          <ac:picMkLst>
            <pc:docMk/>
            <pc:sldMk cId="1980899466" sldId="38110"/>
            <ac:picMk id="5122" creationId="{02B0CB10-358B-9A01-501A-66A9AEB6C1B8}"/>
          </ac:picMkLst>
        </pc:picChg>
        <pc:picChg chg="del">
          <ac:chgData name="Anuj Kumar" userId="fbbf561fc1d5fd09" providerId="LiveId" clId="{24C038A1-579D-48CB-A6CE-45A251E0AE67}" dt="2023-05-25T11:56:24.577" v="1555" actId="478"/>
          <ac:picMkLst>
            <pc:docMk/>
            <pc:sldMk cId="1980899466" sldId="38110"/>
            <ac:picMk id="11266" creationId="{4A65121C-8E79-DCCF-AE37-7F5397F7C7B4}"/>
          </ac:picMkLst>
        </pc:picChg>
      </pc:sldChg>
      <pc:sldChg chg="modSp mod">
        <pc:chgData name="Anuj Kumar" userId="fbbf561fc1d5fd09" providerId="LiveId" clId="{24C038A1-579D-48CB-A6CE-45A251E0AE67}" dt="2023-05-25T12:05:28.881" v="2216" actId="20577"/>
        <pc:sldMkLst>
          <pc:docMk/>
          <pc:sldMk cId="380658892" sldId="38111"/>
        </pc:sldMkLst>
        <pc:spChg chg="mod">
          <ac:chgData name="Anuj Kumar" userId="fbbf561fc1d5fd09" providerId="LiveId" clId="{24C038A1-579D-48CB-A6CE-45A251E0AE67}" dt="2023-05-25T12:05:28.881" v="2216" actId="20577"/>
          <ac:spMkLst>
            <pc:docMk/>
            <pc:sldMk cId="380658892" sldId="38111"/>
            <ac:spMk id="7" creationId="{00000000-0000-0000-0000-000000000000}"/>
          </ac:spMkLst>
        </pc:spChg>
      </pc:sldChg>
      <pc:sldChg chg="modSp add del mod">
        <pc:chgData name="Anuj Kumar" userId="fbbf561fc1d5fd09" providerId="LiveId" clId="{24C038A1-579D-48CB-A6CE-45A251E0AE67}" dt="2023-05-25T12:44:14.404" v="3974"/>
        <pc:sldMkLst>
          <pc:docMk/>
          <pc:sldMk cId="353220464" sldId="38173"/>
        </pc:sldMkLst>
        <pc:spChg chg="mod">
          <ac:chgData name="Anuj Kumar" userId="fbbf561fc1d5fd09" providerId="LiveId" clId="{24C038A1-579D-48CB-A6CE-45A251E0AE67}" dt="2023-05-25T11:46:30.099" v="368" actId="20577"/>
          <ac:spMkLst>
            <pc:docMk/>
            <pc:sldMk cId="353220464" sldId="38173"/>
            <ac:spMk id="10" creationId="{7A2A7EC3-852A-5A16-F0B5-3531D0D66745}"/>
          </ac:spMkLst>
        </pc:spChg>
      </pc:sldChg>
      <pc:sldChg chg="modSp mod modAnim">
        <pc:chgData name="Anuj Kumar" userId="fbbf561fc1d5fd09" providerId="LiveId" clId="{24C038A1-579D-48CB-A6CE-45A251E0AE67}" dt="2023-05-25T11:48:31.397" v="629" actId="20577"/>
        <pc:sldMkLst>
          <pc:docMk/>
          <pc:sldMk cId="701672039" sldId="38181"/>
        </pc:sldMkLst>
        <pc:spChg chg="mod">
          <ac:chgData name="Anuj Kumar" userId="fbbf561fc1d5fd09" providerId="LiveId" clId="{24C038A1-579D-48CB-A6CE-45A251E0AE67}" dt="2023-05-25T11:48:31.397" v="629" actId="20577"/>
          <ac:spMkLst>
            <pc:docMk/>
            <pc:sldMk cId="701672039" sldId="38181"/>
            <ac:spMk id="3" creationId="{67EB1CA5-E6B0-1E53-5C8F-9568D9A39227}"/>
          </ac:spMkLst>
        </pc:spChg>
        <pc:spChg chg="mod">
          <ac:chgData name="Anuj Kumar" userId="fbbf561fc1d5fd09" providerId="LiveId" clId="{24C038A1-579D-48CB-A6CE-45A251E0AE67}" dt="2023-05-25T11:48:27.208" v="625" actId="20577"/>
          <ac:spMkLst>
            <pc:docMk/>
            <pc:sldMk cId="701672039" sldId="38181"/>
            <ac:spMk id="10" creationId="{7A2A7EC3-852A-5A16-F0B5-3531D0D66745}"/>
          </ac:spMkLst>
        </pc:spChg>
      </pc:sldChg>
      <pc:sldChg chg="addSp delSp modSp">
        <pc:chgData name="Anuj Kumar" userId="fbbf561fc1d5fd09" providerId="LiveId" clId="{24C038A1-579D-48CB-A6CE-45A251E0AE67}" dt="2023-05-25T11:48:48.208" v="633" actId="1076"/>
        <pc:sldMkLst>
          <pc:docMk/>
          <pc:sldMk cId="2161460815" sldId="38182"/>
        </pc:sldMkLst>
        <pc:picChg chg="add mod">
          <ac:chgData name="Anuj Kumar" userId="fbbf561fc1d5fd09" providerId="LiveId" clId="{24C038A1-579D-48CB-A6CE-45A251E0AE67}" dt="2023-05-25T11:48:48.208" v="633" actId="1076"/>
          <ac:picMkLst>
            <pc:docMk/>
            <pc:sldMk cId="2161460815" sldId="38182"/>
            <ac:picMk id="2050" creationId="{A1D607F2-2B55-8BA4-9919-CB1409AEE2E4}"/>
          </ac:picMkLst>
        </pc:picChg>
        <pc:picChg chg="del">
          <ac:chgData name="Anuj Kumar" userId="fbbf561fc1d5fd09" providerId="LiveId" clId="{24C038A1-579D-48CB-A6CE-45A251E0AE67}" dt="2023-05-25T11:48:43.825" v="630" actId="478"/>
          <ac:picMkLst>
            <pc:docMk/>
            <pc:sldMk cId="2161460815" sldId="38182"/>
            <ac:picMk id="3076" creationId="{FA3B2A7C-D5B1-0BB8-23E2-938B0B706735}"/>
          </ac:picMkLst>
        </pc:picChg>
      </pc:sldChg>
      <pc:sldChg chg="modSp mod">
        <pc:chgData name="Anuj Kumar" userId="fbbf561fc1d5fd09" providerId="LiveId" clId="{24C038A1-579D-48CB-A6CE-45A251E0AE67}" dt="2023-05-25T12:15:12.592" v="2643" actId="21"/>
        <pc:sldMkLst>
          <pc:docMk/>
          <pc:sldMk cId="1658047172" sldId="38183"/>
        </pc:sldMkLst>
        <pc:spChg chg="mod">
          <ac:chgData name="Anuj Kumar" userId="fbbf561fc1d5fd09" providerId="LiveId" clId="{24C038A1-579D-48CB-A6CE-45A251E0AE67}" dt="2023-05-25T12:15:12.592" v="2643" actId="21"/>
          <ac:spMkLst>
            <pc:docMk/>
            <pc:sldMk cId="1658047172" sldId="38183"/>
            <ac:spMk id="7" creationId="{00000000-0000-0000-0000-000000000000}"/>
          </ac:spMkLst>
        </pc:spChg>
      </pc:sldChg>
      <pc:sldChg chg="modSp mod">
        <pc:chgData name="Anuj Kumar" userId="fbbf561fc1d5fd09" providerId="LiveId" clId="{24C038A1-579D-48CB-A6CE-45A251E0AE67}" dt="2023-05-25T11:54:52.104" v="1388" actId="20577"/>
        <pc:sldMkLst>
          <pc:docMk/>
          <pc:sldMk cId="352726228" sldId="38184"/>
        </pc:sldMkLst>
        <pc:spChg chg="mod">
          <ac:chgData name="Anuj Kumar" userId="fbbf561fc1d5fd09" providerId="LiveId" clId="{24C038A1-579D-48CB-A6CE-45A251E0AE67}" dt="2023-05-25T11:54:52.104" v="1388" actId="20577"/>
          <ac:spMkLst>
            <pc:docMk/>
            <pc:sldMk cId="352726228" sldId="38184"/>
            <ac:spMk id="3" creationId="{67EB1CA5-E6B0-1E53-5C8F-9568D9A39227}"/>
          </ac:spMkLst>
        </pc:spChg>
        <pc:spChg chg="mod">
          <ac:chgData name="Anuj Kumar" userId="fbbf561fc1d5fd09" providerId="LiveId" clId="{24C038A1-579D-48CB-A6CE-45A251E0AE67}" dt="2023-05-25T11:54:48.137" v="1387" actId="20577"/>
          <ac:spMkLst>
            <pc:docMk/>
            <pc:sldMk cId="352726228" sldId="38184"/>
            <ac:spMk id="10" creationId="{7A2A7EC3-852A-5A16-F0B5-3531D0D66745}"/>
          </ac:spMkLst>
        </pc:spChg>
      </pc:sldChg>
      <pc:sldChg chg="addSp delSp modSp">
        <pc:chgData name="Anuj Kumar" userId="fbbf561fc1d5fd09" providerId="LiveId" clId="{24C038A1-579D-48CB-A6CE-45A251E0AE67}" dt="2023-05-25T11:55:05.048" v="1392" actId="1076"/>
        <pc:sldMkLst>
          <pc:docMk/>
          <pc:sldMk cId="172742867" sldId="38185"/>
        </pc:sldMkLst>
        <pc:picChg chg="add mod">
          <ac:chgData name="Anuj Kumar" userId="fbbf561fc1d5fd09" providerId="LiveId" clId="{24C038A1-579D-48CB-A6CE-45A251E0AE67}" dt="2023-05-25T11:55:05.048" v="1392" actId="1076"/>
          <ac:picMkLst>
            <pc:docMk/>
            <pc:sldMk cId="172742867" sldId="38185"/>
            <ac:picMk id="4098" creationId="{C533EA2B-681B-E8B9-B05C-FA63A69F801C}"/>
          </ac:picMkLst>
        </pc:picChg>
        <pc:picChg chg="del">
          <ac:chgData name="Anuj Kumar" userId="fbbf561fc1d5fd09" providerId="LiveId" clId="{24C038A1-579D-48CB-A6CE-45A251E0AE67}" dt="2023-05-25T11:54:58.546" v="1389" actId="478"/>
          <ac:picMkLst>
            <pc:docMk/>
            <pc:sldMk cId="172742867" sldId="38185"/>
            <ac:picMk id="5124" creationId="{9087AD41-767A-64C9-A4EE-198CE13A0A63}"/>
          </ac:picMkLst>
        </pc:picChg>
      </pc:sldChg>
      <pc:sldChg chg="modSp mod">
        <pc:chgData name="Anuj Kumar" userId="fbbf561fc1d5fd09" providerId="LiveId" clId="{24C038A1-579D-48CB-A6CE-45A251E0AE67}" dt="2023-05-25T12:12:30.111" v="2541" actId="6549"/>
        <pc:sldMkLst>
          <pc:docMk/>
          <pc:sldMk cId="3774258629" sldId="38186"/>
        </pc:sldMkLst>
        <pc:spChg chg="mod">
          <ac:chgData name="Anuj Kumar" userId="fbbf561fc1d5fd09" providerId="LiveId" clId="{24C038A1-579D-48CB-A6CE-45A251E0AE67}" dt="2023-05-25T12:12:30.111" v="2541" actId="6549"/>
          <ac:spMkLst>
            <pc:docMk/>
            <pc:sldMk cId="3774258629" sldId="38186"/>
            <ac:spMk id="7" creationId="{00000000-0000-0000-0000-000000000000}"/>
          </ac:spMkLst>
        </pc:spChg>
      </pc:sldChg>
      <pc:sldChg chg="del">
        <pc:chgData name="Anuj Kumar" userId="fbbf561fc1d5fd09" providerId="LiveId" clId="{24C038A1-579D-48CB-A6CE-45A251E0AE67}" dt="2023-05-25T12:44:29.598" v="3985" actId="47"/>
        <pc:sldMkLst>
          <pc:docMk/>
          <pc:sldMk cId="1959630673" sldId="38190"/>
        </pc:sldMkLst>
      </pc:sldChg>
      <pc:sldChg chg="modSp mod">
        <pc:chgData name="Anuj Kumar" userId="fbbf561fc1d5fd09" providerId="LiveId" clId="{24C038A1-579D-48CB-A6CE-45A251E0AE67}" dt="2023-05-25T11:51:56.872" v="1036" actId="20577"/>
        <pc:sldMkLst>
          <pc:docMk/>
          <pc:sldMk cId="4235535171" sldId="38193"/>
        </pc:sldMkLst>
        <pc:spChg chg="mod">
          <ac:chgData name="Anuj Kumar" userId="fbbf561fc1d5fd09" providerId="LiveId" clId="{24C038A1-579D-48CB-A6CE-45A251E0AE67}" dt="2023-05-25T11:51:56.872" v="1036" actId="20577"/>
          <ac:spMkLst>
            <pc:docMk/>
            <pc:sldMk cId="4235535171" sldId="38193"/>
            <ac:spMk id="3" creationId="{67EB1CA5-E6B0-1E53-5C8F-9568D9A39227}"/>
          </ac:spMkLst>
        </pc:spChg>
        <pc:spChg chg="mod">
          <ac:chgData name="Anuj Kumar" userId="fbbf561fc1d5fd09" providerId="LiveId" clId="{24C038A1-579D-48CB-A6CE-45A251E0AE67}" dt="2023-05-25T11:51:54.081" v="1035" actId="20577"/>
          <ac:spMkLst>
            <pc:docMk/>
            <pc:sldMk cId="4235535171" sldId="38193"/>
            <ac:spMk id="10" creationId="{7A2A7EC3-852A-5A16-F0B5-3531D0D66745}"/>
          </ac:spMkLst>
        </pc:spChg>
      </pc:sldChg>
      <pc:sldChg chg="addSp delSp modSp">
        <pc:chgData name="Anuj Kumar" userId="fbbf561fc1d5fd09" providerId="LiveId" clId="{24C038A1-579D-48CB-A6CE-45A251E0AE67}" dt="2023-05-25T11:52:48.403" v="1041" actId="1076"/>
        <pc:sldMkLst>
          <pc:docMk/>
          <pc:sldMk cId="191556939" sldId="38194"/>
        </pc:sldMkLst>
        <pc:picChg chg="add mod">
          <ac:chgData name="Anuj Kumar" userId="fbbf561fc1d5fd09" providerId="LiveId" clId="{24C038A1-579D-48CB-A6CE-45A251E0AE67}" dt="2023-05-25T11:52:48.403" v="1041" actId="1076"/>
          <ac:picMkLst>
            <pc:docMk/>
            <pc:sldMk cId="191556939" sldId="38194"/>
            <ac:picMk id="3074" creationId="{FE4B4E78-EFD2-1884-2FD1-832964B402CF}"/>
          </ac:picMkLst>
        </pc:picChg>
        <pc:picChg chg="del">
          <ac:chgData name="Anuj Kumar" userId="fbbf561fc1d5fd09" providerId="LiveId" clId="{24C038A1-579D-48CB-A6CE-45A251E0AE67}" dt="2023-05-25T11:52:42.562" v="1037" actId="478"/>
          <ac:picMkLst>
            <pc:docMk/>
            <pc:sldMk cId="191556939" sldId="38194"/>
            <ac:picMk id="4100" creationId="{B5D8DCDF-125E-C29A-55FD-CB631E03AE45}"/>
          </ac:picMkLst>
        </pc:picChg>
      </pc:sldChg>
      <pc:sldChg chg="modSp mod">
        <pc:chgData name="Anuj Kumar" userId="fbbf561fc1d5fd09" providerId="LiveId" clId="{24C038A1-579D-48CB-A6CE-45A251E0AE67}" dt="2023-05-25T12:21:29.590" v="2800" actId="404"/>
        <pc:sldMkLst>
          <pc:docMk/>
          <pc:sldMk cId="4012145787" sldId="38195"/>
        </pc:sldMkLst>
        <pc:spChg chg="mod">
          <ac:chgData name="Anuj Kumar" userId="fbbf561fc1d5fd09" providerId="LiveId" clId="{24C038A1-579D-48CB-A6CE-45A251E0AE67}" dt="2023-05-25T12:21:29.590" v="2800" actId="404"/>
          <ac:spMkLst>
            <pc:docMk/>
            <pc:sldMk cId="4012145787" sldId="38195"/>
            <ac:spMk id="7" creationId="{00000000-0000-0000-0000-000000000000}"/>
          </ac:spMkLst>
        </pc:spChg>
      </pc:sldChg>
      <pc:sldChg chg="modSp mod">
        <pc:chgData name="Anuj Kumar" userId="fbbf561fc1d5fd09" providerId="LiveId" clId="{24C038A1-579D-48CB-A6CE-45A251E0AE67}" dt="2023-05-25T12:37:06.577" v="3648" actId="20577"/>
        <pc:sldMkLst>
          <pc:docMk/>
          <pc:sldMk cId="1298688145" sldId="38196"/>
        </pc:sldMkLst>
        <pc:spChg chg="mod">
          <ac:chgData name="Anuj Kumar" userId="fbbf561fc1d5fd09" providerId="LiveId" clId="{24C038A1-579D-48CB-A6CE-45A251E0AE67}" dt="2023-05-25T12:37:06.577" v="3648" actId="20577"/>
          <ac:spMkLst>
            <pc:docMk/>
            <pc:sldMk cId="1298688145" sldId="38196"/>
            <ac:spMk id="10" creationId="{7A2A7EC3-852A-5A16-F0B5-3531D0D66745}"/>
          </ac:spMkLst>
        </pc:spChg>
      </pc:sldChg>
      <pc:sldChg chg="addSp delSp modSp">
        <pc:chgData name="Anuj Kumar" userId="fbbf561fc1d5fd09" providerId="LiveId" clId="{24C038A1-579D-48CB-A6CE-45A251E0AE67}" dt="2023-05-25T12:37:29.106" v="3652" actId="1076"/>
        <pc:sldMkLst>
          <pc:docMk/>
          <pc:sldMk cId="49887265" sldId="38197"/>
        </pc:sldMkLst>
        <pc:picChg chg="add mod">
          <ac:chgData name="Anuj Kumar" userId="fbbf561fc1d5fd09" providerId="LiveId" clId="{24C038A1-579D-48CB-A6CE-45A251E0AE67}" dt="2023-05-25T12:37:29.106" v="3652" actId="1076"/>
          <ac:picMkLst>
            <pc:docMk/>
            <pc:sldMk cId="49887265" sldId="38197"/>
            <ac:picMk id="9218" creationId="{87461D2E-251E-6CE2-E347-6E4B0D07BF0E}"/>
          </ac:picMkLst>
        </pc:picChg>
        <pc:picChg chg="del">
          <ac:chgData name="Anuj Kumar" userId="fbbf561fc1d5fd09" providerId="LiveId" clId="{24C038A1-579D-48CB-A6CE-45A251E0AE67}" dt="2023-05-25T12:37:24.769" v="3649" actId="478"/>
          <ac:picMkLst>
            <pc:docMk/>
            <pc:sldMk cId="49887265" sldId="38197"/>
            <ac:picMk id="15362" creationId="{D9D25126-E010-A81F-5043-34B0093DF2AB}"/>
          </ac:picMkLst>
        </pc:picChg>
      </pc:sldChg>
      <pc:sldChg chg="modSp mod">
        <pc:chgData name="Anuj Kumar" userId="fbbf561fc1d5fd09" providerId="LiveId" clId="{24C038A1-579D-48CB-A6CE-45A251E0AE67}" dt="2023-05-25T12:42:43.208" v="3966" actId="20577"/>
        <pc:sldMkLst>
          <pc:docMk/>
          <pc:sldMk cId="2303569177" sldId="38198"/>
        </pc:sldMkLst>
        <pc:spChg chg="mod">
          <ac:chgData name="Anuj Kumar" userId="fbbf561fc1d5fd09" providerId="LiveId" clId="{24C038A1-579D-48CB-A6CE-45A251E0AE67}" dt="2023-05-25T12:42:43.208" v="3966" actId="20577"/>
          <ac:spMkLst>
            <pc:docMk/>
            <pc:sldMk cId="2303569177" sldId="38198"/>
            <ac:spMk id="7" creationId="{00000000-0000-0000-0000-000000000000}"/>
          </ac:spMkLst>
        </pc:spChg>
      </pc:sldChg>
      <pc:sldChg chg="modSp mod">
        <pc:chgData name="Anuj Kumar" userId="fbbf561fc1d5fd09" providerId="LiveId" clId="{24C038A1-579D-48CB-A6CE-45A251E0AE67}" dt="2023-05-25T12:44:10.353" v="3973" actId="6549"/>
        <pc:sldMkLst>
          <pc:docMk/>
          <pc:sldMk cId="1943775216" sldId="38225"/>
        </pc:sldMkLst>
        <pc:spChg chg="mod">
          <ac:chgData name="Anuj Kumar" userId="fbbf561fc1d5fd09" providerId="LiveId" clId="{24C038A1-579D-48CB-A6CE-45A251E0AE67}" dt="2023-05-25T12:44:10.353" v="3973" actId="6549"/>
          <ac:spMkLst>
            <pc:docMk/>
            <pc:sldMk cId="1943775216" sldId="38225"/>
            <ac:spMk id="7" creationId="{00000000-0000-0000-0000-000000000000}"/>
          </ac:spMkLst>
        </pc:spChg>
      </pc:sldChg>
      <pc:sldChg chg="del">
        <pc:chgData name="Anuj Kumar" userId="fbbf561fc1d5fd09" providerId="LiveId" clId="{24C038A1-579D-48CB-A6CE-45A251E0AE67}" dt="2023-05-25T12:44:30.275" v="3988" actId="47"/>
        <pc:sldMkLst>
          <pc:docMk/>
          <pc:sldMk cId="1682878973" sldId="38239"/>
        </pc:sldMkLst>
      </pc:sldChg>
      <pc:sldChg chg="del">
        <pc:chgData name="Anuj Kumar" userId="fbbf561fc1d5fd09" providerId="LiveId" clId="{24C038A1-579D-48CB-A6CE-45A251E0AE67}" dt="2023-05-25T12:44:30.514" v="3989" actId="47"/>
        <pc:sldMkLst>
          <pc:docMk/>
          <pc:sldMk cId="985946697" sldId="38242"/>
        </pc:sldMkLst>
      </pc:sldChg>
      <pc:sldChg chg="del">
        <pc:chgData name="Anuj Kumar" userId="fbbf561fc1d5fd09" providerId="LiveId" clId="{24C038A1-579D-48CB-A6CE-45A251E0AE67}" dt="2023-05-25T12:44:30.733" v="3990" actId="47"/>
        <pc:sldMkLst>
          <pc:docMk/>
          <pc:sldMk cId="3007233232" sldId="38245"/>
        </pc:sldMkLst>
      </pc:sldChg>
      <pc:sldChg chg="del">
        <pc:chgData name="Anuj Kumar" userId="fbbf561fc1d5fd09" providerId="LiveId" clId="{24C038A1-579D-48CB-A6CE-45A251E0AE67}" dt="2023-05-25T12:44:30.977" v="3991" actId="47"/>
        <pc:sldMkLst>
          <pc:docMk/>
          <pc:sldMk cId="1561726327" sldId="38248"/>
        </pc:sldMkLst>
      </pc:sldChg>
      <pc:sldChg chg="del">
        <pc:chgData name="Anuj Kumar" userId="fbbf561fc1d5fd09" providerId="LiveId" clId="{24C038A1-579D-48CB-A6CE-45A251E0AE67}" dt="2023-05-25T12:44:31.208" v="3992" actId="47"/>
        <pc:sldMkLst>
          <pc:docMk/>
          <pc:sldMk cId="541112990" sldId="38251"/>
        </pc:sldMkLst>
      </pc:sldChg>
      <pc:sldChg chg="del">
        <pc:chgData name="Anuj Kumar" userId="fbbf561fc1d5fd09" providerId="LiveId" clId="{24C038A1-579D-48CB-A6CE-45A251E0AE67}" dt="2023-05-25T12:44:31.445" v="3993" actId="47"/>
        <pc:sldMkLst>
          <pc:docMk/>
          <pc:sldMk cId="3261913040" sldId="38254"/>
        </pc:sldMkLst>
      </pc:sldChg>
      <pc:sldChg chg="del">
        <pc:chgData name="Anuj Kumar" userId="fbbf561fc1d5fd09" providerId="LiveId" clId="{24C038A1-579D-48CB-A6CE-45A251E0AE67}" dt="2023-05-25T12:44:31.668" v="3994" actId="47"/>
        <pc:sldMkLst>
          <pc:docMk/>
          <pc:sldMk cId="2796148358" sldId="38257"/>
        </pc:sldMkLst>
      </pc:sldChg>
      <pc:sldChg chg="del">
        <pc:chgData name="Anuj Kumar" userId="fbbf561fc1d5fd09" providerId="LiveId" clId="{24C038A1-579D-48CB-A6CE-45A251E0AE67}" dt="2023-05-25T12:44:31.922" v="3995" actId="47"/>
        <pc:sldMkLst>
          <pc:docMk/>
          <pc:sldMk cId="1864653315" sldId="38273"/>
        </pc:sldMkLst>
      </pc:sldChg>
      <pc:sldChg chg="del">
        <pc:chgData name="Anuj Kumar" userId="fbbf561fc1d5fd09" providerId="LiveId" clId="{24C038A1-579D-48CB-A6CE-45A251E0AE67}" dt="2023-05-25T12:44:32.144" v="3996" actId="47"/>
        <pc:sldMkLst>
          <pc:docMk/>
          <pc:sldMk cId="3997310043" sldId="38276"/>
        </pc:sldMkLst>
      </pc:sldChg>
      <pc:sldChg chg="del">
        <pc:chgData name="Anuj Kumar" userId="fbbf561fc1d5fd09" providerId="LiveId" clId="{24C038A1-579D-48CB-A6CE-45A251E0AE67}" dt="2023-05-25T12:44:32.382" v="3997" actId="47"/>
        <pc:sldMkLst>
          <pc:docMk/>
          <pc:sldMk cId="987209911" sldId="38279"/>
        </pc:sldMkLst>
      </pc:sldChg>
      <pc:sldChg chg="del">
        <pc:chgData name="Anuj Kumar" userId="fbbf561fc1d5fd09" providerId="LiveId" clId="{24C038A1-579D-48CB-A6CE-45A251E0AE67}" dt="2023-05-25T12:44:32.620" v="3998" actId="47"/>
        <pc:sldMkLst>
          <pc:docMk/>
          <pc:sldMk cId="786410480" sldId="38282"/>
        </pc:sldMkLst>
      </pc:sldChg>
      <pc:sldChg chg="del">
        <pc:chgData name="Anuj Kumar" userId="fbbf561fc1d5fd09" providerId="LiveId" clId="{24C038A1-579D-48CB-A6CE-45A251E0AE67}" dt="2023-05-25T12:44:32.966" v="3999" actId="47"/>
        <pc:sldMkLst>
          <pc:docMk/>
          <pc:sldMk cId="1839389400" sldId="38285"/>
        </pc:sldMkLst>
      </pc:sldChg>
      <pc:sldChg chg="del">
        <pc:chgData name="Anuj Kumar" userId="fbbf561fc1d5fd09" providerId="LiveId" clId="{24C038A1-579D-48CB-A6CE-45A251E0AE67}" dt="2023-05-25T12:44:33.538" v="4000" actId="47"/>
        <pc:sldMkLst>
          <pc:docMk/>
          <pc:sldMk cId="1234687556" sldId="38288"/>
        </pc:sldMkLst>
      </pc:sldChg>
      <pc:sldChg chg="del">
        <pc:chgData name="Anuj Kumar" userId="fbbf561fc1d5fd09" providerId="LiveId" clId="{24C038A1-579D-48CB-A6CE-45A251E0AE67}" dt="2023-05-25T12:44:33.838" v="4001" actId="47"/>
        <pc:sldMkLst>
          <pc:docMk/>
          <pc:sldMk cId="674038822" sldId="38291"/>
        </pc:sldMkLst>
      </pc:sldChg>
      <pc:sldChg chg="del">
        <pc:chgData name="Anuj Kumar" userId="fbbf561fc1d5fd09" providerId="LiveId" clId="{24C038A1-579D-48CB-A6CE-45A251E0AE67}" dt="2023-05-25T12:44:34.313" v="4002" actId="47"/>
        <pc:sldMkLst>
          <pc:docMk/>
          <pc:sldMk cId="2798047541" sldId="38294"/>
        </pc:sldMkLst>
      </pc:sldChg>
      <pc:sldChg chg="add del">
        <pc:chgData name="Anuj Kumar" userId="fbbf561fc1d5fd09" providerId="LiveId" clId="{24C038A1-579D-48CB-A6CE-45A251E0AE67}" dt="2023-05-25T12:44:37.194" v="4005" actId="47"/>
        <pc:sldMkLst>
          <pc:docMk/>
          <pc:sldMk cId="572962361" sldId="38297"/>
        </pc:sldMkLst>
      </pc:sldChg>
      <pc:sldChg chg="modSp mod">
        <pc:chgData name="Anuj Kumar" userId="fbbf561fc1d5fd09" providerId="LiveId" clId="{24C038A1-579D-48CB-A6CE-45A251E0AE67}" dt="2023-05-25T12:01:29.537" v="2070" actId="20577"/>
        <pc:sldMkLst>
          <pc:docMk/>
          <pc:sldMk cId="3077559075" sldId="38305"/>
        </pc:sldMkLst>
        <pc:spChg chg="mod">
          <ac:chgData name="Anuj Kumar" userId="fbbf561fc1d5fd09" providerId="LiveId" clId="{24C038A1-579D-48CB-A6CE-45A251E0AE67}" dt="2023-05-25T12:01:29.537" v="2070" actId="20577"/>
          <ac:spMkLst>
            <pc:docMk/>
            <pc:sldMk cId="3077559075" sldId="38305"/>
            <ac:spMk id="7" creationId="{00000000-0000-0000-0000-000000000000}"/>
          </ac:spMkLst>
        </pc:spChg>
      </pc:sldChg>
      <pc:sldChg chg="modSp add mod">
        <pc:chgData name="Anuj Kumar" userId="fbbf561fc1d5fd09" providerId="LiveId" clId="{24C038A1-579D-48CB-A6CE-45A251E0AE67}" dt="2023-05-25T11:47:09.891" v="375" actId="20577"/>
        <pc:sldMkLst>
          <pc:docMk/>
          <pc:sldMk cId="1682446225" sldId="38316"/>
        </pc:sldMkLst>
        <pc:spChg chg="mod">
          <ac:chgData name="Anuj Kumar" userId="fbbf561fc1d5fd09" providerId="LiveId" clId="{24C038A1-579D-48CB-A6CE-45A251E0AE67}" dt="2023-05-25T11:47:09.891" v="375" actId="20577"/>
          <ac:spMkLst>
            <pc:docMk/>
            <pc:sldMk cId="1682446225" sldId="38316"/>
            <ac:spMk id="10" creationId="{7A2A7EC3-852A-5A16-F0B5-3531D0D66745}"/>
          </ac:spMkLst>
        </pc:spChg>
      </pc:sldChg>
      <pc:sldChg chg="del">
        <pc:chgData name="Anuj Kumar" userId="fbbf561fc1d5fd09" providerId="LiveId" clId="{24C038A1-579D-48CB-A6CE-45A251E0AE67}" dt="2023-05-25T11:46:56.688" v="369" actId="2696"/>
        <pc:sldMkLst>
          <pc:docMk/>
          <pc:sldMk cId="2690183271" sldId="38316"/>
        </pc:sldMkLst>
      </pc:sldChg>
      <pc:sldChg chg="add">
        <pc:chgData name="Anuj Kumar" userId="fbbf561fc1d5fd09" providerId="LiveId" clId="{24C038A1-579D-48CB-A6CE-45A251E0AE67}" dt="2023-05-25T11:47:04.858" v="370"/>
        <pc:sldMkLst>
          <pc:docMk/>
          <pc:sldMk cId="3798797887" sldId="38317"/>
        </pc:sldMkLst>
      </pc:sldChg>
      <pc:sldChg chg="del">
        <pc:chgData name="Anuj Kumar" userId="fbbf561fc1d5fd09" providerId="LiveId" clId="{24C038A1-579D-48CB-A6CE-45A251E0AE67}" dt="2023-05-25T11:46:56.688" v="369" actId="2696"/>
        <pc:sldMkLst>
          <pc:docMk/>
          <pc:sldMk cId="4282570116" sldId="38317"/>
        </pc:sldMkLst>
      </pc:sldChg>
      <pc:sldChg chg="add">
        <pc:chgData name="Anuj Kumar" userId="fbbf561fc1d5fd09" providerId="LiveId" clId="{24C038A1-579D-48CB-A6CE-45A251E0AE67}" dt="2023-05-25T11:47:04.858" v="370"/>
        <pc:sldMkLst>
          <pc:docMk/>
          <pc:sldMk cId="310984818" sldId="38318"/>
        </pc:sldMkLst>
      </pc:sldChg>
      <pc:sldChg chg="del">
        <pc:chgData name="Anuj Kumar" userId="fbbf561fc1d5fd09" providerId="LiveId" clId="{24C038A1-579D-48CB-A6CE-45A251E0AE67}" dt="2023-05-25T11:46:56.688" v="369" actId="2696"/>
        <pc:sldMkLst>
          <pc:docMk/>
          <pc:sldMk cId="2301981961" sldId="38318"/>
        </pc:sldMkLst>
      </pc:sldChg>
      <pc:sldChg chg="modSp mod">
        <pc:chgData name="Anuj Kumar" userId="fbbf561fc1d5fd09" providerId="LiveId" clId="{24C038A1-579D-48CB-A6CE-45A251E0AE67}" dt="2023-05-25T13:58:51.133" v="4389" actId="20577"/>
        <pc:sldMkLst>
          <pc:docMk/>
          <pc:sldMk cId="2419026276" sldId="38319"/>
        </pc:sldMkLst>
        <pc:spChg chg="mod">
          <ac:chgData name="Anuj Kumar" userId="fbbf561fc1d5fd09" providerId="LiveId" clId="{24C038A1-579D-48CB-A6CE-45A251E0AE67}" dt="2023-05-25T13:58:51.133" v="4389" actId="20577"/>
          <ac:spMkLst>
            <pc:docMk/>
            <pc:sldMk cId="2419026276" sldId="38319"/>
            <ac:spMk id="10" creationId="{7A2A7EC3-852A-5A16-F0B5-3531D0D66745}"/>
          </ac:spMkLst>
        </pc:spChg>
      </pc:sldChg>
      <pc:sldChg chg="addSp delSp modSp">
        <pc:chgData name="Anuj Kumar" userId="fbbf561fc1d5fd09" providerId="LiveId" clId="{24C038A1-579D-48CB-A6CE-45A251E0AE67}" dt="2023-05-25T13:59:05.462" v="4393" actId="1076"/>
        <pc:sldMkLst>
          <pc:docMk/>
          <pc:sldMk cId="1683631723" sldId="38320"/>
        </pc:sldMkLst>
        <pc:picChg chg="del">
          <ac:chgData name="Anuj Kumar" userId="fbbf561fc1d5fd09" providerId="LiveId" clId="{24C038A1-579D-48CB-A6CE-45A251E0AE67}" dt="2023-05-25T13:59:01.419" v="4390" actId="478"/>
          <ac:picMkLst>
            <pc:docMk/>
            <pc:sldMk cId="1683631723" sldId="38320"/>
            <ac:picMk id="3" creationId="{77453D50-4983-8BE0-57C6-E7CABBC2A8E0}"/>
          </ac:picMkLst>
        </pc:picChg>
        <pc:picChg chg="add mod">
          <ac:chgData name="Anuj Kumar" userId="fbbf561fc1d5fd09" providerId="LiveId" clId="{24C038A1-579D-48CB-A6CE-45A251E0AE67}" dt="2023-05-25T13:59:05.462" v="4393" actId="1076"/>
          <ac:picMkLst>
            <pc:docMk/>
            <pc:sldMk cId="1683631723" sldId="38320"/>
            <ac:picMk id="1026" creationId="{3232DAAF-9DDB-A067-6A9F-BA117F9284BC}"/>
          </ac:picMkLst>
        </pc:picChg>
      </pc:sldChg>
      <pc:sldChg chg="modSp mod">
        <pc:chgData name="Anuj Kumar" userId="fbbf561fc1d5fd09" providerId="LiveId" clId="{24C038A1-579D-48CB-A6CE-45A251E0AE67}" dt="2023-05-25T14:01:43.731" v="4454" actId="21"/>
        <pc:sldMkLst>
          <pc:docMk/>
          <pc:sldMk cId="2636317726" sldId="38321"/>
        </pc:sldMkLst>
        <pc:spChg chg="mod">
          <ac:chgData name="Anuj Kumar" userId="fbbf561fc1d5fd09" providerId="LiveId" clId="{24C038A1-579D-48CB-A6CE-45A251E0AE67}" dt="2023-05-25T14:01:43.731" v="4454" actId="21"/>
          <ac:spMkLst>
            <pc:docMk/>
            <pc:sldMk cId="2636317726" sldId="38321"/>
            <ac:spMk id="7" creationId="{00000000-0000-0000-0000-000000000000}"/>
          </ac:spMkLst>
        </pc:spChg>
      </pc:sldChg>
      <pc:sldChg chg="modSp mod">
        <pc:chgData name="Anuj Kumar" userId="fbbf561fc1d5fd09" providerId="LiveId" clId="{24C038A1-579D-48CB-A6CE-45A251E0AE67}" dt="2023-05-25T11:46:13.178" v="362" actId="20577"/>
        <pc:sldMkLst>
          <pc:docMk/>
          <pc:sldMk cId="2255358420" sldId="38322"/>
        </pc:sldMkLst>
        <pc:spChg chg="mod">
          <ac:chgData name="Anuj Kumar" userId="fbbf561fc1d5fd09" providerId="LiveId" clId="{24C038A1-579D-48CB-A6CE-45A251E0AE67}" dt="2023-05-25T11:46:13.178" v="362" actId="20577"/>
          <ac:spMkLst>
            <pc:docMk/>
            <pc:sldMk cId="2255358420" sldId="38322"/>
            <ac:spMk id="10" creationId="{7A2A7EC3-852A-5A16-F0B5-3531D0D66745}"/>
          </ac:spMkLst>
        </pc:spChg>
      </pc:sldChg>
      <pc:sldChg chg="del">
        <pc:chgData name="Anuj Kumar" userId="fbbf561fc1d5fd09" providerId="LiveId" clId="{24C038A1-579D-48CB-A6CE-45A251E0AE67}" dt="2023-05-25T11:46:27.930" v="367" actId="47"/>
        <pc:sldMkLst>
          <pc:docMk/>
          <pc:sldMk cId="2284065259" sldId="38323"/>
        </pc:sldMkLst>
      </pc:sldChg>
      <pc:sldChg chg="del">
        <pc:chgData name="Anuj Kumar" userId="fbbf561fc1d5fd09" providerId="LiveId" clId="{24C038A1-579D-48CB-A6CE-45A251E0AE67}" dt="2023-05-25T11:55:13.447" v="1393" actId="47"/>
        <pc:sldMkLst>
          <pc:docMk/>
          <pc:sldMk cId="2238042451" sldId="38324"/>
        </pc:sldMkLst>
      </pc:sldChg>
      <pc:sldChg chg="del">
        <pc:chgData name="Anuj Kumar" userId="fbbf561fc1d5fd09" providerId="LiveId" clId="{24C038A1-579D-48CB-A6CE-45A251E0AE67}" dt="2023-05-25T11:56:32.097" v="1559" actId="47"/>
        <pc:sldMkLst>
          <pc:docMk/>
          <pc:sldMk cId="534134691" sldId="38325"/>
        </pc:sldMkLst>
      </pc:sldChg>
      <pc:sldChg chg="del">
        <pc:chgData name="Anuj Kumar" userId="fbbf561fc1d5fd09" providerId="LiveId" clId="{24C038A1-579D-48CB-A6CE-45A251E0AE67}" dt="2023-05-25T11:52:52.399" v="1042" actId="47"/>
        <pc:sldMkLst>
          <pc:docMk/>
          <pc:sldMk cId="676166069" sldId="38326"/>
        </pc:sldMkLst>
      </pc:sldChg>
      <pc:sldChg chg="del">
        <pc:chgData name="Anuj Kumar" userId="fbbf561fc1d5fd09" providerId="LiveId" clId="{24C038A1-579D-48CB-A6CE-45A251E0AE67}" dt="2023-05-25T11:48:50.990" v="634" actId="47"/>
        <pc:sldMkLst>
          <pc:docMk/>
          <pc:sldMk cId="2818573967" sldId="38327"/>
        </pc:sldMkLst>
      </pc:sldChg>
      <pc:sldChg chg="del">
        <pc:chgData name="Anuj Kumar" userId="fbbf561fc1d5fd09" providerId="LiveId" clId="{24C038A1-579D-48CB-A6CE-45A251E0AE67}" dt="2023-05-25T11:47:16.407" v="379" actId="47"/>
        <pc:sldMkLst>
          <pc:docMk/>
          <pc:sldMk cId="1470658949" sldId="38328"/>
        </pc:sldMkLst>
      </pc:sldChg>
      <pc:sldChg chg="del">
        <pc:chgData name="Anuj Kumar" userId="fbbf561fc1d5fd09" providerId="LiveId" clId="{24C038A1-579D-48CB-A6CE-45A251E0AE67}" dt="2023-05-25T12:43:08.744" v="3967" actId="47"/>
        <pc:sldMkLst>
          <pc:docMk/>
          <pc:sldMk cId="892651964" sldId="38329"/>
        </pc:sldMkLst>
      </pc:sldChg>
      <pc:sldChg chg="del">
        <pc:chgData name="Anuj Kumar" userId="fbbf561fc1d5fd09" providerId="LiveId" clId="{24C038A1-579D-48CB-A6CE-45A251E0AE67}" dt="2023-05-25T12:44:27.474" v="3975" actId="47"/>
        <pc:sldMkLst>
          <pc:docMk/>
          <pc:sldMk cId="359178376" sldId="38330"/>
        </pc:sldMkLst>
      </pc:sldChg>
      <pc:sldChg chg="del">
        <pc:chgData name="Anuj Kumar" userId="fbbf561fc1d5fd09" providerId="LiveId" clId="{24C038A1-579D-48CB-A6CE-45A251E0AE67}" dt="2023-05-25T12:44:27.708" v="3976" actId="47"/>
        <pc:sldMkLst>
          <pc:docMk/>
          <pc:sldMk cId="2277392635" sldId="38331"/>
        </pc:sldMkLst>
      </pc:sldChg>
      <pc:sldChg chg="del">
        <pc:chgData name="Anuj Kumar" userId="fbbf561fc1d5fd09" providerId="LiveId" clId="{24C038A1-579D-48CB-A6CE-45A251E0AE67}" dt="2023-05-25T12:44:27.930" v="3977" actId="47"/>
        <pc:sldMkLst>
          <pc:docMk/>
          <pc:sldMk cId="1309416129" sldId="38332"/>
        </pc:sldMkLst>
      </pc:sldChg>
      <pc:sldChg chg="del">
        <pc:chgData name="Anuj Kumar" userId="fbbf561fc1d5fd09" providerId="LiveId" clId="{24C038A1-579D-48CB-A6CE-45A251E0AE67}" dt="2023-05-25T12:44:28.137" v="3978" actId="47"/>
        <pc:sldMkLst>
          <pc:docMk/>
          <pc:sldMk cId="3572025687" sldId="38333"/>
        </pc:sldMkLst>
      </pc:sldChg>
      <pc:sldChg chg="del">
        <pc:chgData name="Anuj Kumar" userId="fbbf561fc1d5fd09" providerId="LiveId" clId="{24C038A1-579D-48CB-A6CE-45A251E0AE67}" dt="2023-05-25T12:44:28.344" v="3979" actId="47"/>
        <pc:sldMkLst>
          <pc:docMk/>
          <pc:sldMk cId="1529266055" sldId="38334"/>
        </pc:sldMkLst>
      </pc:sldChg>
      <pc:sldChg chg="del">
        <pc:chgData name="Anuj Kumar" userId="fbbf561fc1d5fd09" providerId="LiveId" clId="{24C038A1-579D-48CB-A6CE-45A251E0AE67}" dt="2023-05-25T12:44:28.550" v="3980" actId="47"/>
        <pc:sldMkLst>
          <pc:docMk/>
          <pc:sldMk cId="3463517432" sldId="38335"/>
        </pc:sldMkLst>
      </pc:sldChg>
      <pc:sldChg chg="del">
        <pc:chgData name="Anuj Kumar" userId="fbbf561fc1d5fd09" providerId="LiveId" clId="{24C038A1-579D-48CB-A6CE-45A251E0AE67}" dt="2023-05-25T12:44:28.771" v="3981" actId="47"/>
        <pc:sldMkLst>
          <pc:docMk/>
          <pc:sldMk cId="55966431" sldId="38336"/>
        </pc:sldMkLst>
      </pc:sldChg>
      <pc:sldChg chg="del">
        <pc:chgData name="Anuj Kumar" userId="fbbf561fc1d5fd09" providerId="LiveId" clId="{24C038A1-579D-48CB-A6CE-45A251E0AE67}" dt="2023-05-25T12:44:28.961" v="3982" actId="47"/>
        <pc:sldMkLst>
          <pc:docMk/>
          <pc:sldMk cId="3324818555" sldId="38337"/>
        </pc:sldMkLst>
      </pc:sldChg>
      <pc:sldChg chg="del">
        <pc:chgData name="Anuj Kumar" userId="fbbf561fc1d5fd09" providerId="LiveId" clId="{24C038A1-579D-48CB-A6CE-45A251E0AE67}" dt="2023-05-25T12:44:29.183" v="3983" actId="47"/>
        <pc:sldMkLst>
          <pc:docMk/>
          <pc:sldMk cId="760624211" sldId="38338"/>
        </pc:sldMkLst>
      </pc:sldChg>
      <pc:sldChg chg="del">
        <pc:chgData name="Anuj Kumar" userId="fbbf561fc1d5fd09" providerId="LiveId" clId="{24C038A1-579D-48CB-A6CE-45A251E0AE67}" dt="2023-05-25T12:44:29.373" v="3984" actId="47"/>
        <pc:sldMkLst>
          <pc:docMk/>
          <pc:sldMk cId="1943565097" sldId="38339"/>
        </pc:sldMkLst>
      </pc:sldChg>
      <pc:sldChg chg="modSp add mod">
        <pc:chgData name="Anuj Kumar" userId="fbbf561fc1d5fd09" providerId="LiveId" clId="{24C038A1-579D-48CB-A6CE-45A251E0AE67}" dt="2023-05-25T12:13:35.272" v="2552" actId="21"/>
        <pc:sldMkLst>
          <pc:docMk/>
          <pc:sldMk cId="3867718890" sldId="38340"/>
        </pc:sldMkLst>
        <pc:spChg chg="mod">
          <ac:chgData name="Anuj Kumar" userId="fbbf561fc1d5fd09" providerId="LiveId" clId="{24C038A1-579D-48CB-A6CE-45A251E0AE67}" dt="2023-05-25T12:13:35.272" v="2552" actId="21"/>
          <ac:spMkLst>
            <pc:docMk/>
            <pc:sldMk cId="3867718890" sldId="38340"/>
            <ac:spMk id="7" creationId="{00000000-0000-0000-0000-000000000000}"/>
          </ac:spMkLst>
        </pc:spChg>
      </pc:sldChg>
      <pc:sldChg chg="modSp add mod">
        <pc:chgData name="Anuj Kumar" userId="fbbf561fc1d5fd09" providerId="LiveId" clId="{24C038A1-579D-48CB-A6CE-45A251E0AE67}" dt="2023-05-25T12:13:51.962" v="2561" actId="20577"/>
        <pc:sldMkLst>
          <pc:docMk/>
          <pc:sldMk cId="926396605" sldId="38341"/>
        </pc:sldMkLst>
        <pc:spChg chg="mod">
          <ac:chgData name="Anuj Kumar" userId="fbbf561fc1d5fd09" providerId="LiveId" clId="{24C038A1-579D-48CB-A6CE-45A251E0AE67}" dt="2023-05-25T12:13:51.962" v="2561" actId="20577"/>
          <ac:spMkLst>
            <pc:docMk/>
            <pc:sldMk cId="926396605" sldId="38341"/>
            <ac:spMk id="7" creationId="{00000000-0000-0000-0000-000000000000}"/>
          </ac:spMkLst>
        </pc:spChg>
      </pc:sldChg>
      <pc:sldChg chg="modSp add mod">
        <pc:chgData name="Anuj Kumar" userId="fbbf561fc1d5fd09" providerId="LiveId" clId="{24C038A1-579D-48CB-A6CE-45A251E0AE67}" dt="2023-05-25T12:15:37.253" v="2649" actId="21"/>
        <pc:sldMkLst>
          <pc:docMk/>
          <pc:sldMk cId="382898485" sldId="38342"/>
        </pc:sldMkLst>
        <pc:spChg chg="mod">
          <ac:chgData name="Anuj Kumar" userId="fbbf561fc1d5fd09" providerId="LiveId" clId="{24C038A1-579D-48CB-A6CE-45A251E0AE67}" dt="2023-05-25T12:15:37.253" v="2649" actId="21"/>
          <ac:spMkLst>
            <pc:docMk/>
            <pc:sldMk cId="382898485" sldId="38342"/>
            <ac:spMk id="7" creationId="{00000000-0000-0000-0000-000000000000}"/>
          </ac:spMkLst>
        </pc:spChg>
      </pc:sldChg>
      <pc:sldChg chg="modSp add mod">
        <pc:chgData name="Anuj Kumar" userId="fbbf561fc1d5fd09" providerId="LiveId" clId="{24C038A1-579D-48CB-A6CE-45A251E0AE67}" dt="2023-05-25T12:16:13.103" v="2660" actId="403"/>
        <pc:sldMkLst>
          <pc:docMk/>
          <pc:sldMk cId="2856015400" sldId="38343"/>
        </pc:sldMkLst>
        <pc:spChg chg="mod">
          <ac:chgData name="Anuj Kumar" userId="fbbf561fc1d5fd09" providerId="LiveId" clId="{24C038A1-579D-48CB-A6CE-45A251E0AE67}" dt="2023-05-25T12:16:13.103" v="2660" actId="403"/>
          <ac:spMkLst>
            <pc:docMk/>
            <pc:sldMk cId="2856015400" sldId="38343"/>
            <ac:spMk id="7" creationId="{00000000-0000-0000-0000-000000000000}"/>
          </ac:spMkLst>
        </pc:spChg>
      </pc:sldChg>
      <pc:sldChg chg="modSp add mod">
        <pc:chgData name="Anuj Kumar" userId="fbbf561fc1d5fd09" providerId="LiveId" clId="{24C038A1-579D-48CB-A6CE-45A251E0AE67}" dt="2023-05-25T12:27:51.330" v="3139" actId="20577"/>
        <pc:sldMkLst>
          <pc:docMk/>
          <pc:sldMk cId="2669658145" sldId="38344"/>
        </pc:sldMkLst>
        <pc:spChg chg="mod">
          <ac:chgData name="Anuj Kumar" userId="fbbf561fc1d5fd09" providerId="LiveId" clId="{24C038A1-579D-48CB-A6CE-45A251E0AE67}" dt="2023-05-25T12:27:51.330" v="3139" actId="20577"/>
          <ac:spMkLst>
            <pc:docMk/>
            <pc:sldMk cId="2669658145" sldId="38344"/>
            <ac:spMk id="7" creationId="{00000000-0000-0000-0000-000000000000}"/>
          </ac:spMkLst>
        </pc:spChg>
      </pc:sldChg>
      <pc:sldChg chg="modSp add mod">
        <pc:chgData name="Anuj Kumar" userId="fbbf561fc1d5fd09" providerId="LiveId" clId="{24C038A1-579D-48CB-A6CE-45A251E0AE67}" dt="2023-05-25T12:34:23.778" v="3549" actId="20577"/>
        <pc:sldMkLst>
          <pc:docMk/>
          <pc:sldMk cId="1165105527" sldId="38345"/>
        </pc:sldMkLst>
        <pc:spChg chg="mod">
          <ac:chgData name="Anuj Kumar" userId="fbbf561fc1d5fd09" providerId="LiveId" clId="{24C038A1-579D-48CB-A6CE-45A251E0AE67}" dt="2023-05-25T12:34:23.778" v="3549" actId="20577"/>
          <ac:spMkLst>
            <pc:docMk/>
            <pc:sldMk cId="1165105527" sldId="38345"/>
            <ac:spMk id="7" creationId="{00000000-0000-0000-0000-000000000000}"/>
          </ac:spMkLst>
        </pc:spChg>
      </pc:sldChg>
      <pc:sldChg chg="add">
        <pc:chgData name="Anuj Kumar" userId="fbbf561fc1d5fd09" providerId="LiveId" clId="{24C038A1-579D-48CB-A6CE-45A251E0AE67}" dt="2023-05-25T12:44:14.404" v="3974"/>
        <pc:sldMkLst>
          <pc:docMk/>
          <pc:sldMk cId="3075919884" sldId="38346"/>
        </pc:sldMkLst>
      </pc:sldChg>
      <pc:sldChg chg="add">
        <pc:chgData name="Anuj Kumar" userId="fbbf561fc1d5fd09" providerId="LiveId" clId="{24C038A1-579D-48CB-A6CE-45A251E0AE67}" dt="2023-05-25T12:44:14.404" v="3974"/>
        <pc:sldMkLst>
          <pc:docMk/>
          <pc:sldMk cId="2130893133" sldId="38347"/>
        </pc:sldMkLst>
      </pc:sldChg>
      <pc:sldChg chg="add">
        <pc:chgData name="Anuj Kumar" userId="fbbf561fc1d5fd09" providerId="LiveId" clId="{24C038A1-579D-48CB-A6CE-45A251E0AE67}" dt="2023-05-25T12:44:14.404" v="3974"/>
        <pc:sldMkLst>
          <pc:docMk/>
          <pc:sldMk cId="4157325218" sldId="38348"/>
        </pc:sldMkLst>
      </pc:sldChg>
      <pc:sldChg chg="add">
        <pc:chgData name="Anuj Kumar" userId="fbbf561fc1d5fd09" providerId="LiveId" clId="{24C038A1-579D-48CB-A6CE-45A251E0AE67}" dt="2023-05-25T12:44:14.404" v="3974"/>
        <pc:sldMkLst>
          <pc:docMk/>
          <pc:sldMk cId="905407953" sldId="38349"/>
        </pc:sldMkLst>
      </pc:sldChg>
      <pc:sldChg chg="add">
        <pc:chgData name="Anuj Kumar" userId="fbbf561fc1d5fd09" providerId="LiveId" clId="{24C038A1-579D-48CB-A6CE-45A251E0AE67}" dt="2023-05-25T12:44:14.404" v="3974"/>
        <pc:sldMkLst>
          <pc:docMk/>
          <pc:sldMk cId="4018698195" sldId="38350"/>
        </pc:sldMkLst>
      </pc:sldChg>
      <pc:sldChg chg="add">
        <pc:chgData name="Anuj Kumar" userId="fbbf561fc1d5fd09" providerId="LiveId" clId="{24C038A1-579D-48CB-A6CE-45A251E0AE67}" dt="2023-05-25T12:44:14.404" v="3974"/>
        <pc:sldMkLst>
          <pc:docMk/>
          <pc:sldMk cId="3704094967" sldId="38351"/>
        </pc:sldMkLst>
      </pc:sldChg>
      <pc:sldChg chg="add">
        <pc:chgData name="Anuj Kumar" userId="fbbf561fc1d5fd09" providerId="LiveId" clId="{24C038A1-579D-48CB-A6CE-45A251E0AE67}" dt="2023-05-25T12:44:14.404" v="3974"/>
        <pc:sldMkLst>
          <pc:docMk/>
          <pc:sldMk cId="1524053233" sldId="38352"/>
        </pc:sldMkLst>
      </pc:sldChg>
      <pc:sldChg chg="add">
        <pc:chgData name="Anuj Kumar" userId="fbbf561fc1d5fd09" providerId="LiveId" clId="{24C038A1-579D-48CB-A6CE-45A251E0AE67}" dt="2023-05-25T12:44:14.404" v="3974"/>
        <pc:sldMkLst>
          <pc:docMk/>
          <pc:sldMk cId="1311825668" sldId="38353"/>
        </pc:sldMkLst>
      </pc:sldChg>
      <pc:sldChg chg="add">
        <pc:chgData name="Anuj Kumar" userId="fbbf561fc1d5fd09" providerId="LiveId" clId="{24C038A1-579D-48CB-A6CE-45A251E0AE67}" dt="2023-05-25T12:44:14.404" v="3974"/>
        <pc:sldMkLst>
          <pc:docMk/>
          <pc:sldMk cId="425391456" sldId="38354"/>
        </pc:sldMkLst>
      </pc:sldChg>
      <pc:sldChg chg="add">
        <pc:chgData name="Anuj Kumar" userId="fbbf561fc1d5fd09" providerId="LiveId" clId="{24C038A1-579D-48CB-A6CE-45A251E0AE67}" dt="2023-05-25T12:44:14.404" v="3974"/>
        <pc:sldMkLst>
          <pc:docMk/>
          <pc:sldMk cId="575559380" sldId="38355"/>
        </pc:sldMkLst>
      </pc:sldChg>
      <pc:sldChg chg="add">
        <pc:chgData name="Anuj Kumar" userId="fbbf561fc1d5fd09" providerId="LiveId" clId="{24C038A1-579D-48CB-A6CE-45A251E0AE67}" dt="2023-05-25T12:44:14.404" v="3974"/>
        <pc:sldMkLst>
          <pc:docMk/>
          <pc:sldMk cId="2738410535" sldId="38356"/>
        </pc:sldMkLst>
      </pc:sldChg>
      <pc:sldChg chg="add">
        <pc:chgData name="Anuj Kumar" userId="fbbf561fc1d5fd09" providerId="LiveId" clId="{24C038A1-579D-48CB-A6CE-45A251E0AE67}" dt="2023-05-25T12:44:14.404" v="3974"/>
        <pc:sldMkLst>
          <pc:docMk/>
          <pc:sldMk cId="1977959009" sldId="38357"/>
        </pc:sldMkLst>
      </pc:sldChg>
      <pc:sldChg chg="add">
        <pc:chgData name="Anuj Kumar" userId="fbbf561fc1d5fd09" providerId="LiveId" clId="{24C038A1-579D-48CB-A6CE-45A251E0AE67}" dt="2023-05-25T12:44:14.404" v="3974"/>
        <pc:sldMkLst>
          <pc:docMk/>
          <pc:sldMk cId="549872156" sldId="38358"/>
        </pc:sldMkLst>
      </pc:sldChg>
      <pc:sldChg chg="add">
        <pc:chgData name="Anuj Kumar" userId="fbbf561fc1d5fd09" providerId="LiveId" clId="{24C038A1-579D-48CB-A6CE-45A251E0AE67}" dt="2023-05-25T12:44:14.404" v="3974"/>
        <pc:sldMkLst>
          <pc:docMk/>
          <pc:sldMk cId="167113844" sldId="38359"/>
        </pc:sldMkLst>
      </pc:sldChg>
      <pc:sldChg chg="modSp add mod">
        <pc:chgData name="Anuj Kumar" userId="fbbf561fc1d5fd09" providerId="LiveId" clId="{24C038A1-579D-48CB-A6CE-45A251E0AE67}" dt="2023-05-25T14:03:28.190" v="4535" actId="6549"/>
        <pc:sldMkLst>
          <pc:docMk/>
          <pc:sldMk cId="4069735613" sldId="38360"/>
        </pc:sldMkLst>
        <pc:spChg chg="mod">
          <ac:chgData name="Anuj Kumar" userId="fbbf561fc1d5fd09" providerId="LiveId" clId="{24C038A1-579D-48CB-A6CE-45A251E0AE67}" dt="2023-05-25T14:03:28.190" v="4535" actId="6549"/>
          <ac:spMkLst>
            <pc:docMk/>
            <pc:sldMk cId="4069735613" sldId="38360"/>
            <ac:spMk id="7" creationId="{00000000-0000-0000-0000-000000000000}"/>
          </ac:spMkLst>
        </pc:spChg>
      </pc:sldChg>
    </pc:docChg>
  </pc:docChgLst>
  <pc:docChgLst>
    <pc:chgData name="Anuj Kumar" userId="fbbf561fc1d5fd09" providerId="LiveId" clId="{564ED188-4551-4D4C-A5AD-3CC440EA29E9}"/>
    <pc:docChg chg="undo custSel addSld delSld modSld">
      <pc:chgData name="Anuj Kumar" userId="fbbf561fc1d5fd09" providerId="LiveId" clId="{564ED188-4551-4D4C-A5AD-3CC440EA29E9}" dt="2023-05-23T13:32:53.906" v="5570" actId="1076"/>
      <pc:docMkLst>
        <pc:docMk/>
      </pc:docMkLst>
      <pc:sldChg chg="addSp delSp modSp mod">
        <pc:chgData name="Anuj Kumar" userId="fbbf561fc1d5fd09" providerId="LiveId" clId="{564ED188-4551-4D4C-A5AD-3CC440EA29E9}" dt="2023-05-23T13:32:53.906" v="5570" actId="1076"/>
        <pc:sldMkLst>
          <pc:docMk/>
          <pc:sldMk cId="1862188659" sldId="33269"/>
        </pc:sldMkLst>
        <pc:picChg chg="del">
          <ac:chgData name="Anuj Kumar" userId="fbbf561fc1d5fd09" providerId="LiveId" clId="{564ED188-4551-4D4C-A5AD-3CC440EA29E9}" dt="2023-05-23T13:32:46.723" v="5567" actId="478"/>
          <ac:picMkLst>
            <pc:docMk/>
            <pc:sldMk cId="1862188659" sldId="33269"/>
            <ac:picMk id="2" creationId="{257CF610-4D7B-8D25-8F00-4902B785CA52}"/>
          </ac:picMkLst>
        </pc:picChg>
        <pc:picChg chg="add mod">
          <ac:chgData name="Anuj Kumar" userId="fbbf561fc1d5fd09" providerId="LiveId" clId="{564ED188-4551-4D4C-A5AD-3CC440EA29E9}" dt="2023-05-23T13:32:53.906" v="5570" actId="1076"/>
          <ac:picMkLst>
            <pc:docMk/>
            <pc:sldMk cId="1862188659" sldId="33269"/>
            <ac:picMk id="3" creationId="{CAD77332-C548-49DD-4060-68BC745DE344}"/>
          </ac:picMkLst>
        </pc:picChg>
      </pc:sldChg>
      <pc:sldChg chg="addSp delSp modSp">
        <pc:chgData name="Anuj Kumar" userId="fbbf561fc1d5fd09" providerId="LiveId" clId="{564ED188-4551-4D4C-A5AD-3CC440EA29E9}" dt="2023-05-23T11:06:01.059" v="160" actId="1076"/>
        <pc:sldMkLst>
          <pc:docMk/>
          <pc:sldMk cId="1627106134" sldId="35628"/>
        </pc:sldMkLst>
        <pc:picChg chg="add mod">
          <ac:chgData name="Anuj Kumar" userId="fbbf561fc1d5fd09" providerId="LiveId" clId="{564ED188-4551-4D4C-A5AD-3CC440EA29E9}" dt="2023-05-23T11:06:01.059" v="160" actId="1076"/>
          <ac:picMkLst>
            <pc:docMk/>
            <pc:sldMk cId="1627106134" sldId="35628"/>
            <ac:picMk id="2050" creationId="{DF6267DC-3BCE-4511-05C8-AE0A1EF40977}"/>
          </ac:picMkLst>
        </pc:picChg>
        <pc:picChg chg="del">
          <ac:chgData name="Anuj Kumar" userId="fbbf561fc1d5fd09" providerId="LiveId" clId="{564ED188-4551-4D4C-A5AD-3CC440EA29E9}" dt="2023-05-23T11:05:54.811" v="157" actId="478"/>
          <ac:picMkLst>
            <pc:docMk/>
            <pc:sldMk cId="1627106134" sldId="35628"/>
            <ac:picMk id="3074" creationId="{1B116607-CD3E-13F5-C9D5-AAB01113E89A}"/>
          </ac:picMkLst>
        </pc:picChg>
      </pc:sldChg>
      <pc:sldChg chg="modSp mod">
        <pc:chgData name="Anuj Kumar" userId="fbbf561fc1d5fd09" providerId="LiveId" clId="{564ED188-4551-4D4C-A5AD-3CC440EA29E9}" dt="2023-05-23T11:06:49.482" v="167" actId="21"/>
        <pc:sldMkLst>
          <pc:docMk/>
          <pc:sldMk cId="4276611597" sldId="36047"/>
        </pc:sldMkLst>
        <pc:spChg chg="mod">
          <ac:chgData name="Anuj Kumar" userId="fbbf561fc1d5fd09" providerId="LiveId" clId="{564ED188-4551-4D4C-A5AD-3CC440EA29E9}" dt="2023-05-23T11:06:49.482" v="167" actId="21"/>
          <ac:spMkLst>
            <pc:docMk/>
            <pc:sldMk cId="4276611597" sldId="36047"/>
            <ac:spMk id="7" creationId="{00000000-0000-0000-0000-000000000000}"/>
          </ac:spMkLst>
        </pc:spChg>
      </pc:sldChg>
      <pc:sldChg chg="modSp mod">
        <pc:chgData name="Anuj Kumar" userId="fbbf561fc1d5fd09" providerId="LiveId" clId="{564ED188-4551-4D4C-A5AD-3CC440EA29E9}" dt="2023-05-23T12:01:36.843" v="2078" actId="20577"/>
        <pc:sldMkLst>
          <pc:docMk/>
          <pc:sldMk cId="3118109807" sldId="37549"/>
        </pc:sldMkLst>
        <pc:spChg chg="mod">
          <ac:chgData name="Anuj Kumar" userId="fbbf561fc1d5fd09" providerId="LiveId" clId="{564ED188-4551-4D4C-A5AD-3CC440EA29E9}" dt="2023-05-23T12:01:36.843" v="2078" actId="20577"/>
          <ac:spMkLst>
            <pc:docMk/>
            <pc:sldMk cId="3118109807" sldId="37549"/>
            <ac:spMk id="3" creationId="{67EB1CA5-E6B0-1E53-5C8F-9568D9A39227}"/>
          </ac:spMkLst>
        </pc:spChg>
        <pc:spChg chg="mod">
          <ac:chgData name="Anuj Kumar" userId="fbbf561fc1d5fd09" providerId="LiveId" clId="{564ED188-4551-4D4C-A5AD-3CC440EA29E9}" dt="2023-05-23T12:01:34.148" v="2077" actId="20577"/>
          <ac:spMkLst>
            <pc:docMk/>
            <pc:sldMk cId="3118109807" sldId="37549"/>
            <ac:spMk id="10" creationId="{7A2A7EC3-852A-5A16-F0B5-3531D0D66745}"/>
          </ac:spMkLst>
        </pc:spChg>
      </pc:sldChg>
      <pc:sldChg chg="addSp delSp modSp">
        <pc:chgData name="Anuj Kumar" userId="fbbf561fc1d5fd09" providerId="LiveId" clId="{564ED188-4551-4D4C-A5AD-3CC440EA29E9}" dt="2023-05-23T12:03:41.794" v="2083" actId="1076"/>
        <pc:sldMkLst>
          <pc:docMk/>
          <pc:sldMk cId="986826215" sldId="37550"/>
        </pc:sldMkLst>
        <pc:picChg chg="del">
          <ac:chgData name="Anuj Kumar" userId="fbbf561fc1d5fd09" providerId="LiveId" clId="{564ED188-4551-4D4C-A5AD-3CC440EA29E9}" dt="2023-05-23T12:01:51.556" v="2079" actId="478"/>
          <ac:picMkLst>
            <pc:docMk/>
            <pc:sldMk cId="986826215" sldId="37550"/>
            <ac:picMk id="4" creationId="{40D88AB9-9CB2-F0E8-0F86-69F802C085E2}"/>
          </ac:picMkLst>
        </pc:picChg>
        <pc:picChg chg="add mod">
          <ac:chgData name="Anuj Kumar" userId="fbbf561fc1d5fd09" providerId="LiveId" clId="{564ED188-4551-4D4C-A5AD-3CC440EA29E9}" dt="2023-05-23T12:03:41.794" v="2083" actId="1076"/>
          <ac:picMkLst>
            <pc:docMk/>
            <pc:sldMk cId="986826215" sldId="37550"/>
            <ac:picMk id="8194" creationId="{C8E3A1BB-7444-E7C2-9872-BA6B125ED9C8}"/>
          </ac:picMkLst>
        </pc:picChg>
      </pc:sldChg>
      <pc:sldChg chg="modSp mod">
        <pc:chgData name="Anuj Kumar" userId="fbbf561fc1d5fd09" providerId="LiveId" clId="{564ED188-4551-4D4C-A5AD-3CC440EA29E9}" dt="2023-05-23T12:54:15.749" v="2742" actId="21"/>
        <pc:sldMkLst>
          <pc:docMk/>
          <pc:sldMk cId="1770473586" sldId="37551"/>
        </pc:sldMkLst>
        <pc:spChg chg="mod">
          <ac:chgData name="Anuj Kumar" userId="fbbf561fc1d5fd09" providerId="LiveId" clId="{564ED188-4551-4D4C-A5AD-3CC440EA29E9}" dt="2023-05-23T12:54:15.749" v="2742" actId="21"/>
          <ac:spMkLst>
            <pc:docMk/>
            <pc:sldMk cId="1770473586" sldId="37551"/>
            <ac:spMk id="7" creationId="{00000000-0000-0000-0000-000000000000}"/>
          </ac:spMkLst>
        </pc:spChg>
      </pc:sldChg>
      <pc:sldChg chg="modSp mod">
        <pc:chgData name="Anuj Kumar" userId="fbbf561fc1d5fd09" providerId="LiveId" clId="{564ED188-4551-4D4C-A5AD-3CC440EA29E9}" dt="2023-05-23T11:01:29.532" v="44" actId="20577"/>
        <pc:sldMkLst>
          <pc:docMk/>
          <pc:sldMk cId="359178376" sldId="37638"/>
        </pc:sldMkLst>
        <pc:spChg chg="mod">
          <ac:chgData name="Anuj Kumar" userId="fbbf561fc1d5fd09" providerId="LiveId" clId="{564ED188-4551-4D4C-A5AD-3CC440EA29E9}" dt="2023-05-23T11:01:29.532" v="44" actId="20577"/>
          <ac:spMkLst>
            <pc:docMk/>
            <pc:sldMk cId="359178376" sldId="37638"/>
            <ac:spMk id="10" creationId="{7A2A7EC3-852A-5A16-F0B5-3531D0D66745}"/>
          </ac:spMkLst>
        </pc:spChg>
      </pc:sldChg>
      <pc:sldChg chg="addSp delSp modSp">
        <pc:chgData name="Anuj Kumar" userId="fbbf561fc1d5fd09" providerId="LiveId" clId="{564ED188-4551-4D4C-A5AD-3CC440EA29E9}" dt="2023-05-23T11:02:22.057" v="50" actId="1076"/>
        <pc:sldMkLst>
          <pc:docMk/>
          <pc:sldMk cId="3211387226" sldId="37639"/>
        </pc:sldMkLst>
        <pc:picChg chg="del">
          <ac:chgData name="Anuj Kumar" userId="fbbf561fc1d5fd09" providerId="LiveId" clId="{564ED188-4551-4D4C-A5AD-3CC440EA29E9}" dt="2023-05-23T11:02:09.535" v="45" actId="478"/>
          <ac:picMkLst>
            <pc:docMk/>
            <pc:sldMk cId="3211387226" sldId="37639"/>
            <ac:picMk id="3" creationId="{47A4B002-AD76-2B8E-FD15-8270E8C45DC1}"/>
          </ac:picMkLst>
        </pc:picChg>
        <pc:picChg chg="add mod">
          <ac:chgData name="Anuj Kumar" userId="fbbf561fc1d5fd09" providerId="LiveId" clId="{564ED188-4551-4D4C-A5AD-3CC440EA29E9}" dt="2023-05-23T11:02:22.057" v="50" actId="1076"/>
          <ac:picMkLst>
            <pc:docMk/>
            <pc:sldMk cId="3211387226" sldId="37639"/>
            <ac:picMk id="1026" creationId="{5CFF280E-473B-B539-2F2E-480F54DCD3C9}"/>
          </ac:picMkLst>
        </pc:picChg>
      </pc:sldChg>
      <pc:sldChg chg="modSp mod">
        <pc:chgData name="Anuj Kumar" userId="fbbf561fc1d5fd09" providerId="LiveId" clId="{564ED188-4551-4D4C-A5AD-3CC440EA29E9}" dt="2023-05-23T11:03:25.783" v="59" actId="21"/>
        <pc:sldMkLst>
          <pc:docMk/>
          <pc:sldMk cId="2215963265" sldId="37640"/>
        </pc:sldMkLst>
        <pc:spChg chg="mod">
          <ac:chgData name="Anuj Kumar" userId="fbbf561fc1d5fd09" providerId="LiveId" clId="{564ED188-4551-4D4C-A5AD-3CC440EA29E9}" dt="2023-05-23T11:03:25.783" v="59" actId="21"/>
          <ac:spMkLst>
            <pc:docMk/>
            <pc:sldMk cId="2215963265" sldId="37640"/>
            <ac:spMk id="7" creationId="{00000000-0000-0000-0000-000000000000}"/>
          </ac:spMkLst>
        </pc:spChg>
      </pc:sldChg>
      <pc:sldChg chg="modSp mod modAnim">
        <pc:chgData name="Anuj Kumar" userId="fbbf561fc1d5fd09" providerId="LiveId" clId="{564ED188-4551-4D4C-A5AD-3CC440EA29E9}" dt="2023-05-23T13:04:16.528" v="3721" actId="255"/>
        <pc:sldMkLst>
          <pc:docMk/>
          <pc:sldMk cId="2180250788" sldId="38078"/>
        </pc:sldMkLst>
        <pc:spChg chg="mod">
          <ac:chgData name="Anuj Kumar" userId="fbbf561fc1d5fd09" providerId="LiveId" clId="{564ED188-4551-4D4C-A5AD-3CC440EA29E9}" dt="2023-05-23T13:03:30.676" v="3578" actId="20577"/>
          <ac:spMkLst>
            <pc:docMk/>
            <pc:sldMk cId="2180250788" sldId="38078"/>
            <ac:spMk id="3" creationId="{67EB1CA5-E6B0-1E53-5C8F-9568D9A39227}"/>
          </ac:spMkLst>
        </pc:spChg>
        <pc:spChg chg="mod">
          <ac:chgData name="Anuj Kumar" userId="fbbf561fc1d5fd09" providerId="LiveId" clId="{564ED188-4551-4D4C-A5AD-3CC440EA29E9}" dt="2023-05-23T13:04:16.528" v="3721" actId="255"/>
          <ac:spMkLst>
            <pc:docMk/>
            <pc:sldMk cId="2180250788" sldId="38078"/>
            <ac:spMk id="10" creationId="{7A2A7EC3-852A-5A16-F0B5-3531D0D66745}"/>
          </ac:spMkLst>
        </pc:spChg>
      </pc:sldChg>
      <pc:sldChg chg="addSp delSp modSp">
        <pc:chgData name="Anuj Kumar" userId="fbbf561fc1d5fd09" providerId="LiveId" clId="{564ED188-4551-4D4C-A5AD-3CC440EA29E9}" dt="2023-05-23T13:03:12.549" v="3574" actId="1076"/>
        <pc:sldMkLst>
          <pc:docMk/>
          <pc:sldMk cId="643374996" sldId="38079"/>
        </pc:sldMkLst>
        <pc:picChg chg="add mod">
          <ac:chgData name="Anuj Kumar" userId="fbbf561fc1d5fd09" providerId="LiveId" clId="{564ED188-4551-4D4C-A5AD-3CC440EA29E9}" dt="2023-05-23T13:03:12.549" v="3574" actId="1076"/>
          <ac:picMkLst>
            <pc:docMk/>
            <pc:sldMk cId="643374996" sldId="38079"/>
            <ac:picMk id="12290" creationId="{0FF273D5-745A-8E2B-B8CB-60EC912A5FD2}"/>
          </ac:picMkLst>
        </pc:picChg>
        <pc:picChg chg="del">
          <ac:chgData name="Anuj Kumar" userId="fbbf561fc1d5fd09" providerId="LiveId" clId="{564ED188-4551-4D4C-A5AD-3CC440EA29E9}" dt="2023-05-23T13:03:07.207" v="3571" actId="478"/>
          <ac:picMkLst>
            <pc:docMk/>
            <pc:sldMk cId="643374996" sldId="38079"/>
            <ac:picMk id="13314" creationId="{4FEEB7CC-689F-32CC-1E62-047B2E6B6643}"/>
          </ac:picMkLst>
        </pc:picChg>
      </pc:sldChg>
      <pc:sldChg chg="modSp mod">
        <pc:chgData name="Anuj Kumar" userId="fbbf561fc1d5fd09" providerId="LiveId" clId="{564ED188-4551-4D4C-A5AD-3CC440EA29E9}" dt="2023-05-23T13:22:07.840" v="4911"/>
        <pc:sldMkLst>
          <pc:docMk/>
          <pc:sldMk cId="2710017520" sldId="38080"/>
        </pc:sldMkLst>
        <pc:spChg chg="mod">
          <ac:chgData name="Anuj Kumar" userId="fbbf561fc1d5fd09" providerId="LiveId" clId="{564ED188-4551-4D4C-A5AD-3CC440EA29E9}" dt="2023-05-23T13:22:07.840" v="4911"/>
          <ac:spMkLst>
            <pc:docMk/>
            <pc:sldMk cId="2710017520" sldId="38080"/>
            <ac:spMk id="7" creationId="{00000000-0000-0000-0000-000000000000}"/>
          </ac:spMkLst>
        </pc:spChg>
      </pc:sldChg>
      <pc:sldChg chg="modSp mod">
        <pc:chgData name="Anuj Kumar" userId="fbbf561fc1d5fd09" providerId="LiveId" clId="{564ED188-4551-4D4C-A5AD-3CC440EA29E9}" dt="2023-05-23T13:06:27.834" v="4127" actId="20577"/>
        <pc:sldMkLst>
          <pc:docMk/>
          <pc:sldMk cId="804215212" sldId="38081"/>
        </pc:sldMkLst>
        <pc:spChg chg="mod">
          <ac:chgData name="Anuj Kumar" userId="fbbf561fc1d5fd09" providerId="LiveId" clId="{564ED188-4551-4D4C-A5AD-3CC440EA29E9}" dt="2023-05-23T13:06:27.834" v="4127" actId="20577"/>
          <ac:spMkLst>
            <pc:docMk/>
            <pc:sldMk cId="804215212" sldId="38081"/>
            <ac:spMk id="3" creationId="{67EB1CA5-E6B0-1E53-5C8F-9568D9A39227}"/>
          </ac:spMkLst>
        </pc:spChg>
        <pc:spChg chg="mod">
          <ac:chgData name="Anuj Kumar" userId="fbbf561fc1d5fd09" providerId="LiveId" clId="{564ED188-4551-4D4C-A5AD-3CC440EA29E9}" dt="2023-05-23T13:06:22.818" v="4126" actId="20577"/>
          <ac:spMkLst>
            <pc:docMk/>
            <pc:sldMk cId="804215212" sldId="38081"/>
            <ac:spMk id="10" creationId="{7A2A7EC3-852A-5A16-F0B5-3531D0D66745}"/>
          </ac:spMkLst>
        </pc:spChg>
      </pc:sldChg>
      <pc:sldChg chg="addSp delSp modSp">
        <pc:chgData name="Anuj Kumar" userId="fbbf561fc1d5fd09" providerId="LiveId" clId="{564ED188-4551-4D4C-A5AD-3CC440EA29E9}" dt="2023-05-23T13:07:16.137" v="4131" actId="1076"/>
        <pc:sldMkLst>
          <pc:docMk/>
          <pc:sldMk cId="2663154671" sldId="38082"/>
        </pc:sldMkLst>
        <pc:picChg chg="add mod">
          <ac:chgData name="Anuj Kumar" userId="fbbf561fc1d5fd09" providerId="LiveId" clId="{564ED188-4551-4D4C-A5AD-3CC440EA29E9}" dt="2023-05-23T13:07:16.137" v="4131" actId="1076"/>
          <ac:picMkLst>
            <pc:docMk/>
            <pc:sldMk cId="2663154671" sldId="38082"/>
            <ac:picMk id="13314" creationId="{214DC051-3F41-9F57-EA7B-01E38AE22A10}"/>
          </ac:picMkLst>
        </pc:picChg>
        <pc:picChg chg="del">
          <ac:chgData name="Anuj Kumar" userId="fbbf561fc1d5fd09" providerId="LiveId" clId="{564ED188-4551-4D4C-A5AD-3CC440EA29E9}" dt="2023-05-23T13:07:11.270" v="4128" actId="478"/>
          <ac:picMkLst>
            <pc:docMk/>
            <pc:sldMk cId="2663154671" sldId="38082"/>
            <ac:picMk id="14338" creationId="{802D590C-359E-FABF-D1F8-9B1C2DEBF476}"/>
          </ac:picMkLst>
        </pc:picChg>
      </pc:sldChg>
      <pc:sldChg chg="modSp mod">
        <pc:chgData name="Anuj Kumar" userId="fbbf561fc1d5fd09" providerId="LiveId" clId="{564ED188-4551-4D4C-A5AD-3CC440EA29E9}" dt="2023-05-23T13:24:01.769" v="5089" actId="255"/>
        <pc:sldMkLst>
          <pc:docMk/>
          <pc:sldMk cId="3618269323" sldId="38083"/>
        </pc:sldMkLst>
        <pc:spChg chg="mod">
          <ac:chgData name="Anuj Kumar" userId="fbbf561fc1d5fd09" providerId="LiveId" clId="{564ED188-4551-4D4C-A5AD-3CC440EA29E9}" dt="2023-05-23T13:24:01.769" v="5089" actId="255"/>
          <ac:spMkLst>
            <pc:docMk/>
            <pc:sldMk cId="3618269323" sldId="38083"/>
            <ac:spMk id="7" creationId="{00000000-0000-0000-0000-000000000000}"/>
          </ac:spMkLst>
        </pc:spChg>
      </pc:sldChg>
      <pc:sldChg chg="modSp mod">
        <pc:chgData name="Anuj Kumar" userId="fbbf561fc1d5fd09" providerId="LiveId" clId="{564ED188-4551-4D4C-A5AD-3CC440EA29E9}" dt="2023-05-23T12:12:13.730" v="2199"/>
        <pc:sldMkLst>
          <pc:docMk/>
          <pc:sldMk cId="2232695298" sldId="38098"/>
        </pc:sldMkLst>
        <pc:spChg chg="mod">
          <ac:chgData name="Anuj Kumar" userId="fbbf561fc1d5fd09" providerId="LiveId" clId="{564ED188-4551-4D4C-A5AD-3CC440EA29E9}" dt="2023-05-23T12:12:13.730" v="2199"/>
          <ac:spMkLst>
            <pc:docMk/>
            <pc:sldMk cId="2232695298" sldId="38098"/>
            <ac:spMk id="10" creationId="{7A2A7EC3-852A-5A16-F0B5-3531D0D66745}"/>
          </ac:spMkLst>
        </pc:spChg>
      </pc:sldChg>
      <pc:sldChg chg="addSp delSp modSp">
        <pc:chgData name="Anuj Kumar" userId="fbbf561fc1d5fd09" providerId="LiveId" clId="{564ED188-4551-4D4C-A5AD-3CC440EA29E9}" dt="2023-05-23T12:12:42.740" v="2204" actId="1076"/>
        <pc:sldMkLst>
          <pc:docMk/>
          <pc:sldMk cId="599055206" sldId="38099"/>
        </pc:sldMkLst>
        <pc:picChg chg="add mod">
          <ac:chgData name="Anuj Kumar" userId="fbbf561fc1d5fd09" providerId="LiveId" clId="{564ED188-4551-4D4C-A5AD-3CC440EA29E9}" dt="2023-05-23T12:12:42.740" v="2204" actId="1076"/>
          <ac:picMkLst>
            <pc:docMk/>
            <pc:sldMk cId="599055206" sldId="38099"/>
            <ac:picMk id="9218" creationId="{D1A2F067-C2CE-1E6A-0EDD-5703B86E671F}"/>
          </ac:picMkLst>
        </pc:picChg>
        <pc:picChg chg="del">
          <ac:chgData name="Anuj Kumar" userId="fbbf561fc1d5fd09" providerId="LiveId" clId="{564ED188-4551-4D4C-A5AD-3CC440EA29E9}" dt="2023-05-23T12:12:37.435" v="2200" actId="478"/>
          <ac:picMkLst>
            <pc:docMk/>
            <pc:sldMk cId="599055206" sldId="38099"/>
            <ac:picMk id="10242" creationId="{17E704DB-19F2-39E5-5A4E-62F2110A9B41}"/>
          </ac:picMkLst>
        </pc:picChg>
      </pc:sldChg>
      <pc:sldChg chg="modSp mod">
        <pc:chgData name="Anuj Kumar" userId="fbbf561fc1d5fd09" providerId="LiveId" clId="{564ED188-4551-4D4C-A5AD-3CC440EA29E9}" dt="2023-05-23T12:56:20.538" v="2929" actId="20577"/>
        <pc:sldMkLst>
          <pc:docMk/>
          <pc:sldMk cId="3792328428" sldId="38100"/>
        </pc:sldMkLst>
        <pc:spChg chg="mod">
          <ac:chgData name="Anuj Kumar" userId="fbbf561fc1d5fd09" providerId="LiveId" clId="{564ED188-4551-4D4C-A5AD-3CC440EA29E9}" dt="2023-05-23T12:56:20.538" v="2929" actId="20577"/>
          <ac:spMkLst>
            <pc:docMk/>
            <pc:sldMk cId="3792328428" sldId="38100"/>
            <ac:spMk id="7" creationId="{00000000-0000-0000-0000-000000000000}"/>
          </ac:spMkLst>
        </pc:spChg>
      </pc:sldChg>
      <pc:sldChg chg="modSp mod modAnim">
        <pc:chgData name="Anuj Kumar" userId="fbbf561fc1d5fd09" providerId="LiveId" clId="{564ED188-4551-4D4C-A5AD-3CC440EA29E9}" dt="2023-05-23T11:59:54.357" v="1937" actId="20577"/>
        <pc:sldMkLst>
          <pc:docMk/>
          <pc:sldMk cId="206078027" sldId="38102"/>
        </pc:sldMkLst>
        <pc:spChg chg="mod">
          <ac:chgData name="Anuj Kumar" userId="fbbf561fc1d5fd09" providerId="LiveId" clId="{564ED188-4551-4D4C-A5AD-3CC440EA29E9}" dt="2023-05-23T11:59:54.357" v="1937" actId="20577"/>
          <ac:spMkLst>
            <pc:docMk/>
            <pc:sldMk cId="206078027" sldId="38102"/>
            <ac:spMk id="3" creationId="{67EB1CA5-E6B0-1E53-5C8F-9568D9A39227}"/>
          </ac:spMkLst>
        </pc:spChg>
        <pc:spChg chg="mod">
          <ac:chgData name="Anuj Kumar" userId="fbbf561fc1d5fd09" providerId="LiveId" clId="{564ED188-4551-4D4C-A5AD-3CC440EA29E9}" dt="2023-05-23T11:59:50.873" v="1933" actId="20577"/>
          <ac:spMkLst>
            <pc:docMk/>
            <pc:sldMk cId="206078027" sldId="38102"/>
            <ac:spMk id="10" creationId="{7A2A7EC3-852A-5A16-F0B5-3531D0D66745}"/>
          </ac:spMkLst>
        </pc:spChg>
      </pc:sldChg>
      <pc:sldChg chg="addSp delSp modSp">
        <pc:chgData name="Anuj Kumar" userId="fbbf561fc1d5fd09" providerId="LiveId" clId="{564ED188-4551-4D4C-A5AD-3CC440EA29E9}" dt="2023-05-23T12:00:14.424" v="1941" actId="1076"/>
        <pc:sldMkLst>
          <pc:docMk/>
          <pc:sldMk cId="356006552" sldId="38103"/>
        </pc:sldMkLst>
        <pc:picChg chg="add mod">
          <ac:chgData name="Anuj Kumar" userId="fbbf561fc1d5fd09" providerId="LiveId" clId="{564ED188-4551-4D4C-A5AD-3CC440EA29E9}" dt="2023-05-23T12:00:14.424" v="1941" actId="1076"/>
          <ac:picMkLst>
            <pc:docMk/>
            <pc:sldMk cId="356006552" sldId="38103"/>
            <ac:picMk id="7170" creationId="{68623316-F963-EDD1-A545-28FC0657AF76}"/>
          </ac:picMkLst>
        </pc:picChg>
        <pc:picChg chg="del">
          <ac:chgData name="Anuj Kumar" userId="fbbf561fc1d5fd09" providerId="LiveId" clId="{564ED188-4551-4D4C-A5AD-3CC440EA29E9}" dt="2023-05-23T12:00:10.403" v="1938" actId="478"/>
          <ac:picMkLst>
            <pc:docMk/>
            <pc:sldMk cId="356006552" sldId="38103"/>
            <ac:picMk id="8194" creationId="{9B3C4B17-43B8-E909-72C4-E5F150DAB311}"/>
          </ac:picMkLst>
        </pc:picChg>
      </pc:sldChg>
      <pc:sldChg chg="modSp mod">
        <pc:chgData name="Anuj Kumar" userId="fbbf561fc1d5fd09" providerId="LiveId" clId="{564ED188-4551-4D4C-A5AD-3CC440EA29E9}" dt="2023-05-23T12:52:21.541" v="2661" actId="21"/>
        <pc:sldMkLst>
          <pc:docMk/>
          <pc:sldMk cId="851643052" sldId="38104"/>
        </pc:sldMkLst>
        <pc:spChg chg="mod">
          <ac:chgData name="Anuj Kumar" userId="fbbf561fc1d5fd09" providerId="LiveId" clId="{564ED188-4551-4D4C-A5AD-3CC440EA29E9}" dt="2023-05-23T12:52:21.541" v="2661" actId="21"/>
          <ac:spMkLst>
            <pc:docMk/>
            <pc:sldMk cId="851643052" sldId="38104"/>
            <ac:spMk id="7" creationId="{00000000-0000-0000-0000-000000000000}"/>
          </ac:spMkLst>
        </pc:spChg>
      </pc:sldChg>
      <pc:sldChg chg="modSp mod">
        <pc:chgData name="Anuj Kumar" userId="fbbf561fc1d5fd09" providerId="LiveId" clId="{564ED188-4551-4D4C-A5AD-3CC440EA29E9}" dt="2023-05-23T11:58:07.900" v="1644" actId="20577"/>
        <pc:sldMkLst>
          <pc:docMk/>
          <pc:sldMk cId="1235527623" sldId="38109"/>
        </pc:sldMkLst>
        <pc:spChg chg="mod">
          <ac:chgData name="Anuj Kumar" userId="fbbf561fc1d5fd09" providerId="LiveId" clId="{564ED188-4551-4D4C-A5AD-3CC440EA29E9}" dt="2023-05-23T11:58:07.900" v="1644" actId="20577"/>
          <ac:spMkLst>
            <pc:docMk/>
            <pc:sldMk cId="1235527623" sldId="38109"/>
            <ac:spMk id="3" creationId="{67EB1CA5-E6B0-1E53-5C8F-9568D9A39227}"/>
          </ac:spMkLst>
        </pc:spChg>
        <pc:spChg chg="mod">
          <ac:chgData name="Anuj Kumar" userId="fbbf561fc1d5fd09" providerId="LiveId" clId="{564ED188-4551-4D4C-A5AD-3CC440EA29E9}" dt="2023-05-23T11:58:04.610" v="1643"/>
          <ac:spMkLst>
            <pc:docMk/>
            <pc:sldMk cId="1235527623" sldId="38109"/>
            <ac:spMk id="10" creationId="{7A2A7EC3-852A-5A16-F0B5-3531D0D66745}"/>
          </ac:spMkLst>
        </pc:spChg>
      </pc:sldChg>
      <pc:sldChg chg="addSp delSp modSp">
        <pc:chgData name="Anuj Kumar" userId="fbbf561fc1d5fd09" providerId="LiveId" clId="{564ED188-4551-4D4C-A5AD-3CC440EA29E9}" dt="2023-05-23T11:58:19.862" v="1648" actId="1076"/>
        <pc:sldMkLst>
          <pc:docMk/>
          <pc:sldMk cId="1980899466" sldId="38110"/>
        </pc:sldMkLst>
        <pc:picChg chg="add mod">
          <ac:chgData name="Anuj Kumar" userId="fbbf561fc1d5fd09" providerId="LiveId" clId="{564ED188-4551-4D4C-A5AD-3CC440EA29E9}" dt="2023-05-23T11:58:19.862" v="1648" actId="1076"/>
          <ac:picMkLst>
            <pc:docMk/>
            <pc:sldMk cId="1980899466" sldId="38110"/>
            <ac:picMk id="6146" creationId="{EFF37955-2B4F-0794-8AD7-6664E74FC618}"/>
          </ac:picMkLst>
        </pc:picChg>
        <pc:picChg chg="del">
          <ac:chgData name="Anuj Kumar" userId="fbbf561fc1d5fd09" providerId="LiveId" clId="{564ED188-4551-4D4C-A5AD-3CC440EA29E9}" dt="2023-05-23T11:58:15.896" v="1645" actId="478"/>
          <ac:picMkLst>
            <pc:docMk/>
            <pc:sldMk cId="1980899466" sldId="38110"/>
            <ac:picMk id="7170" creationId="{60643B33-BB59-C5CC-E6B5-1B6DE7856ADD}"/>
          </ac:picMkLst>
        </pc:picChg>
      </pc:sldChg>
      <pc:sldChg chg="modSp mod">
        <pc:chgData name="Anuj Kumar" userId="fbbf561fc1d5fd09" providerId="LiveId" clId="{564ED188-4551-4D4C-A5AD-3CC440EA29E9}" dt="2023-05-23T12:49:56.089" v="2627" actId="403"/>
        <pc:sldMkLst>
          <pc:docMk/>
          <pc:sldMk cId="380658892" sldId="38111"/>
        </pc:sldMkLst>
        <pc:spChg chg="mod">
          <ac:chgData name="Anuj Kumar" userId="fbbf561fc1d5fd09" providerId="LiveId" clId="{564ED188-4551-4D4C-A5AD-3CC440EA29E9}" dt="2023-05-23T12:49:56.089" v="2627" actId="403"/>
          <ac:spMkLst>
            <pc:docMk/>
            <pc:sldMk cId="380658892" sldId="38111"/>
            <ac:spMk id="7" creationId="{00000000-0000-0000-0000-000000000000}"/>
          </ac:spMkLst>
        </pc:spChg>
      </pc:sldChg>
      <pc:sldChg chg="modSp mod">
        <pc:chgData name="Anuj Kumar" userId="fbbf561fc1d5fd09" providerId="LiveId" clId="{564ED188-4551-4D4C-A5AD-3CC440EA29E9}" dt="2023-05-23T11:05:42.945" v="156" actId="6549"/>
        <pc:sldMkLst>
          <pc:docMk/>
          <pc:sldMk cId="353220464" sldId="38173"/>
        </pc:sldMkLst>
        <pc:spChg chg="mod">
          <ac:chgData name="Anuj Kumar" userId="fbbf561fc1d5fd09" providerId="LiveId" clId="{564ED188-4551-4D4C-A5AD-3CC440EA29E9}" dt="2023-05-23T11:05:42.945" v="156" actId="6549"/>
          <ac:spMkLst>
            <pc:docMk/>
            <pc:sldMk cId="353220464" sldId="38173"/>
            <ac:spMk id="10" creationId="{7A2A7EC3-852A-5A16-F0B5-3531D0D66745}"/>
          </ac:spMkLst>
        </pc:spChg>
      </pc:sldChg>
      <pc:sldChg chg="modSp mod">
        <pc:chgData name="Anuj Kumar" userId="fbbf561fc1d5fd09" providerId="LiveId" clId="{564ED188-4551-4D4C-A5AD-3CC440EA29E9}" dt="2023-05-23T11:08:50.484" v="438" actId="403"/>
        <pc:sldMkLst>
          <pc:docMk/>
          <pc:sldMk cId="701672039" sldId="38181"/>
        </pc:sldMkLst>
        <pc:spChg chg="mod">
          <ac:chgData name="Anuj Kumar" userId="fbbf561fc1d5fd09" providerId="LiveId" clId="{564ED188-4551-4D4C-A5AD-3CC440EA29E9}" dt="2023-05-23T11:08:50.484" v="438" actId="403"/>
          <ac:spMkLst>
            <pc:docMk/>
            <pc:sldMk cId="701672039" sldId="38181"/>
            <ac:spMk id="10" creationId="{7A2A7EC3-852A-5A16-F0B5-3531D0D66745}"/>
          </ac:spMkLst>
        </pc:spChg>
      </pc:sldChg>
      <pc:sldChg chg="addSp delSp modSp">
        <pc:chgData name="Anuj Kumar" userId="fbbf561fc1d5fd09" providerId="LiveId" clId="{564ED188-4551-4D4C-A5AD-3CC440EA29E9}" dt="2023-05-23T11:09:02.738" v="442" actId="1076"/>
        <pc:sldMkLst>
          <pc:docMk/>
          <pc:sldMk cId="2161460815" sldId="38182"/>
        </pc:sldMkLst>
        <pc:picChg chg="add mod">
          <ac:chgData name="Anuj Kumar" userId="fbbf561fc1d5fd09" providerId="LiveId" clId="{564ED188-4551-4D4C-A5AD-3CC440EA29E9}" dt="2023-05-23T11:09:02.738" v="442" actId="1076"/>
          <ac:picMkLst>
            <pc:docMk/>
            <pc:sldMk cId="2161460815" sldId="38182"/>
            <ac:picMk id="3074" creationId="{F5C5462B-E6BA-3F24-5275-9B49B53EF89D}"/>
          </ac:picMkLst>
        </pc:picChg>
        <pc:picChg chg="del">
          <ac:chgData name="Anuj Kumar" userId="fbbf561fc1d5fd09" providerId="LiveId" clId="{564ED188-4551-4D4C-A5AD-3CC440EA29E9}" dt="2023-05-23T11:08:58.697" v="439" actId="478"/>
          <ac:picMkLst>
            <pc:docMk/>
            <pc:sldMk cId="2161460815" sldId="38182"/>
            <ac:picMk id="4100" creationId="{B91055DE-6215-9760-348B-944357F3D6FD}"/>
          </ac:picMkLst>
        </pc:picChg>
      </pc:sldChg>
      <pc:sldChg chg="modSp mod">
        <pc:chgData name="Anuj Kumar" userId="fbbf561fc1d5fd09" providerId="LiveId" clId="{564ED188-4551-4D4C-A5AD-3CC440EA29E9}" dt="2023-05-23T12:58:08.387" v="2963" actId="6549"/>
        <pc:sldMkLst>
          <pc:docMk/>
          <pc:sldMk cId="1658047172" sldId="38183"/>
        </pc:sldMkLst>
        <pc:spChg chg="mod">
          <ac:chgData name="Anuj Kumar" userId="fbbf561fc1d5fd09" providerId="LiveId" clId="{564ED188-4551-4D4C-A5AD-3CC440EA29E9}" dt="2023-05-23T12:58:08.387" v="2963" actId="6549"/>
          <ac:spMkLst>
            <pc:docMk/>
            <pc:sldMk cId="1658047172" sldId="38183"/>
            <ac:spMk id="7" creationId="{00000000-0000-0000-0000-000000000000}"/>
          </ac:spMkLst>
        </pc:spChg>
      </pc:sldChg>
      <pc:sldChg chg="modSp mod modAnim">
        <pc:chgData name="Anuj Kumar" userId="fbbf561fc1d5fd09" providerId="LiveId" clId="{564ED188-4551-4D4C-A5AD-3CC440EA29E9}" dt="2023-05-23T11:19:49.425" v="1319" actId="20577"/>
        <pc:sldMkLst>
          <pc:docMk/>
          <pc:sldMk cId="352726228" sldId="38184"/>
        </pc:sldMkLst>
        <pc:spChg chg="mod">
          <ac:chgData name="Anuj Kumar" userId="fbbf561fc1d5fd09" providerId="LiveId" clId="{564ED188-4551-4D4C-A5AD-3CC440EA29E9}" dt="2023-05-23T11:19:49.425" v="1319" actId="20577"/>
          <ac:spMkLst>
            <pc:docMk/>
            <pc:sldMk cId="352726228" sldId="38184"/>
            <ac:spMk id="3" creationId="{67EB1CA5-E6B0-1E53-5C8F-9568D9A39227}"/>
          </ac:spMkLst>
        </pc:spChg>
        <pc:spChg chg="mod">
          <ac:chgData name="Anuj Kumar" userId="fbbf561fc1d5fd09" providerId="LiveId" clId="{564ED188-4551-4D4C-A5AD-3CC440EA29E9}" dt="2023-05-23T11:17:40.379" v="1315" actId="20577"/>
          <ac:spMkLst>
            <pc:docMk/>
            <pc:sldMk cId="352726228" sldId="38184"/>
            <ac:spMk id="10" creationId="{7A2A7EC3-852A-5A16-F0B5-3531D0D66745}"/>
          </ac:spMkLst>
        </pc:spChg>
      </pc:sldChg>
      <pc:sldChg chg="addSp delSp modSp">
        <pc:chgData name="Anuj Kumar" userId="fbbf561fc1d5fd09" providerId="LiveId" clId="{564ED188-4551-4D4C-A5AD-3CC440EA29E9}" dt="2023-05-23T11:19:55.691" v="1323" actId="1076"/>
        <pc:sldMkLst>
          <pc:docMk/>
          <pc:sldMk cId="172742867" sldId="38185"/>
        </pc:sldMkLst>
        <pc:picChg chg="add mod">
          <ac:chgData name="Anuj Kumar" userId="fbbf561fc1d5fd09" providerId="LiveId" clId="{564ED188-4551-4D4C-A5AD-3CC440EA29E9}" dt="2023-05-23T11:19:55.691" v="1323" actId="1076"/>
          <ac:picMkLst>
            <pc:docMk/>
            <pc:sldMk cId="172742867" sldId="38185"/>
            <ac:picMk id="5122" creationId="{E9F58193-0CA8-08E1-F96E-742B29983F5D}"/>
          </ac:picMkLst>
        </pc:picChg>
        <pc:picChg chg="del">
          <ac:chgData name="Anuj Kumar" userId="fbbf561fc1d5fd09" providerId="LiveId" clId="{564ED188-4551-4D4C-A5AD-3CC440EA29E9}" dt="2023-05-23T11:19:51.948" v="1320" actId="478"/>
          <ac:picMkLst>
            <pc:docMk/>
            <pc:sldMk cId="172742867" sldId="38185"/>
            <ac:picMk id="6146" creationId="{86424BC6-4A43-C960-E83A-EFC240E7F006}"/>
          </ac:picMkLst>
        </pc:picChg>
      </pc:sldChg>
      <pc:sldChg chg="modSp mod">
        <pc:chgData name="Anuj Kumar" userId="fbbf561fc1d5fd09" providerId="LiveId" clId="{564ED188-4551-4D4C-A5AD-3CC440EA29E9}" dt="2023-05-23T12:47:04.451" v="2536" actId="21"/>
        <pc:sldMkLst>
          <pc:docMk/>
          <pc:sldMk cId="3774258629" sldId="38186"/>
        </pc:sldMkLst>
        <pc:spChg chg="mod">
          <ac:chgData name="Anuj Kumar" userId="fbbf561fc1d5fd09" providerId="LiveId" clId="{564ED188-4551-4D4C-A5AD-3CC440EA29E9}" dt="2023-05-23T12:47:04.451" v="2536" actId="21"/>
          <ac:spMkLst>
            <pc:docMk/>
            <pc:sldMk cId="3774258629" sldId="38186"/>
            <ac:spMk id="7" creationId="{00000000-0000-0000-0000-000000000000}"/>
          </ac:spMkLst>
        </pc:spChg>
      </pc:sldChg>
      <pc:sldChg chg="modSp mod">
        <pc:chgData name="Anuj Kumar" userId="fbbf561fc1d5fd09" providerId="LiveId" clId="{564ED188-4551-4D4C-A5AD-3CC440EA29E9}" dt="2023-05-23T13:00:50.870" v="3252" actId="20577"/>
        <pc:sldMkLst>
          <pc:docMk/>
          <pc:sldMk cId="1959630673" sldId="38190"/>
        </pc:sldMkLst>
        <pc:spChg chg="mod">
          <ac:chgData name="Anuj Kumar" userId="fbbf561fc1d5fd09" providerId="LiveId" clId="{564ED188-4551-4D4C-A5AD-3CC440EA29E9}" dt="2023-05-23T13:00:50.870" v="3252" actId="20577"/>
          <ac:spMkLst>
            <pc:docMk/>
            <pc:sldMk cId="1959630673" sldId="38190"/>
            <ac:spMk id="3" creationId="{67EB1CA5-E6B0-1E53-5C8F-9568D9A39227}"/>
          </ac:spMkLst>
        </pc:spChg>
        <pc:spChg chg="mod">
          <ac:chgData name="Anuj Kumar" userId="fbbf561fc1d5fd09" providerId="LiveId" clId="{564ED188-4551-4D4C-A5AD-3CC440EA29E9}" dt="2023-05-23T13:00:48.371" v="3251" actId="20577"/>
          <ac:spMkLst>
            <pc:docMk/>
            <pc:sldMk cId="1959630673" sldId="38190"/>
            <ac:spMk id="10" creationId="{7A2A7EC3-852A-5A16-F0B5-3531D0D66745}"/>
          </ac:spMkLst>
        </pc:spChg>
      </pc:sldChg>
      <pc:sldChg chg="addSp delSp modSp">
        <pc:chgData name="Anuj Kumar" userId="fbbf561fc1d5fd09" providerId="LiveId" clId="{564ED188-4551-4D4C-A5AD-3CC440EA29E9}" dt="2023-05-23T13:01:06.145" v="3256" actId="1076"/>
        <pc:sldMkLst>
          <pc:docMk/>
          <pc:sldMk cId="3229739937" sldId="38191"/>
        </pc:sldMkLst>
        <pc:picChg chg="add mod">
          <ac:chgData name="Anuj Kumar" userId="fbbf561fc1d5fd09" providerId="LiveId" clId="{564ED188-4551-4D4C-A5AD-3CC440EA29E9}" dt="2023-05-23T13:01:06.145" v="3256" actId="1076"/>
          <ac:picMkLst>
            <pc:docMk/>
            <pc:sldMk cId="3229739937" sldId="38191"/>
            <ac:picMk id="11266" creationId="{F1DDCA03-EE42-5323-6799-87E672FCBA39}"/>
          </ac:picMkLst>
        </pc:picChg>
        <pc:picChg chg="del">
          <ac:chgData name="Anuj Kumar" userId="fbbf561fc1d5fd09" providerId="LiveId" clId="{564ED188-4551-4D4C-A5AD-3CC440EA29E9}" dt="2023-05-23T13:01:01.810" v="3253" actId="478"/>
          <ac:picMkLst>
            <pc:docMk/>
            <pc:sldMk cId="3229739937" sldId="38191"/>
            <ac:picMk id="12290" creationId="{2594692E-E9A3-98D6-583B-0E3B9FCE88B9}"/>
          </ac:picMkLst>
        </pc:picChg>
      </pc:sldChg>
      <pc:sldChg chg="modSp mod">
        <pc:chgData name="Anuj Kumar" userId="fbbf561fc1d5fd09" providerId="LiveId" clId="{564ED188-4551-4D4C-A5AD-3CC440EA29E9}" dt="2023-05-23T13:21:08.168" v="4832" actId="20577"/>
        <pc:sldMkLst>
          <pc:docMk/>
          <pc:sldMk cId="2693127356" sldId="38192"/>
        </pc:sldMkLst>
        <pc:spChg chg="mod">
          <ac:chgData name="Anuj Kumar" userId="fbbf561fc1d5fd09" providerId="LiveId" clId="{564ED188-4551-4D4C-A5AD-3CC440EA29E9}" dt="2023-05-23T13:21:08.168" v="4832" actId="20577"/>
          <ac:spMkLst>
            <pc:docMk/>
            <pc:sldMk cId="2693127356" sldId="38192"/>
            <ac:spMk id="7" creationId="{00000000-0000-0000-0000-000000000000}"/>
          </ac:spMkLst>
        </pc:spChg>
      </pc:sldChg>
      <pc:sldChg chg="modSp mod modAnim">
        <pc:chgData name="Anuj Kumar" userId="fbbf561fc1d5fd09" providerId="LiveId" clId="{564ED188-4551-4D4C-A5AD-3CC440EA29E9}" dt="2023-05-23T11:13:55.901" v="1009" actId="20577"/>
        <pc:sldMkLst>
          <pc:docMk/>
          <pc:sldMk cId="4235535171" sldId="38193"/>
        </pc:sldMkLst>
        <pc:spChg chg="mod">
          <ac:chgData name="Anuj Kumar" userId="fbbf561fc1d5fd09" providerId="LiveId" clId="{564ED188-4551-4D4C-A5AD-3CC440EA29E9}" dt="2023-05-23T11:13:55.901" v="1009" actId="20577"/>
          <ac:spMkLst>
            <pc:docMk/>
            <pc:sldMk cId="4235535171" sldId="38193"/>
            <ac:spMk id="3" creationId="{67EB1CA5-E6B0-1E53-5C8F-9568D9A39227}"/>
          </ac:spMkLst>
        </pc:spChg>
        <pc:spChg chg="mod">
          <ac:chgData name="Anuj Kumar" userId="fbbf561fc1d5fd09" providerId="LiveId" clId="{564ED188-4551-4D4C-A5AD-3CC440EA29E9}" dt="2023-05-23T11:13:50.705" v="1005" actId="6549"/>
          <ac:spMkLst>
            <pc:docMk/>
            <pc:sldMk cId="4235535171" sldId="38193"/>
            <ac:spMk id="10" creationId="{7A2A7EC3-852A-5A16-F0B5-3531D0D66745}"/>
          </ac:spMkLst>
        </pc:spChg>
      </pc:sldChg>
      <pc:sldChg chg="addSp delSp modSp">
        <pc:chgData name="Anuj Kumar" userId="fbbf561fc1d5fd09" providerId="LiveId" clId="{564ED188-4551-4D4C-A5AD-3CC440EA29E9}" dt="2023-05-23T11:15:30.124" v="1013" actId="1076"/>
        <pc:sldMkLst>
          <pc:docMk/>
          <pc:sldMk cId="191556939" sldId="38194"/>
        </pc:sldMkLst>
        <pc:picChg chg="add mod">
          <ac:chgData name="Anuj Kumar" userId="fbbf561fc1d5fd09" providerId="LiveId" clId="{564ED188-4551-4D4C-A5AD-3CC440EA29E9}" dt="2023-05-23T11:15:30.124" v="1013" actId="1076"/>
          <ac:picMkLst>
            <pc:docMk/>
            <pc:sldMk cId="191556939" sldId="38194"/>
            <ac:picMk id="4098" creationId="{89716ECC-48A6-DAA3-7583-1523DC3720BD}"/>
          </ac:picMkLst>
        </pc:picChg>
        <pc:picChg chg="del">
          <ac:chgData name="Anuj Kumar" userId="fbbf561fc1d5fd09" providerId="LiveId" clId="{564ED188-4551-4D4C-A5AD-3CC440EA29E9}" dt="2023-05-23T11:15:26.209" v="1010" actId="478"/>
          <ac:picMkLst>
            <pc:docMk/>
            <pc:sldMk cId="191556939" sldId="38194"/>
            <ac:picMk id="5122" creationId="{0A38AB98-E46A-79FA-4D8E-E7CABAA5C02E}"/>
          </ac:picMkLst>
        </pc:picChg>
      </pc:sldChg>
      <pc:sldChg chg="modSp mod">
        <pc:chgData name="Anuj Kumar" userId="fbbf561fc1d5fd09" providerId="LiveId" clId="{564ED188-4551-4D4C-A5AD-3CC440EA29E9}" dt="2023-05-23T12:45:48.568" v="2475" actId="21"/>
        <pc:sldMkLst>
          <pc:docMk/>
          <pc:sldMk cId="4012145787" sldId="38195"/>
        </pc:sldMkLst>
        <pc:spChg chg="mod">
          <ac:chgData name="Anuj Kumar" userId="fbbf561fc1d5fd09" providerId="LiveId" clId="{564ED188-4551-4D4C-A5AD-3CC440EA29E9}" dt="2023-05-23T12:45:48.568" v="2475" actId="21"/>
          <ac:spMkLst>
            <pc:docMk/>
            <pc:sldMk cId="4012145787" sldId="38195"/>
            <ac:spMk id="7" creationId="{00000000-0000-0000-0000-000000000000}"/>
          </ac:spMkLst>
        </pc:spChg>
      </pc:sldChg>
      <pc:sldChg chg="modSp mod modAnim">
        <pc:chgData name="Anuj Kumar" userId="fbbf561fc1d5fd09" providerId="LiveId" clId="{564ED188-4551-4D4C-A5AD-3CC440EA29E9}" dt="2023-05-23T12:15:41.607" v="2390" actId="20577"/>
        <pc:sldMkLst>
          <pc:docMk/>
          <pc:sldMk cId="1298688145" sldId="38196"/>
        </pc:sldMkLst>
        <pc:spChg chg="mod">
          <ac:chgData name="Anuj Kumar" userId="fbbf561fc1d5fd09" providerId="LiveId" clId="{564ED188-4551-4D4C-A5AD-3CC440EA29E9}" dt="2023-05-23T12:15:41.607" v="2390" actId="20577"/>
          <ac:spMkLst>
            <pc:docMk/>
            <pc:sldMk cId="1298688145" sldId="38196"/>
            <ac:spMk id="3" creationId="{67EB1CA5-E6B0-1E53-5C8F-9568D9A39227}"/>
          </ac:spMkLst>
        </pc:spChg>
        <pc:spChg chg="mod">
          <ac:chgData name="Anuj Kumar" userId="fbbf561fc1d5fd09" providerId="LiveId" clId="{564ED188-4551-4D4C-A5AD-3CC440EA29E9}" dt="2023-05-23T12:15:38.007" v="2386" actId="20577"/>
          <ac:spMkLst>
            <pc:docMk/>
            <pc:sldMk cId="1298688145" sldId="38196"/>
            <ac:spMk id="10" creationId="{7A2A7EC3-852A-5A16-F0B5-3531D0D66745}"/>
          </ac:spMkLst>
        </pc:spChg>
      </pc:sldChg>
      <pc:sldChg chg="addSp delSp modSp">
        <pc:chgData name="Anuj Kumar" userId="fbbf561fc1d5fd09" providerId="LiveId" clId="{564ED188-4551-4D4C-A5AD-3CC440EA29E9}" dt="2023-05-23T12:15:55.143" v="2394" actId="1076"/>
        <pc:sldMkLst>
          <pc:docMk/>
          <pc:sldMk cId="49887265" sldId="38197"/>
        </pc:sldMkLst>
        <pc:picChg chg="add mod">
          <ac:chgData name="Anuj Kumar" userId="fbbf561fc1d5fd09" providerId="LiveId" clId="{564ED188-4551-4D4C-A5AD-3CC440EA29E9}" dt="2023-05-23T12:15:55.143" v="2394" actId="1076"/>
          <ac:picMkLst>
            <pc:docMk/>
            <pc:sldMk cId="49887265" sldId="38197"/>
            <ac:picMk id="10242" creationId="{AB192F3B-304B-0E69-7FBC-AAAA1B3695D9}"/>
          </ac:picMkLst>
        </pc:picChg>
        <pc:picChg chg="del">
          <ac:chgData name="Anuj Kumar" userId="fbbf561fc1d5fd09" providerId="LiveId" clId="{564ED188-4551-4D4C-A5AD-3CC440EA29E9}" dt="2023-05-23T12:15:51.114" v="2391" actId="478"/>
          <ac:picMkLst>
            <pc:docMk/>
            <pc:sldMk cId="49887265" sldId="38197"/>
            <ac:picMk id="11266" creationId="{F40B2FB8-595C-27A7-7BE5-3193FCBD6DA7}"/>
          </ac:picMkLst>
        </pc:picChg>
      </pc:sldChg>
      <pc:sldChg chg="modSp mod">
        <pc:chgData name="Anuj Kumar" userId="fbbf561fc1d5fd09" providerId="LiveId" clId="{564ED188-4551-4D4C-A5AD-3CC440EA29E9}" dt="2023-05-23T13:19:44.115" v="4689" actId="20577"/>
        <pc:sldMkLst>
          <pc:docMk/>
          <pc:sldMk cId="2303569177" sldId="38198"/>
        </pc:sldMkLst>
        <pc:spChg chg="mod">
          <ac:chgData name="Anuj Kumar" userId="fbbf561fc1d5fd09" providerId="LiveId" clId="{564ED188-4551-4D4C-A5AD-3CC440EA29E9}" dt="2023-05-23T13:19:44.115" v="4689" actId="20577"/>
          <ac:spMkLst>
            <pc:docMk/>
            <pc:sldMk cId="2303569177" sldId="38198"/>
            <ac:spMk id="7" creationId="{00000000-0000-0000-0000-000000000000}"/>
          </ac:spMkLst>
        </pc:spChg>
      </pc:sldChg>
      <pc:sldChg chg="modSp mod">
        <pc:chgData name="Anuj Kumar" userId="fbbf561fc1d5fd09" providerId="LiveId" clId="{564ED188-4551-4D4C-A5AD-3CC440EA29E9}" dt="2023-05-23T13:17:04.874" v="4514" actId="20577"/>
        <pc:sldMkLst>
          <pc:docMk/>
          <pc:sldMk cId="1682878973" sldId="38239"/>
        </pc:sldMkLst>
        <pc:spChg chg="mod">
          <ac:chgData name="Anuj Kumar" userId="fbbf561fc1d5fd09" providerId="LiveId" clId="{564ED188-4551-4D4C-A5AD-3CC440EA29E9}" dt="2023-05-23T13:17:04.874" v="4514" actId="20577"/>
          <ac:spMkLst>
            <pc:docMk/>
            <pc:sldMk cId="1682878973" sldId="38239"/>
            <ac:spMk id="3" creationId="{67EB1CA5-E6B0-1E53-5C8F-9568D9A39227}"/>
          </ac:spMkLst>
        </pc:spChg>
        <pc:spChg chg="mod">
          <ac:chgData name="Anuj Kumar" userId="fbbf561fc1d5fd09" providerId="LiveId" clId="{564ED188-4551-4D4C-A5AD-3CC440EA29E9}" dt="2023-05-23T13:17:01.179" v="4513" actId="20577"/>
          <ac:spMkLst>
            <pc:docMk/>
            <pc:sldMk cId="1682878973" sldId="38239"/>
            <ac:spMk id="10" creationId="{7A2A7EC3-852A-5A16-F0B5-3531D0D66745}"/>
          </ac:spMkLst>
        </pc:spChg>
      </pc:sldChg>
      <pc:sldChg chg="addSp delSp modSp">
        <pc:chgData name="Anuj Kumar" userId="fbbf561fc1d5fd09" providerId="LiveId" clId="{564ED188-4551-4D4C-A5AD-3CC440EA29E9}" dt="2023-05-23T13:17:17.686" v="4518" actId="1076"/>
        <pc:sldMkLst>
          <pc:docMk/>
          <pc:sldMk cId="1948279295" sldId="38240"/>
        </pc:sldMkLst>
        <pc:picChg chg="add mod">
          <ac:chgData name="Anuj Kumar" userId="fbbf561fc1d5fd09" providerId="LiveId" clId="{564ED188-4551-4D4C-A5AD-3CC440EA29E9}" dt="2023-05-23T13:17:17.686" v="4518" actId="1076"/>
          <ac:picMkLst>
            <pc:docMk/>
            <pc:sldMk cId="1948279295" sldId="38240"/>
            <ac:picMk id="14338" creationId="{CD5ED7C3-13EB-D551-18FB-EC96744F664C}"/>
          </ac:picMkLst>
        </pc:picChg>
        <pc:picChg chg="del">
          <ac:chgData name="Anuj Kumar" userId="fbbf561fc1d5fd09" providerId="LiveId" clId="{564ED188-4551-4D4C-A5AD-3CC440EA29E9}" dt="2023-05-23T13:17:13.646" v="4515" actId="478"/>
          <ac:picMkLst>
            <pc:docMk/>
            <pc:sldMk cId="1948279295" sldId="38240"/>
            <ac:picMk id="15362" creationId="{53684834-4F1D-DA7A-2A30-779CB98AF48F}"/>
          </ac:picMkLst>
        </pc:picChg>
      </pc:sldChg>
      <pc:sldChg chg="modSp mod">
        <pc:chgData name="Anuj Kumar" userId="fbbf561fc1d5fd09" providerId="LiveId" clId="{564ED188-4551-4D4C-A5AD-3CC440EA29E9}" dt="2023-05-23T13:18:47.968" v="4620" actId="20577"/>
        <pc:sldMkLst>
          <pc:docMk/>
          <pc:sldMk cId="3340581655" sldId="38241"/>
        </pc:sldMkLst>
        <pc:spChg chg="mod">
          <ac:chgData name="Anuj Kumar" userId="fbbf561fc1d5fd09" providerId="LiveId" clId="{564ED188-4551-4D4C-A5AD-3CC440EA29E9}" dt="2023-05-23T13:18:47.968" v="4620" actId="20577"/>
          <ac:spMkLst>
            <pc:docMk/>
            <pc:sldMk cId="3340581655" sldId="38241"/>
            <ac:spMk id="7" creationId="{00000000-0000-0000-0000-000000000000}"/>
          </ac:spMkLst>
        </pc:spChg>
      </pc:sldChg>
      <pc:sldChg chg="modSp mod">
        <pc:chgData name="Anuj Kumar" userId="fbbf561fc1d5fd09" providerId="LiveId" clId="{564ED188-4551-4D4C-A5AD-3CC440EA29E9}" dt="2023-05-23T13:28:37.862" v="5430" actId="20577"/>
        <pc:sldMkLst>
          <pc:docMk/>
          <pc:sldMk cId="985946697" sldId="38242"/>
        </pc:sldMkLst>
        <pc:spChg chg="mod">
          <ac:chgData name="Anuj Kumar" userId="fbbf561fc1d5fd09" providerId="LiveId" clId="{564ED188-4551-4D4C-A5AD-3CC440EA29E9}" dt="2023-05-23T13:28:37.862" v="5430" actId="20577"/>
          <ac:spMkLst>
            <pc:docMk/>
            <pc:sldMk cId="985946697" sldId="38242"/>
            <ac:spMk id="10" creationId="{7A2A7EC3-852A-5A16-F0B5-3531D0D66745}"/>
          </ac:spMkLst>
        </pc:spChg>
      </pc:sldChg>
      <pc:sldChg chg="addSp delSp modSp">
        <pc:chgData name="Anuj Kumar" userId="fbbf561fc1d5fd09" providerId="LiveId" clId="{564ED188-4551-4D4C-A5AD-3CC440EA29E9}" dt="2023-05-23T13:28:57.244" v="5434" actId="1076"/>
        <pc:sldMkLst>
          <pc:docMk/>
          <pc:sldMk cId="1942437344" sldId="38243"/>
        </pc:sldMkLst>
        <pc:picChg chg="add mod">
          <ac:chgData name="Anuj Kumar" userId="fbbf561fc1d5fd09" providerId="LiveId" clId="{564ED188-4551-4D4C-A5AD-3CC440EA29E9}" dt="2023-05-23T13:28:57.244" v="5434" actId="1076"/>
          <ac:picMkLst>
            <pc:docMk/>
            <pc:sldMk cId="1942437344" sldId="38243"/>
            <ac:picMk id="15362" creationId="{938016A2-5016-2B9B-90F5-2AC7DAEAB208}"/>
          </ac:picMkLst>
        </pc:picChg>
        <pc:picChg chg="del">
          <ac:chgData name="Anuj Kumar" userId="fbbf561fc1d5fd09" providerId="LiveId" clId="{564ED188-4551-4D4C-A5AD-3CC440EA29E9}" dt="2023-05-23T13:28:52.437" v="5431" actId="478"/>
          <ac:picMkLst>
            <pc:docMk/>
            <pc:sldMk cId="1942437344" sldId="38243"/>
            <ac:picMk id="16386" creationId="{D53A0ACA-CDC3-FBF5-A700-C9F050B68D6B}"/>
          </ac:picMkLst>
        </pc:picChg>
      </pc:sldChg>
      <pc:sldChg chg="modSp mod">
        <pc:chgData name="Anuj Kumar" userId="fbbf561fc1d5fd09" providerId="LiveId" clId="{564ED188-4551-4D4C-A5AD-3CC440EA29E9}" dt="2023-05-23T13:31:33.785" v="5522" actId="21"/>
        <pc:sldMkLst>
          <pc:docMk/>
          <pc:sldMk cId="3093257447" sldId="38244"/>
        </pc:sldMkLst>
        <pc:spChg chg="mod">
          <ac:chgData name="Anuj Kumar" userId="fbbf561fc1d5fd09" providerId="LiveId" clId="{564ED188-4551-4D4C-A5AD-3CC440EA29E9}" dt="2023-05-23T13:31:33.785" v="5522" actId="21"/>
          <ac:spMkLst>
            <pc:docMk/>
            <pc:sldMk cId="3093257447" sldId="38244"/>
            <ac:spMk id="7" creationId="{00000000-0000-0000-0000-000000000000}"/>
          </ac:spMkLst>
        </pc:spChg>
      </pc:sldChg>
      <pc:sldChg chg="del">
        <pc:chgData name="Anuj Kumar" userId="fbbf561fc1d5fd09" providerId="LiveId" clId="{564ED188-4551-4D4C-A5AD-3CC440EA29E9}" dt="2023-05-23T13:31:44.521" v="5525" actId="47"/>
        <pc:sldMkLst>
          <pc:docMk/>
          <pc:sldMk cId="3007233232" sldId="38245"/>
        </pc:sldMkLst>
      </pc:sldChg>
      <pc:sldChg chg="del">
        <pc:chgData name="Anuj Kumar" userId="fbbf561fc1d5fd09" providerId="LiveId" clId="{564ED188-4551-4D4C-A5AD-3CC440EA29E9}" dt="2023-05-23T13:31:45.010" v="5526" actId="47"/>
        <pc:sldMkLst>
          <pc:docMk/>
          <pc:sldMk cId="1134797403" sldId="38246"/>
        </pc:sldMkLst>
      </pc:sldChg>
      <pc:sldChg chg="del">
        <pc:chgData name="Anuj Kumar" userId="fbbf561fc1d5fd09" providerId="LiveId" clId="{564ED188-4551-4D4C-A5AD-3CC440EA29E9}" dt="2023-05-23T13:31:45.262" v="5527" actId="47"/>
        <pc:sldMkLst>
          <pc:docMk/>
          <pc:sldMk cId="1047344626" sldId="38247"/>
        </pc:sldMkLst>
      </pc:sldChg>
      <pc:sldChg chg="del">
        <pc:chgData name="Anuj Kumar" userId="fbbf561fc1d5fd09" providerId="LiveId" clId="{564ED188-4551-4D4C-A5AD-3CC440EA29E9}" dt="2023-05-23T13:31:45.532" v="5528" actId="47"/>
        <pc:sldMkLst>
          <pc:docMk/>
          <pc:sldMk cId="1561726327" sldId="38248"/>
        </pc:sldMkLst>
      </pc:sldChg>
      <pc:sldChg chg="del">
        <pc:chgData name="Anuj Kumar" userId="fbbf561fc1d5fd09" providerId="LiveId" clId="{564ED188-4551-4D4C-A5AD-3CC440EA29E9}" dt="2023-05-23T13:31:45.799" v="5529" actId="47"/>
        <pc:sldMkLst>
          <pc:docMk/>
          <pc:sldMk cId="2037213415" sldId="38249"/>
        </pc:sldMkLst>
      </pc:sldChg>
      <pc:sldChg chg="del">
        <pc:chgData name="Anuj Kumar" userId="fbbf561fc1d5fd09" providerId="LiveId" clId="{564ED188-4551-4D4C-A5AD-3CC440EA29E9}" dt="2023-05-23T13:31:46.021" v="5530" actId="47"/>
        <pc:sldMkLst>
          <pc:docMk/>
          <pc:sldMk cId="3726009627" sldId="38250"/>
        </pc:sldMkLst>
      </pc:sldChg>
      <pc:sldChg chg="del">
        <pc:chgData name="Anuj Kumar" userId="fbbf561fc1d5fd09" providerId="LiveId" clId="{564ED188-4551-4D4C-A5AD-3CC440EA29E9}" dt="2023-05-23T13:31:46.209" v="5531" actId="47"/>
        <pc:sldMkLst>
          <pc:docMk/>
          <pc:sldMk cId="541112990" sldId="38251"/>
        </pc:sldMkLst>
      </pc:sldChg>
      <pc:sldChg chg="del">
        <pc:chgData name="Anuj Kumar" userId="fbbf561fc1d5fd09" providerId="LiveId" clId="{564ED188-4551-4D4C-A5AD-3CC440EA29E9}" dt="2023-05-23T13:31:46.492" v="5532" actId="47"/>
        <pc:sldMkLst>
          <pc:docMk/>
          <pc:sldMk cId="741120586" sldId="38252"/>
        </pc:sldMkLst>
      </pc:sldChg>
      <pc:sldChg chg="del">
        <pc:chgData name="Anuj Kumar" userId="fbbf561fc1d5fd09" providerId="LiveId" clId="{564ED188-4551-4D4C-A5AD-3CC440EA29E9}" dt="2023-05-23T13:31:46.837" v="5533" actId="47"/>
        <pc:sldMkLst>
          <pc:docMk/>
          <pc:sldMk cId="2135214405" sldId="38253"/>
        </pc:sldMkLst>
      </pc:sldChg>
      <pc:sldChg chg="del">
        <pc:chgData name="Anuj Kumar" userId="fbbf561fc1d5fd09" providerId="LiveId" clId="{564ED188-4551-4D4C-A5AD-3CC440EA29E9}" dt="2023-05-23T13:31:47.151" v="5534" actId="47"/>
        <pc:sldMkLst>
          <pc:docMk/>
          <pc:sldMk cId="3261913040" sldId="38254"/>
        </pc:sldMkLst>
      </pc:sldChg>
      <pc:sldChg chg="del">
        <pc:chgData name="Anuj Kumar" userId="fbbf561fc1d5fd09" providerId="LiveId" clId="{564ED188-4551-4D4C-A5AD-3CC440EA29E9}" dt="2023-05-23T13:31:47.559" v="5535" actId="47"/>
        <pc:sldMkLst>
          <pc:docMk/>
          <pc:sldMk cId="413521087" sldId="38255"/>
        </pc:sldMkLst>
      </pc:sldChg>
      <pc:sldChg chg="del">
        <pc:chgData name="Anuj Kumar" userId="fbbf561fc1d5fd09" providerId="LiveId" clId="{564ED188-4551-4D4C-A5AD-3CC440EA29E9}" dt="2023-05-23T13:31:48.045" v="5536" actId="47"/>
        <pc:sldMkLst>
          <pc:docMk/>
          <pc:sldMk cId="1615743516" sldId="38256"/>
        </pc:sldMkLst>
      </pc:sldChg>
      <pc:sldChg chg="del">
        <pc:chgData name="Anuj Kumar" userId="fbbf561fc1d5fd09" providerId="LiveId" clId="{564ED188-4551-4D4C-A5AD-3CC440EA29E9}" dt="2023-05-23T13:31:48.250" v="5537" actId="47"/>
        <pc:sldMkLst>
          <pc:docMk/>
          <pc:sldMk cId="2796148358" sldId="38257"/>
        </pc:sldMkLst>
      </pc:sldChg>
      <pc:sldChg chg="del">
        <pc:chgData name="Anuj Kumar" userId="fbbf561fc1d5fd09" providerId="LiveId" clId="{564ED188-4551-4D4C-A5AD-3CC440EA29E9}" dt="2023-05-23T13:31:48.488" v="5538" actId="47"/>
        <pc:sldMkLst>
          <pc:docMk/>
          <pc:sldMk cId="4136834448" sldId="38258"/>
        </pc:sldMkLst>
      </pc:sldChg>
      <pc:sldChg chg="del">
        <pc:chgData name="Anuj Kumar" userId="fbbf561fc1d5fd09" providerId="LiveId" clId="{564ED188-4551-4D4C-A5AD-3CC440EA29E9}" dt="2023-05-23T13:31:48.677" v="5539" actId="47"/>
        <pc:sldMkLst>
          <pc:docMk/>
          <pc:sldMk cId="1281139395" sldId="38259"/>
        </pc:sldMkLst>
      </pc:sldChg>
      <pc:sldChg chg="del">
        <pc:chgData name="Anuj Kumar" userId="fbbf561fc1d5fd09" providerId="LiveId" clId="{564ED188-4551-4D4C-A5AD-3CC440EA29E9}" dt="2023-05-23T13:31:48.868" v="5540" actId="47"/>
        <pc:sldMkLst>
          <pc:docMk/>
          <pc:sldMk cId="1864653315" sldId="38273"/>
        </pc:sldMkLst>
      </pc:sldChg>
      <pc:sldChg chg="del">
        <pc:chgData name="Anuj Kumar" userId="fbbf561fc1d5fd09" providerId="LiveId" clId="{564ED188-4551-4D4C-A5AD-3CC440EA29E9}" dt="2023-05-23T13:31:49.134" v="5541" actId="47"/>
        <pc:sldMkLst>
          <pc:docMk/>
          <pc:sldMk cId="41231464" sldId="38274"/>
        </pc:sldMkLst>
      </pc:sldChg>
      <pc:sldChg chg="del">
        <pc:chgData name="Anuj Kumar" userId="fbbf561fc1d5fd09" providerId="LiveId" clId="{564ED188-4551-4D4C-A5AD-3CC440EA29E9}" dt="2023-05-23T13:31:49.358" v="5542" actId="47"/>
        <pc:sldMkLst>
          <pc:docMk/>
          <pc:sldMk cId="2732890015" sldId="38275"/>
        </pc:sldMkLst>
      </pc:sldChg>
      <pc:sldChg chg="del">
        <pc:chgData name="Anuj Kumar" userId="fbbf561fc1d5fd09" providerId="LiveId" clId="{564ED188-4551-4D4C-A5AD-3CC440EA29E9}" dt="2023-05-23T13:31:49.582" v="5543" actId="47"/>
        <pc:sldMkLst>
          <pc:docMk/>
          <pc:sldMk cId="3997310043" sldId="38276"/>
        </pc:sldMkLst>
      </pc:sldChg>
      <pc:sldChg chg="del">
        <pc:chgData name="Anuj Kumar" userId="fbbf561fc1d5fd09" providerId="LiveId" clId="{564ED188-4551-4D4C-A5AD-3CC440EA29E9}" dt="2023-05-23T13:31:49.845" v="5544" actId="47"/>
        <pc:sldMkLst>
          <pc:docMk/>
          <pc:sldMk cId="4049289572" sldId="38277"/>
        </pc:sldMkLst>
      </pc:sldChg>
      <pc:sldChg chg="del">
        <pc:chgData name="Anuj Kumar" userId="fbbf561fc1d5fd09" providerId="LiveId" clId="{564ED188-4551-4D4C-A5AD-3CC440EA29E9}" dt="2023-05-23T13:31:50.049" v="5545" actId="47"/>
        <pc:sldMkLst>
          <pc:docMk/>
          <pc:sldMk cId="657732609" sldId="38278"/>
        </pc:sldMkLst>
      </pc:sldChg>
      <pc:sldChg chg="del">
        <pc:chgData name="Anuj Kumar" userId="fbbf561fc1d5fd09" providerId="LiveId" clId="{564ED188-4551-4D4C-A5AD-3CC440EA29E9}" dt="2023-05-23T13:31:53.881" v="5546" actId="47"/>
        <pc:sldMkLst>
          <pc:docMk/>
          <pc:sldMk cId="987209911" sldId="38279"/>
        </pc:sldMkLst>
      </pc:sldChg>
      <pc:sldChg chg="del">
        <pc:chgData name="Anuj Kumar" userId="fbbf561fc1d5fd09" providerId="LiveId" clId="{564ED188-4551-4D4C-A5AD-3CC440EA29E9}" dt="2023-05-23T13:31:54.137" v="5547" actId="47"/>
        <pc:sldMkLst>
          <pc:docMk/>
          <pc:sldMk cId="3778772639" sldId="38280"/>
        </pc:sldMkLst>
      </pc:sldChg>
      <pc:sldChg chg="del">
        <pc:chgData name="Anuj Kumar" userId="fbbf561fc1d5fd09" providerId="LiveId" clId="{564ED188-4551-4D4C-A5AD-3CC440EA29E9}" dt="2023-05-23T13:31:54.291" v="5548" actId="47"/>
        <pc:sldMkLst>
          <pc:docMk/>
          <pc:sldMk cId="2819299946" sldId="38281"/>
        </pc:sldMkLst>
      </pc:sldChg>
      <pc:sldChg chg="del">
        <pc:chgData name="Anuj Kumar" userId="fbbf561fc1d5fd09" providerId="LiveId" clId="{564ED188-4551-4D4C-A5AD-3CC440EA29E9}" dt="2023-05-23T13:31:54.497" v="5549" actId="47"/>
        <pc:sldMkLst>
          <pc:docMk/>
          <pc:sldMk cId="786410480" sldId="38282"/>
        </pc:sldMkLst>
      </pc:sldChg>
      <pc:sldChg chg="del">
        <pc:chgData name="Anuj Kumar" userId="fbbf561fc1d5fd09" providerId="LiveId" clId="{564ED188-4551-4D4C-A5AD-3CC440EA29E9}" dt="2023-05-23T13:31:54.765" v="5550" actId="47"/>
        <pc:sldMkLst>
          <pc:docMk/>
          <pc:sldMk cId="3312972632" sldId="38283"/>
        </pc:sldMkLst>
      </pc:sldChg>
      <pc:sldChg chg="del">
        <pc:chgData name="Anuj Kumar" userId="fbbf561fc1d5fd09" providerId="LiveId" clId="{564ED188-4551-4D4C-A5AD-3CC440EA29E9}" dt="2023-05-23T13:31:54.958" v="5551" actId="47"/>
        <pc:sldMkLst>
          <pc:docMk/>
          <pc:sldMk cId="2117831788" sldId="38284"/>
        </pc:sldMkLst>
      </pc:sldChg>
      <pc:sldChg chg="del">
        <pc:chgData name="Anuj Kumar" userId="fbbf561fc1d5fd09" providerId="LiveId" clId="{564ED188-4551-4D4C-A5AD-3CC440EA29E9}" dt="2023-05-23T13:31:55.158" v="5552" actId="47"/>
        <pc:sldMkLst>
          <pc:docMk/>
          <pc:sldMk cId="1839389400" sldId="38285"/>
        </pc:sldMkLst>
      </pc:sldChg>
      <pc:sldChg chg="del">
        <pc:chgData name="Anuj Kumar" userId="fbbf561fc1d5fd09" providerId="LiveId" clId="{564ED188-4551-4D4C-A5AD-3CC440EA29E9}" dt="2023-05-23T13:31:55.414" v="5553" actId="47"/>
        <pc:sldMkLst>
          <pc:docMk/>
          <pc:sldMk cId="2663669525" sldId="38286"/>
        </pc:sldMkLst>
      </pc:sldChg>
      <pc:sldChg chg="del">
        <pc:chgData name="Anuj Kumar" userId="fbbf561fc1d5fd09" providerId="LiveId" clId="{564ED188-4551-4D4C-A5AD-3CC440EA29E9}" dt="2023-05-23T13:31:55.638" v="5554" actId="47"/>
        <pc:sldMkLst>
          <pc:docMk/>
          <pc:sldMk cId="3724114667" sldId="38287"/>
        </pc:sldMkLst>
      </pc:sldChg>
      <pc:sldChg chg="del">
        <pc:chgData name="Anuj Kumar" userId="fbbf561fc1d5fd09" providerId="LiveId" clId="{564ED188-4551-4D4C-A5AD-3CC440EA29E9}" dt="2023-05-23T13:31:55.794" v="5555" actId="47"/>
        <pc:sldMkLst>
          <pc:docMk/>
          <pc:sldMk cId="1234687556" sldId="38288"/>
        </pc:sldMkLst>
      </pc:sldChg>
      <pc:sldChg chg="del">
        <pc:chgData name="Anuj Kumar" userId="fbbf561fc1d5fd09" providerId="LiveId" clId="{564ED188-4551-4D4C-A5AD-3CC440EA29E9}" dt="2023-05-23T13:31:56.114" v="5556" actId="47"/>
        <pc:sldMkLst>
          <pc:docMk/>
          <pc:sldMk cId="2053614891" sldId="38289"/>
        </pc:sldMkLst>
      </pc:sldChg>
      <pc:sldChg chg="del">
        <pc:chgData name="Anuj Kumar" userId="fbbf561fc1d5fd09" providerId="LiveId" clId="{564ED188-4551-4D4C-A5AD-3CC440EA29E9}" dt="2023-05-23T13:31:56.505" v="5557" actId="47"/>
        <pc:sldMkLst>
          <pc:docMk/>
          <pc:sldMk cId="3866107384" sldId="38290"/>
        </pc:sldMkLst>
      </pc:sldChg>
      <pc:sldChg chg="del">
        <pc:chgData name="Anuj Kumar" userId="fbbf561fc1d5fd09" providerId="LiveId" clId="{564ED188-4551-4D4C-A5AD-3CC440EA29E9}" dt="2023-05-23T13:31:56.821" v="5558" actId="47"/>
        <pc:sldMkLst>
          <pc:docMk/>
          <pc:sldMk cId="674038822" sldId="38291"/>
        </pc:sldMkLst>
      </pc:sldChg>
      <pc:sldChg chg="del">
        <pc:chgData name="Anuj Kumar" userId="fbbf561fc1d5fd09" providerId="LiveId" clId="{564ED188-4551-4D4C-A5AD-3CC440EA29E9}" dt="2023-05-23T13:31:57.279" v="5559" actId="47"/>
        <pc:sldMkLst>
          <pc:docMk/>
          <pc:sldMk cId="2653336284" sldId="38292"/>
        </pc:sldMkLst>
      </pc:sldChg>
      <pc:sldChg chg="del">
        <pc:chgData name="Anuj Kumar" userId="fbbf561fc1d5fd09" providerId="LiveId" clId="{564ED188-4551-4D4C-A5AD-3CC440EA29E9}" dt="2023-05-23T13:31:57.485" v="5560" actId="47"/>
        <pc:sldMkLst>
          <pc:docMk/>
          <pc:sldMk cId="1946540282" sldId="38293"/>
        </pc:sldMkLst>
      </pc:sldChg>
      <pc:sldChg chg="del">
        <pc:chgData name="Anuj Kumar" userId="fbbf561fc1d5fd09" providerId="LiveId" clId="{564ED188-4551-4D4C-A5AD-3CC440EA29E9}" dt="2023-05-23T13:31:57.930" v="5561" actId="47"/>
        <pc:sldMkLst>
          <pc:docMk/>
          <pc:sldMk cId="2798047541" sldId="38294"/>
        </pc:sldMkLst>
      </pc:sldChg>
      <pc:sldChg chg="del">
        <pc:chgData name="Anuj Kumar" userId="fbbf561fc1d5fd09" providerId="LiveId" clId="{564ED188-4551-4D4C-A5AD-3CC440EA29E9}" dt="2023-05-23T13:31:58.316" v="5562" actId="47"/>
        <pc:sldMkLst>
          <pc:docMk/>
          <pc:sldMk cId="122824375" sldId="38295"/>
        </pc:sldMkLst>
      </pc:sldChg>
      <pc:sldChg chg="del">
        <pc:chgData name="Anuj Kumar" userId="fbbf561fc1d5fd09" providerId="LiveId" clId="{564ED188-4551-4D4C-A5AD-3CC440EA29E9}" dt="2023-05-23T13:31:58.843" v="5563" actId="47"/>
        <pc:sldMkLst>
          <pc:docMk/>
          <pc:sldMk cId="2548301489" sldId="38296"/>
        </pc:sldMkLst>
      </pc:sldChg>
      <pc:sldChg chg="del">
        <pc:chgData name="Anuj Kumar" userId="fbbf561fc1d5fd09" providerId="LiveId" clId="{564ED188-4551-4D4C-A5AD-3CC440EA29E9}" dt="2023-05-23T13:31:59.334" v="5564" actId="47"/>
        <pc:sldMkLst>
          <pc:docMk/>
          <pc:sldMk cId="572962361" sldId="38297"/>
        </pc:sldMkLst>
      </pc:sldChg>
      <pc:sldChg chg="del">
        <pc:chgData name="Anuj Kumar" userId="fbbf561fc1d5fd09" providerId="LiveId" clId="{564ED188-4551-4D4C-A5AD-3CC440EA29E9}" dt="2023-05-23T13:31:59.880" v="5565" actId="47"/>
        <pc:sldMkLst>
          <pc:docMk/>
          <pc:sldMk cId="1633968684" sldId="38298"/>
        </pc:sldMkLst>
      </pc:sldChg>
      <pc:sldChg chg="del">
        <pc:chgData name="Anuj Kumar" userId="fbbf561fc1d5fd09" providerId="LiveId" clId="{564ED188-4551-4D4C-A5AD-3CC440EA29E9}" dt="2023-05-23T13:32:00.608" v="5566" actId="47"/>
        <pc:sldMkLst>
          <pc:docMk/>
          <pc:sldMk cId="562303922" sldId="38299"/>
        </pc:sldMkLst>
      </pc:sldChg>
      <pc:sldChg chg="modSp add mod">
        <pc:chgData name="Anuj Kumar" userId="fbbf561fc1d5fd09" providerId="LiveId" clId="{564ED188-4551-4D4C-A5AD-3CC440EA29E9}" dt="2023-05-23T11:03:42.092" v="70" actId="403"/>
        <pc:sldMkLst>
          <pc:docMk/>
          <pc:sldMk cId="1449843379" sldId="38300"/>
        </pc:sldMkLst>
        <pc:spChg chg="mod">
          <ac:chgData name="Anuj Kumar" userId="fbbf561fc1d5fd09" providerId="LiveId" clId="{564ED188-4551-4D4C-A5AD-3CC440EA29E9}" dt="2023-05-23T11:03:42.092" v="70" actId="403"/>
          <ac:spMkLst>
            <pc:docMk/>
            <pc:sldMk cId="1449843379" sldId="38300"/>
            <ac:spMk id="7" creationId="{00000000-0000-0000-0000-000000000000}"/>
          </ac:spMkLst>
        </pc:spChg>
      </pc:sldChg>
      <pc:sldChg chg="modSp add mod">
        <pc:chgData name="Anuj Kumar" userId="fbbf561fc1d5fd09" providerId="LiveId" clId="{564ED188-4551-4D4C-A5AD-3CC440EA29E9}" dt="2023-05-23T11:07:26.363" v="184" actId="255"/>
        <pc:sldMkLst>
          <pc:docMk/>
          <pc:sldMk cId="2007704390" sldId="38301"/>
        </pc:sldMkLst>
        <pc:spChg chg="mod">
          <ac:chgData name="Anuj Kumar" userId="fbbf561fc1d5fd09" providerId="LiveId" clId="{564ED188-4551-4D4C-A5AD-3CC440EA29E9}" dt="2023-05-23T11:07:26.363" v="184" actId="255"/>
          <ac:spMkLst>
            <pc:docMk/>
            <pc:sldMk cId="2007704390" sldId="38301"/>
            <ac:spMk id="7" creationId="{00000000-0000-0000-0000-000000000000}"/>
          </ac:spMkLst>
        </pc:spChg>
      </pc:sldChg>
      <pc:sldChg chg="modSp add mod">
        <pc:chgData name="Anuj Kumar" userId="fbbf561fc1d5fd09" providerId="LiveId" clId="{564ED188-4551-4D4C-A5AD-3CC440EA29E9}" dt="2023-05-23T12:45:51.550" v="2477"/>
        <pc:sldMkLst>
          <pc:docMk/>
          <pc:sldMk cId="3061534107" sldId="38302"/>
        </pc:sldMkLst>
        <pc:spChg chg="mod">
          <ac:chgData name="Anuj Kumar" userId="fbbf561fc1d5fd09" providerId="LiveId" clId="{564ED188-4551-4D4C-A5AD-3CC440EA29E9}" dt="2023-05-23T12:45:51.550" v="2477"/>
          <ac:spMkLst>
            <pc:docMk/>
            <pc:sldMk cId="3061534107" sldId="38302"/>
            <ac:spMk id="7" creationId="{00000000-0000-0000-0000-000000000000}"/>
          </ac:spMkLst>
        </pc:spChg>
      </pc:sldChg>
      <pc:sldChg chg="modSp add mod">
        <pc:chgData name="Anuj Kumar" userId="fbbf561fc1d5fd09" providerId="LiveId" clId="{564ED188-4551-4D4C-A5AD-3CC440EA29E9}" dt="2023-05-23T12:48:08.374" v="2558"/>
        <pc:sldMkLst>
          <pc:docMk/>
          <pc:sldMk cId="129983195" sldId="38303"/>
        </pc:sldMkLst>
        <pc:spChg chg="mod">
          <ac:chgData name="Anuj Kumar" userId="fbbf561fc1d5fd09" providerId="LiveId" clId="{564ED188-4551-4D4C-A5AD-3CC440EA29E9}" dt="2023-05-23T12:48:08.374" v="2558"/>
          <ac:spMkLst>
            <pc:docMk/>
            <pc:sldMk cId="129983195" sldId="38303"/>
            <ac:spMk id="7" creationId="{00000000-0000-0000-0000-000000000000}"/>
          </ac:spMkLst>
        </pc:spChg>
      </pc:sldChg>
      <pc:sldChg chg="modSp add del mod">
        <pc:chgData name="Anuj Kumar" userId="fbbf561fc1d5fd09" providerId="LiveId" clId="{564ED188-4551-4D4C-A5AD-3CC440EA29E9}" dt="2023-05-23T12:48:11.434" v="2559" actId="47"/>
        <pc:sldMkLst>
          <pc:docMk/>
          <pc:sldMk cId="775696440" sldId="38304"/>
        </pc:sldMkLst>
        <pc:spChg chg="mod">
          <ac:chgData name="Anuj Kumar" userId="fbbf561fc1d5fd09" providerId="LiveId" clId="{564ED188-4551-4D4C-A5AD-3CC440EA29E9}" dt="2023-05-23T12:47:41.986" v="2550" actId="20577"/>
          <ac:spMkLst>
            <pc:docMk/>
            <pc:sldMk cId="775696440" sldId="38304"/>
            <ac:spMk id="7" creationId="{00000000-0000-0000-0000-000000000000}"/>
          </ac:spMkLst>
        </pc:spChg>
      </pc:sldChg>
      <pc:sldChg chg="modSp add mod">
        <pc:chgData name="Anuj Kumar" userId="fbbf561fc1d5fd09" providerId="LiveId" clId="{564ED188-4551-4D4C-A5AD-3CC440EA29E9}" dt="2023-05-23T12:50:09.714" v="2633" actId="20577"/>
        <pc:sldMkLst>
          <pc:docMk/>
          <pc:sldMk cId="2925045261" sldId="38304"/>
        </pc:sldMkLst>
        <pc:spChg chg="mod">
          <ac:chgData name="Anuj Kumar" userId="fbbf561fc1d5fd09" providerId="LiveId" clId="{564ED188-4551-4D4C-A5AD-3CC440EA29E9}" dt="2023-05-23T12:50:09.714" v="2633" actId="20577"/>
          <ac:spMkLst>
            <pc:docMk/>
            <pc:sldMk cId="2925045261" sldId="38304"/>
            <ac:spMk id="7" creationId="{00000000-0000-0000-0000-000000000000}"/>
          </ac:spMkLst>
        </pc:spChg>
      </pc:sldChg>
      <pc:sldChg chg="modSp add mod">
        <pc:chgData name="Anuj Kumar" userId="fbbf561fc1d5fd09" providerId="LiveId" clId="{564ED188-4551-4D4C-A5AD-3CC440EA29E9}" dt="2023-05-23T12:53:02.266" v="2677" actId="20577"/>
        <pc:sldMkLst>
          <pc:docMk/>
          <pc:sldMk cId="3077559075" sldId="38305"/>
        </pc:sldMkLst>
        <pc:spChg chg="mod">
          <ac:chgData name="Anuj Kumar" userId="fbbf561fc1d5fd09" providerId="LiveId" clId="{564ED188-4551-4D4C-A5AD-3CC440EA29E9}" dt="2023-05-23T12:53:02.266" v="2677" actId="20577"/>
          <ac:spMkLst>
            <pc:docMk/>
            <pc:sldMk cId="3077559075" sldId="38305"/>
            <ac:spMk id="7" creationId="{00000000-0000-0000-0000-000000000000}"/>
          </ac:spMkLst>
        </pc:spChg>
      </pc:sldChg>
      <pc:sldChg chg="modSp add mod">
        <pc:chgData name="Anuj Kumar" userId="fbbf561fc1d5fd09" providerId="LiveId" clId="{564ED188-4551-4D4C-A5AD-3CC440EA29E9}" dt="2023-05-23T12:54:38.279" v="2747" actId="20577"/>
        <pc:sldMkLst>
          <pc:docMk/>
          <pc:sldMk cId="1371425736" sldId="38306"/>
        </pc:sldMkLst>
        <pc:spChg chg="mod">
          <ac:chgData name="Anuj Kumar" userId="fbbf561fc1d5fd09" providerId="LiveId" clId="{564ED188-4551-4D4C-A5AD-3CC440EA29E9}" dt="2023-05-23T12:54:38.279" v="2747" actId="20577"/>
          <ac:spMkLst>
            <pc:docMk/>
            <pc:sldMk cId="1371425736" sldId="38306"/>
            <ac:spMk id="7" creationId="{00000000-0000-0000-0000-000000000000}"/>
          </ac:spMkLst>
        </pc:spChg>
      </pc:sldChg>
      <pc:sldChg chg="modSp add mod">
        <pc:chgData name="Anuj Kumar" userId="fbbf561fc1d5fd09" providerId="LiveId" clId="{564ED188-4551-4D4C-A5AD-3CC440EA29E9}" dt="2023-05-23T12:58:01.335" v="2960" actId="20577"/>
        <pc:sldMkLst>
          <pc:docMk/>
          <pc:sldMk cId="4026773986" sldId="38307"/>
        </pc:sldMkLst>
        <pc:spChg chg="mod">
          <ac:chgData name="Anuj Kumar" userId="fbbf561fc1d5fd09" providerId="LiveId" clId="{564ED188-4551-4D4C-A5AD-3CC440EA29E9}" dt="2023-05-23T12:58:01.335" v="2960" actId="20577"/>
          <ac:spMkLst>
            <pc:docMk/>
            <pc:sldMk cId="4026773986" sldId="38307"/>
            <ac:spMk id="7" creationId="{00000000-0000-0000-0000-000000000000}"/>
          </ac:spMkLst>
        </pc:spChg>
      </pc:sldChg>
      <pc:sldChg chg="modSp add mod">
        <pc:chgData name="Anuj Kumar" userId="fbbf561fc1d5fd09" providerId="LiveId" clId="{564ED188-4551-4D4C-A5AD-3CC440EA29E9}" dt="2023-05-23T13:31:37.721" v="5524"/>
        <pc:sldMkLst>
          <pc:docMk/>
          <pc:sldMk cId="3731328133" sldId="38308"/>
        </pc:sldMkLst>
        <pc:spChg chg="mod">
          <ac:chgData name="Anuj Kumar" userId="fbbf561fc1d5fd09" providerId="LiveId" clId="{564ED188-4551-4D4C-A5AD-3CC440EA29E9}" dt="2023-05-23T13:31:37.721" v="5524"/>
          <ac:spMkLst>
            <pc:docMk/>
            <pc:sldMk cId="3731328133" sldId="38308"/>
            <ac:spMk id="7" creationId="{00000000-0000-0000-0000-000000000000}"/>
          </ac:spMkLst>
        </pc:spChg>
      </pc:sldChg>
    </pc:docChg>
  </pc:docChgLst>
  <pc:docChgLst>
    <pc:chgData name="Anuj Kumar" userId="fbbf561fc1d5fd09" providerId="LiveId" clId="{9984BA80-B4BE-49BC-A835-C7918E79AD24}"/>
    <pc:docChg chg="undo custSel addSld delSld modSld">
      <pc:chgData name="Anuj Kumar" userId="fbbf561fc1d5fd09" providerId="LiveId" clId="{9984BA80-B4BE-49BC-A835-C7918E79AD24}" dt="2023-05-24T12:16:15.174" v="7282" actId="1076"/>
      <pc:docMkLst>
        <pc:docMk/>
      </pc:docMkLst>
      <pc:sldChg chg="addSp delSp modSp mod">
        <pc:chgData name="Anuj Kumar" userId="fbbf561fc1d5fd09" providerId="LiveId" clId="{9984BA80-B4BE-49BC-A835-C7918E79AD24}" dt="2023-05-24T12:16:15.174" v="7282" actId="1076"/>
        <pc:sldMkLst>
          <pc:docMk/>
          <pc:sldMk cId="1862188659" sldId="33269"/>
        </pc:sldMkLst>
        <pc:picChg chg="add mod">
          <ac:chgData name="Anuj Kumar" userId="fbbf561fc1d5fd09" providerId="LiveId" clId="{9984BA80-B4BE-49BC-A835-C7918E79AD24}" dt="2023-05-24T12:16:15.174" v="7282" actId="1076"/>
          <ac:picMkLst>
            <pc:docMk/>
            <pc:sldMk cId="1862188659" sldId="33269"/>
            <ac:picMk id="2" creationId="{3262B6FA-F781-6216-5C7F-99A540676B29}"/>
          </ac:picMkLst>
        </pc:picChg>
        <pc:picChg chg="del">
          <ac:chgData name="Anuj Kumar" userId="fbbf561fc1d5fd09" providerId="LiveId" clId="{9984BA80-B4BE-49BC-A835-C7918E79AD24}" dt="2023-05-24T12:14:47.399" v="7279" actId="478"/>
          <ac:picMkLst>
            <pc:docMk/>
            <pc:sldMk cId="1862188659" sldId="33269"/>
            <ac:picMk id="3" creationId="{CAD77332-C548-49DD-4060-68BC745DE344}"/>
          </ac:picMkLst>
        </pc:picChg>
      </pc:sldChg>
      <pc:sldChg chg="addSp delSp modSp">
        <pc:chgData name="Anuj Kumar" userId="fbbf561fc1d5fd09" providerId="LiveId" clId="{9984BA80-B4BE-49BC-A835-C7918E79AD24}" dt="2023-05-24T10:50:18.247" v="3121" actId="1076"/>
        <pc:sldMkLst>
          <pc:docMk/>
          <pc:sldMk cId="1627106134" sldId="35628"/>
        </pc:sldMkLst>
        <pc:picChg chg="add del mod">
          <ac:chgData name="Anuj Kumar" userId="fbbf561fc1d5fd09" providerId="LiveId" clId="{9984BA80-B4BE-49BC-A835-C7918E79AD24}" dt="2023-05-24T10:50:09.609" v="3118" actId="478"/>
          <ac:picMkLst>
            <pc:docMk/>
            <pc:sldMk cId="1627106134" sldId="35628"/>
            <ac:picMk id="3" creationId="{F7215AE1-35AB-4DFB-6968-39AA49C9B3E1}"/>
          </ac:picMkLst>
        </pc:picChg>
        <pc:picChg chg="del">
          <ac:chgData name="Anuj Kumar" userId="fbbf561fc1d5fd09" providerId="LiveId" clId="{9984BA80-B4BE-49BC-A835-C7918E79AD24}" dt="2023-05-24T09:25:02.386" v="626" actId="478"/>
          <ac:picMkLst>
            <pc:docMk/>
            <pc:sldMk cId="1627106134" sldId="35628"/>
            <ac:picMk id="2050" creationId="{DF6267DC-3BCE-4511-05C8-AE0A1EF40977}"/>
          </ac:picMkLst>
        </pc:picChg>
        <pc:picChg chg="add mod">
          <ac:chgData name="Anuj Kumar" userId="fbbf561fc1d5fd09" providerId="LiveId" clId="{9984BA80-B4BE-49BC-A835-C7918E79AD24}" dt="2023-05-24T10:50:18.247" v="3121" actId="1076"/>
          <ac:picMkLst>
            <pc:docMk/>
            <pc:sldMk cId="1627106134" sldId="35628"/>
            <ac:picMk id="2052" creationId="{717664D7-739B-2890-A59B-97A83E851AA7}"/>
          </ac:picMkLst>
        </pc:picChg>
      </pc:sldChg>
      <pc:sldChg chg="modSp mod">
        <pc:chgData name="Anuj Kumar" userId="fbbf561fc1d5fd09" providerId="LiveId" clId="{9984BA80-B4BE-49BC-A835-C7918E79AD24}" dt="2023-05-24T11:50:59.136" v="5725" actId="21"/>
        <pc:sldMkLst>
          <pc:docMk/>
          <pc:sldMk cId="4276611597" sldId="36047"/>
        </pc:sldMkLst>
        <pc:spChg chg="mod">
          <ac:chgData name="Anuj Kumar" userId="fbbf561fc1d5fd09" providerId="LiveId" clId="{9984BA80-B4BE-49BC-A835-C7918E79AD24}" dt="2023-05-24T11:50:59.136" v="5725" actId="21"/>
          <ac:spMkLst>
            <pc:docMk/>
            <pc:sldMk cId="4276611597" sldId="36047"/>
            <ac:spMk id="7" creationId="{00000000-0000-0000-0000-000000000000}"/>
          </ac:spMkLst>
        </pc:spChg>
      </pc:sldChg>
      <pc:sldChg chg="modSp mod">
        <pc:chgData name="Anuj Kumar" userId="fbbf561fc1d5fd09" providerId="LiveId" clId="{9984BA80-B4BE-49BC-A835-C7918E79AD24}" dt="2023-05-24T11:17:40.756" v="5093" actId="20577"/>
        <pc:sldMkLst>
          <pc:docMk/>
          <pc:sldMk cId="3118109807" sldId="37549"/>
        </pc:sldMkLst>
        <pc:spChg chg="mod">
          <ac:chgData name="Anuj Kumar" userId="fbbf561fc1d5fd09" providerId="LiveId" clId="{9984BA80-B4BE-49BC-A835-C7918E79AD24}" dt="2023-05-24T11:17:40.756" v="5093" actId="20577"/>
          <ac:spMkLst>
            <pc:docMk/>
            <pc:sldMk cId="3118109807" sldId="37549"/>
            <ac:spMk id="3" creationId="{67EB1CA5-E6B0-1E53-5C8F-9568D9A39227}"/>
          </ac:spMkLst>
        </pc:spChg>
        <pc:spChg chg="mod">
          <ac:chgData name="Anuj Kumar" userId="fbbf561fc1d5fd09" providerId="LiveId" clId="{9984BA80-B4BE-49BC-A835-C7918E79AD24}" dt="2023-05-24T11:17:37.075" v="5092" actId="20577"/>
          <ac:spMkLst>
            <pc:docMk/>
            <pc:sldMk cId="3118109807" sldId="37549"/>
            <ac:spMk id="10" creationId="{7A2A7EC3-852A-5A16-F0B5-3531D0D66745}"/>
          </ac:spMkLst>
        </pc:spChg>
      </pc:sldChg>
      <pc:sldChg chg="addSp delSp modSp">
        <pc:chgData name="Anuj Kumar" userId="fbbf561fc1d5fd09" providerId="LiveId" clId="{9984BA80-B4BE-49BC-A835-C7918E79AD24}" dt="2023-05-24T11:17:45.113" v="5094" actId="1076"/>
        <pc:sldMkLst>
          <pc:docMk/>
          <pc:sldMk cId="986826215" sldId="37550"/>
        </pc:sldMkLst>
        <pc:picChg chg="del">
          <ac:chgData name="Anuj Kumar" userId="fbbf561fc1d5fd09" providerId="LiveId" clId="{9984BA80-B4BE-49BC-A835-C7918E79AD24}" dt="2023-05-24T11:15:42.047" v="4881" actId="478"/>
          <ac:picMkLst>
            <pc:docMk/>
            <pc:sldMk cId="986826215" sldId="37550"/>
            <ac:picMk id="8194" creationId="{C8E3A1BB-7444-E7C2-9872-BA6B125ED9C8}"/>
          </ac:picMkLst>
        </pc:picChg>
        <pc:picChg chg="add mod">
          <ac:chgData name="Anuj Kumar" userId="fbbf561fc1d5fd09" providerId="LiveId" clId="{9984BA80-B4BE-49BC-A835-C7918E79AD24}" dt="2023-05-24T11:17:45.113" v="5094" actId="1076"/>
          <ac:picMkLst>
            <pc:docMk/>
            <pc:sldMk cId="986826215" sldId="37550"/>
            <ac:picMk id="13314" creationId="{988ACC5A-1E2E-5903-05D1-8776929A6885}"/>
          </ac:picMkLst>
        </pc:picChg>
      </pc:sldChg>
      <pc:sldChg chg="modSp mod">
        <pc:chgData name="Anuj Kumar" userId="fbbf561fc1d5fd09" providerId="LiveId" clId="{9984BA80-B4BE-49BC-A835-C7918E79AD24}" dt="2023-05-24T11:57:55.418" v="6012" actId="20577"/>
        <pc:sldMkLst>
          <pc:docMk/>
          <pc:sldMk cId="1770473586" sldId="37551"/>
        </pc:sldMkLst>
        <pc:spChg chg="mod">
          <ac:chgData name="Anuj Kumar" userId="fbbf561fc1d5fd09" providerId="LiveId" clId="{9984BA80-B4BE-49BC-A835-C7918E79AD24}" dt="2023-05-24T11:57:55.418" v="6012" actId="20577"/>
          <ac:spMkLst>
            <pc:docMk/>
            <pc:sldMk cId="1770473586" sldId="37551"/>
            <ac:spMk id="7" creationId="{00000000-0000-0000-0000-000000000000}"/>
          </ac:spMkLst>
        </pc:spChg>
      </pc:sldChg>
      <pc:sldChg chg="modSp del mod">
        <pc:chgData name="Anuj Kumar" userId="fbbf561fc1d5fd09" providerId="LiveId" clId="{9984BA80-B4BE-49BC-A835-C7918E79AD24}" dt="2023-05-24T10:19:21.281" v="2384" actId="2696"/>
        <pc:sldMkLst>
          <pc:docMk/>
          <pc:sldMk cId="359178376" sldId="37638"/>
        </pc:sldMkLst>
        <pc:spChg chg="mod">
          <ac:chgData name="Anuj Kumar" userId="fbbf561fc1d5fd09" providerId="LiveId" clId="{9984BA80-B4BE-49BC-A835-C7918E79AD24}" dt="2023-05-24T09:22:50.103" v="315" actId="255"/>
          <ac:spMkLst>
            <pc:docMk/>
            <pc:sldMk cId="359178376" sldId="37638"/>
            <ac:spMk id="10" creationId="{7A2A7EC3-852A-5A16-F0B5-3531D0D66745}"/>
          </ac:spMkLst>
        </pc:spChg>
      </pc:sldChg>
      <pc:sldChg chg="modSp add mod">
        <pc:chgData name="Anuj Kumar" userId="fbbf561fc1d5fd09" providerId="LiveId" clId="{9984BA80-B4BE-49BC-A835-C7918E79AD24}" dt="2023-05-24T10:19:56.447" v="2390" actId="20577"/>
        <pc:sldMkLst>
          <pc:docMk/>
          <pc:sldMk cId="4007899220" sldId="37638"/>
        </pc:sldMkLst>
        <pc:spChg chg="mod">
          <ac:chgData name="Anuj Kumar" userId="fbbf561fc1d5fd09" providerId="LiveId" clId="{9984BA80-B4BE-49BC-A835-C7918E79AD24}" dt="2023-05-24T10:19:56.447" v="2390" actId="20577"/>
          <ac:spMkLst>
            <pc:docMk/>
            <pc:sldMk cId="4007899220" sldId="37638"/>
            <ac:spMk id="10" creationId="{7A2A7EC3-852A-5A16-F0B5-3531D0D66745}"/>
          </ac:spMkLst>
        </pc:spChg>
      </pc:sldChg>
      <pc:sldChg chg="addSp delSp modSp">
        <pc:chgData name="Anuj Kumar" userId="fbbf561fc1d5fd09" providerId="LiveId" clId="{9984BA80-B4BE-49BC-A835-C7918E79AD24}" dt="2023-05-24T10:48:12.051" v="2800" actId="1076"/>
        <pc:sldMkLst>
          <pc:docMk/>
          <pc:sldMk cId="3211387226" sldId="37639"/>
        </pc:sldMkLst>
        <pc:picChg chg="add del mod">
          <ac:chgData name="Anuj Kumar" userId="fbbf561fc1d5fd09" providerId="LiveId" clId="{9984BA80-B4BE-49BC-A835-C7918E79AD24}" dt="2023-05-24T10:48:05.073" v="2797" actId="478"/>
          <ac:picMkLst>
            <pc:docMk/>
            <pc:sldMk cId="3211387226" sldId="37639"/>
            <ac:picMk id="3" creationId="{813B7041-E578-51D3-48FE-126B70E96773}"/>
          </ac:picMkLst>
        </pc:picChg>
        <pc:picChg chg="del">
          <ac:chgData name="Anuj Kumar" userId="fbbf561fc1d5fd09" providerId="LiveId" clId="{9984BA80-B4BE-49BC-A835-C7918E79AD24}" dt="2023-05-24T09:22:03.564" v="221" actId="478"/>
          <ac:picMkLst>
            <pc:docMk/>
            <pc:sldMk cId="3211387226" sldId="37639"/>
            <ac:picMk id="1026" creationId="{5CFF280E-473B-B539-2F2E-480F54DCD3C9}"/>
          </ac:picMkLst>
        </pc:picChg>
        <pc:picChg chg="add mod">
          <ac:chgData name="Anuj Kumar" userId="fbbf561fc1d5fd09" providerId="LiveId" clId="{9984BA80-B4BE-49BC-A835-C7918E79AD24}" dt="2023-05-24T10:48:12.051" v="2800" actId="1076"/>
          <ac:picMkLst>
            <pc:docMk/>
            <pc:sldMk cId="3211387226" sldId="37639"/>
            <ac:picMk id="1028" creationId="{E2F26318-6AA2-2228-ABA3-09AC440B6CC4}"/>
          </ac:picMkLst>
        </pc:picChg>
      </pc:sldChg>
      <pc:sldChg chg="modSp mod">
        <pc:chgData name="Anuj Kumar" userId="fbbf561fc1d5fd09" providerId="LiveId" clId="{9984BA80-B4BE-49BC-A835-C7918E79AD24}" dt="2023-05-24T11:42:12.516" v="5176" actId="20577"/>
        <pc:sldMkLst>
          <pc:docMk/>
          <pc:sldMk cId="2215963265" sldId="37640"/>
        </pc:sldMkLst>
        <pc:spChg chg="mod">
          <ac:chgData name="Anuj Kumar" userId="fbbf561fc1d5fd09" providerId="LiveId" clId="{9984BA80-B4BE-49BC-A835-C7918E79AD24}" dt="2023-05-24T11:42:12.516" v="5176" actId="20577"/>
          <ac:spMkLst>
            <pc:docMk/>
            <pc:sldMk cId="2215963265" sldId="37640"/>
            <ac:spMk id="7" creationId="{00000000-0000-0000-0000-000000000000}"/>
          </ac:spMkLst>
        </pc:spChg>
      </pc:sldChg>
      <pc:sldChg chg="add del">
        <pc:chgData name="Anuj Kumar" userId="fbbf561fc1d5fd09" providerId="LiveId" clId="{9984BA80-B4BE-49BC-A835-C7918E79AD24}" dt="2023-05-24T12:14:03.708" v="7263"/>
        <pc:sldMkLst>
          <pc:docMk/>
          <pc:sldMk cId="2180250788" sldId="38078"/>
        </pc:sldMkLst>
      </pc:sldChg>
      <pc:sldChg chg="del">
        <pc:chgData name="Anuj Kumar" userId="fbbf561fc1d5fd09" providerId="LiveId" clId="{9984BA80-B4BE-49BC-A835-C7918E79AD24}" dt="2023-05-24T10:19:02.251" v="2371" actId="47"/>
        <pc:sldMkLst>
          <pc:docMk/>
          <pc:sldMk cId="643374996" sldId="38079"/>
        </pc:sldMkLst>
      </pc:sldChg>
      <pc:sldChg chg="del">
        <pc:chgData name="Anuj Kumar" userId="fbbf561fc1d5fd09" providerId="LiveId" clId="{9984BA80-B4BE-49BC-A835-C7918E79AD24}" dt="2023-05-24T10:19:02.493" v="2372" actId="47"/>
        <pc:sldMkLst>
          <pc:docMk/>
          <pc:sldMk cId="2710017520" sldId="38080"/>
        </pc:sldMkLst>
      </pc:sldChg>
      <pc:sldChg chg="add del">
        <pc:chgData name="Anuj Kumar" userId="fbbf561fc1d5fd09" providerId="LiveId" clId="{9984BA80-B4BE-49BC-A835-C7918E79AD24}" dt="2023-05-24T12:14:03.708" v="7263"/>
        <pc:sldMkLst>
          <pc:docMk/>
          <pc:sldMk cId="804215212" sldId="38081"/>
        </pc:sldMkLst>
      </pc:sldChg>
      <pc:sldChg chg="del">
        <pc:chgData name="Anuj Kumar" userId="fbbf561fc1d5fd09" providerId="LiveId" clId="{9984BA80-B4BE-49BC-A835-C7918E79AD24}" dt="2023-05-24T10:19:03.033" v="2374" actId="47"/>
        <pc:sldMkLst>
          <pc:docMk/>
          <pc:sldMk cId="2663154671" sldId="38082"/>
        </pc:sldMkLst>
      </pc:sldChg>
      <pc:sldChg chg="del">
        <pc:chgData name="Anuj Kumar" userId="fbbf561fc1d5fd09" providerId="LiveId" clId="{9984BA80-B4BE-49BC-A835-C7918E79AD24}" dt="2023-05-24T10:19:03.278" v="2375" actId="47"/>
        <pc:sldMkLst>
          <pc:docMk/>
          <pc:sldMk cId="3618269323" sldId="38083"/>
        </pc:sldMkLst>
      </pc:sldChg>
      <pc:sldChg chg="modSp mod">
        <pc:chgData name="Anuj Kumar" userId="fbbf561fc1d5fd09" providerId="LiveId" clId="{9984BA80-B4BE-49BC-A835-C7918E79AD24}" dt="2023-05-24T12:01:02.206" v="6350" actId="20577"/>
        <pc:sldMkLst>
          <pc:docMk/>
          <pc:sldMk cId="2232695298" sldId="38098"/>
        </pc:sldMkLst>
        <pc:spChg chg="mod">
          <ac:chgData name="Anuj Kumar" userId="fbbf561fc1d5fd09" providerId="LiveId" clId="{9984BA80-B4BE-49BC-A835-C7918E79AD24}" dt="2023-05-24T12:01:02.206" v="6350" actId="20577"/>
          <ac:spMkLst>
            <pc:docMk/>
            <pc:sldMk cId="2232695298" sldId="38098"/>
            <ac:spMk id="3" creationId="{67EB1CA5-E6B0-1E53-5C8F-9568D9A39227}"/>
          </ac:spMkLst>
        </pc:spChg>
        <pc:spChg chg="mod">
          <ac:chgData name="Anuj Kumar" userId="fbbf561fc1d5fd09" providerId="LiveId" clId="{9984BA80-B4BE-49BC-A835-C7918E79AD24}" dt="2023-05-24T12:00:57.414" v="6349" actId="20577"/>
          <ac:spMkLst>
            <pc:docMk/>
            <pc:sldMk cId="2232695298" sldId="38098"/>
            <ac:spMk id="10" creationId="{7A2A7EC3-852A-5A16-F0B5-3531D0D66745}"/>
          </ac:spMkLst>
        </pc:spChg>
      </pc:sldChg>
      <pc:sldChg chg="addSp delSp modSp">
        <pc:chgData name="Anuj Kumar" userId="fbbf561fc1d5fd09" providerId="LiveId" clId="{9984BA80-B4BE-49BC-A835-C7918E79AD24}" dt="2023-05-24T12:01:38.489" v="6356" actId="1076"/>
        <pc:sldMkLst>
          <pc:docMk/>
          <pc:sldMk cId="599055206" sldId="38099"/>
        </pc:sldMkLst>
        <pc:picChg chg="del">
          <ac:chgData name="Anuj Kumar" userId="fbbf561fc1d5fd09" providerId="LiveId" clId="{9984BA80-B4BE-49BC-A835-C7918E79AD24}" dt="2023-05-24T12:01:25.137" v="6351" actId="478"/>
          <ac:picMkLst>
            <pc:docMk/>
            <pc:sldMk cId="599055206" sldId="38099"/>
            <ac:picMk id="9218" creationId="{D1A2F067-C2CE-1E6A-0EDD-5703B86E671F}"/>
          </ac:picMkLst>
        </pc:picChg>
        <pc:picChg chg="add mod">
          <ac:chgData name="Anuj Kumar" userId="fbbf561fc1d5fd09" providerId="LiveId" clId="{9984BA80-B4BE-49BC-A835-C7918E79AD24}" dt="2023-05-24T12:01:38.489" v="6356" actId="1076"/>
          <ac:picMkLst>
            <pc:docMk/>
            <pc:sldMk cId="599055206" sldId="38099"/>
            <ac:picMk id="14338" creationId="{5381AEBF-A157-9DAC-9D78-11197C07A0DA}"/>
          </ac:picMkLst>
        </pc:picChg>
      </pc:sldChg>
      <pc:sldChg chg="modSp mod">
        <pc:chgData name="Anuj Kumar" userId="fbbf561fc1d5fd09" providerId="LiveId" clId="{9984BA80-B4BE-49BC-A835-C7918E79AD24}" dt="2023-05-24T12:08:56.777" v="7025" actId="115"/>
        <pc:sldMkLst>
          <pc:docMk/>
          <pc:sldMk cId="3792328428" sldId="38100"/>
        </pc:sldMkLst>
        <pc:spChg chg="mod">
          <ac:chgData name="Anuj Kumar" userId="fbbf561fc1d5fd09" providerId="LiveId" clId="{9984BA80-B4BE-49BC-A835-C7918E79AD24}" dt="2023-05-24T12:08:56.777" v="7025" actId="115"/>
          <ac:spMkLst>
            <pc:docMk/>
            <pc:sldMk cId="3792328428" sldId="38100"/>
            <ac:spMk id="7" creationId="{00000000-0000-0000-0000-000000000000}"/>
          </ac:spMkLst>
        </pc:spChg>
      </pc:sldChg>
      <pc:sldChg chg="modSp mod modAnim">
        <pc:chgData name="Anuj Kumar" userId="fbbf561fc1d5fd09" providerId="LiveId" clId="{9984BA80-B4BE-49BC-A835-C7918E79AD24}" dt="2023-05-24T11:14:21.683" v="4744" actId="20577"/>
        <pc:sldMkLst>
          <pc:docMk/>
          <pc:sldMk cId="206078027" sldId="38102"/>
        </pc:sldMkLst>
        <pc:spChg chg="mod">
          <ac:chgData name="Anuj Kumar" userId="fbbf561fc1d5fd09" providerId="LiveId" clId="{9984BA80-B4BE-49BC-A835-C7918E79AD24}" dt="2023-05-24T11:14:21.683" v="4744" actId="20577"/>
          <ac:spMkLst>
            <pc:docMk/>
            <pc:sldMk cId="206078027" sldId="38102"/>
            <ac:spMk id="3" creationId="{67EB1CA5-E6B0-1E53-5C8F-9568D9A39227}"/>
          </ac:spMkLst>
        </pc:spChg>
        <pc:spChg chg="mod">
          <ac:chgData name="Anuj Kumar" userId="fbbf561fc1d5fd09" providerId="LiveId" clId="{9984BA80-B4BE-49BC-A835-C7918E79AD24}" dt="2023-05-24T11:14:17.858" v="4740" actId="20577"/>
          <ac:spMkLst>
            <pc:docMk/>
            <pc:sldMk cId="206078027" sldId="38102"/>
            <ac:spMk id="10" creationId="{7A2A7EC3-852A-5A16-F0B5-3531D0D66745}"/>
          </ac:spMkLst>
        </pc:spChg>
      </pc:sldChg>
      <pc:sldChg chg="addSp delSp modSp">
        <pc:chgData name="Anuj Kumar" userId="fbbf561fc1d5fd09" providerId="LiveId" clId="{9984BA80-B4BE-49BC-A835-C7918E79AD24}" dt="2023-05-24T11:13:33.636" v="4605" actId="1076"/>
        <pc:sldMkLst>
          <pc:docMk/>
          <pc:sldMk cId="356006552" sldId="38103"/>
        </pc:sldMkLst>
        <pc:picChg chg="del">
          <ac:chgData name="Anuj Kumar" userId="fbbf561fc1d5fd09" providerId="LiveId" clId="{9984BA80-B4BE-49BC-A835-C7918E79AD24}" dt="2023-05-24T11:13:28.782" v="4602" actId="478"/>
          <ac:picMkLst>
            <pc:docMk/>
            <pc:sldMk cId="356006552" sldId="38103"/>
            <ac:picMk id="7170" creationId="{68623316-F963-EDD1-A545-28FC0657AF76}"/>
          </ac:picMkLst>
        </pc:picChg>
        <pc:picChg chg="add mod">
          <ac:chgData name="Anuj Kumar" userId="fbbf561fc1d5fd09" providerId="LiveId" clId="{9984BA80-B4BE-49BC-A835-C7918E79AD24}" dt="2023-05-24T11:13:33.636" v="4605" actId="1076"/>
          <ac:picMkLst>
            <pc:docMk/>
            <pc:sldMk cId="356006552" sldId="38103"/>
            <ac:picMk id="12290" creationId="{59C0AB4E-5569-7B95-D9B5-51E8F4BBE6EE}"/>
          </ac:picMkLst>
        </pc:picChg>
      </pc:sldChg>
      <pc:sldChg chg="modSp mod">
        <pc:chgData name="Anuj Kumar" userId="fbbf561fc1d5fd09" providerId="LiveId" clId="{9984BA80-B4BE-49BC-A835-C7918E79AD24}" dt="2023-05-24T11:55:47.064" v="5889" actId="20577"/>
        <pc:sldMkLst>
          <pc:docMk/>
          <pc:sldMk cId="851643052" sldId="38104"/>
        </pc:sldMkLst>
        <pc:spChg chg="mod">
          <ac:chgData name="Anuj Kumar" userId="fbbf561fc1d5fd09" providerId="LiveId" clId="{9984BA80-B4BE-49BC-A835-C7918E79AD24}" dt="2023-05-24T11:55:47.064" v="5889" actId="20577"/>
          <ac:spMkLst>
            <pc:docMk/>
            <pc:sldMk cId="851643052" sldId="38104"/>
            <ac:spMk id="7" creationId="{00000000-0000-0000-0000-000000000000}"/>
          </ac:spMkLst>
        </pc:spChg>
      </pc:sldChg>
      <pc:sldChg chg="modSp mod">
        <pc:chgData name="Anuj Kumar" userId="fbbf561fc1d5fd09" providerId="LiveId" clId="{9984BA80-B4BE-49BC-A835-C7918E79AD24}" dt="2023-05-24T11:12:05.152" v="4444" actId="20577"/>
        <pc:sldMkLst>
          <pc:docMk/>
          <pc:sldMk cId="1235527623" sldId="38109"/>
        </pc:sldMkLst>
        <pc:spChg chg="mod">
          <ac:chgData name="Anuj Kumar" userId="fbbf561fc1d5fd09" providerId="LiveId" clId="{9984BA80-B4BE-49BC-A835-C7918E79AD24}" dt="2023-05-24T11:12:05.152" v="4444" actId="20577"/>
          <ac:spMkLst>
            <pc:docMk/>
            <pc:sldMk cId="1235527623" sldId="38109"/>
            <ac:spMk id="3" creationId="{67EB1CA5-E6B0-1E53-5C8F-9568D9A39227}"/>
          </ac:spMkLst>
        </pc:spChg>
        <pc:spChg chg="mod">
          <ac:chgData name="Anuj Kumar" userId="fbbf561fc1d5fd09" providerId="LiveId" clId="{9984BA80-B4BE-49BC-A835-C7918E79AD24}" dt="2023-05-24T11:12:00.333" v="4443" actId="20577"/>
          <ac:spMkLst>
            <pc:docMk/>
            <pc:sldMk cId="1235527623" sldId="38109"/>
            <ac:spMk id="10" creationId="{7A2A7EC3-852A-5A16-F0B5-3531D0D66745}"/>
          </ac:spMkLst>
        </pc:spChg>
      </pc:sldChg>
      <pc:sldChg chg="addSp delSp modSp">
        <pc:chgData name="Anuj Kumar" userId="fbbf561fc1d5fd09" providerId="LiveId" clId="{9984BA80-B4BE-49BC-A835-C7918E79AD24}" dt="2023-05-24T11:12:17.025" v="4448" actId="1076"/>
        <pc:sldMkLst>
          <pc:docMk/>
          <pc:sldMk cId="1980899466" sldId="38110"/>
        </pc:sldMkLst>
        <pc:picChg chg="del">
          <ac:chgData name="Anuj Kumar" userId="fbbf561fc1d5fd09" providerId="LiveId" clId="{9984BA80-B4BE-49BC-A835-C7918E79AD24}" dt="2023-05-24T11:12:12.365" v="4445" actId="478"/>
          <ac:picMkLst>
            <pc:docMk/>
            <pc:sldMk cId="1980899466" sldId="38110"/>
            <ac:picMk id="6146" creationId="{EFF37955-2B4F-0794-8AD7-6664E74FC618}"/>
          </ac:picMkLst>
        </pc:picChg>
        <pc:picChg chg="add mod">
          <ac:chgData name="Anuj Kumar" userId="fbbf561fc1d5fd09" providerId="LiveId" clId="{9984BA80-B4BE-49BC-A835-C7918E79AD24}" dt="2023-05-24T11:12:17.025" v="4448" actId="1076"/>
          <ac:picMkLst>
            <pc:docMk/>
            <pc:sldMk cId="1980899466" sldId="38110"/>
            <ac:picMk id="11266" creationId="{4A65121C-8E79-DCCF-AE37-7F5397F7C7B4}"/>
          </ac:picMkLst>
        </pc:picChg>
      </pc:sldChg>
      <pc:sldChg chg="modSp mod">
        <pc:chgData name="Anuj Kumar" userId="fbbf561fc1d5fd09" providerId="LiveId" clId="{9984BA80-B4BE-49BC-A835-C7918E79AD24}" dt="2023-05-24T11:45:49.218" v="5408" actId="21"/>
        <pc:sldMkLst>
          <pc:docMk/>
          <pc:sldMk cId="380658892" sldId="38111"/>
        </pc:sldMkLst>
        <pc:spChg chg="mod">
          <ac:chgData name="Anuj Kumar" userId="fbbf561fc1d5fd09" providerId="LiveId" clId="{9984BA80-B4BE-49BC-A835-C7918E79AD24}" dt="2023-05-24T11:45:49.218" v="5408" actId="21"/>
          <ac:spMkLst>
            <pc:docMk/>
            <pc:sldMk cId="380658892" sldId="38111"/>
            <ac:spMk id="7" creationId="{00000000-0000-0000-0000-000000000000}"/>
          </ac:spMkLst>
        </pc:spChg>
      </pc:sldChg>
      <pc:sldChg chg="modSp mod modAnim">
        <pc:chgData name="Anuj Kumar" userId="fbbf561fc1d5fd09" providerId="LiveId" clId="{9984BA80-B4BE-49BC-A835-C7918E79AD24}" dt="2023-05-24T10:49:51.591" v="3117" actId="20577"/>
        <pc:sldMkLst>
          <pc:docMk/>
          <pc:sldMk cId="353220464" sldId="38173"/>
        </pc:sldMkLst>
        <pc:spChg chg="mod">
          <ac:chgData name="Anuj Kumar" userId="fbbf561fc1d5fd09" providerId="LiveId" clId="{9984BA80-B4BE-49BC-A835-C7918E79AD24}" dt="2023-05-24T10:49:37.656" v="3042" actId="20577"/>
          <ac:spMkLst>
            <pc:docMk/>
            <pc:sldMk cId="353220464" sldId="38173"/>
            <ac:spMk id="3" creationId="{67EB1CA5-E6B0-1E53-5C8F-9568D9A39227}"/>
          </ac:spMkLst>
        </pc:spChg>
        <pc:spChg chg="mod">
          <ac:chgData name="Anuj Kumar" userId="fbbf561fc1d5fd09" providerId="LiveId" clId="{9984BA80-B4BE-49BC-A835-C7918E79AD24}" dt="2023-05-24T10:49:51.591" v="3117" actId="20577"/>
          <ac:spMkLst>
            <pc:docMk/>
            <pc:sldMk cId="353220464" sldId="38173"/>
            <ac:spMk id="10" creationId="{7A2A7EC3-852A-5A16-F0B5-3531D0D66745}"/>
          </ac:spMkLst>
        </pc:spChg>
      </pc:sldChg>
      <pc:sldChg chg="modSp mod modAnim">
        <pc:chgData name="Anuj Kumar" userId="fbbf561fc1d5fd09" providerId="LiveId" clId="{9984BA80-B4BE-49BC-A835-C7918E79AD24}" dt="2023-05-24T10:52:57.387" v="3435" actId="20577"/>
        <pc:sldMkLst>
          <pc:docMk/>
          <pc:sldMk cId="701672039" sldId="38181"/>
        </pc:sldMkLst>
        <pc:spChg chg="mod">
          <ac:chgData name="Anuj Kumar" userId="fbbf561fc1d5fd09" providerId="LiveId" clId="{9984BA80-B4BE-49BC-A835-C7918E79AD24}" dt="2023-05-24T10:52:57.387" v="3435" actId="20577"/>
          <ac:spMkLst>
            <pc:docMk/>
            <pc:sldMk cId="701672039" sldId="38181"/>
            <ac:spMk id="3" creationId="{67EB1CA5-E6B0-1E53-5C8F-9568D9A39227}"/>
          </ac:spMkLst>
        </pc:spChg>
        <pc:spChg chg="mod">
          <ac:chgData name="Anuj Kumar" userId="fbbf561fc1d5fd09" providerId="LiveId" clId="{9984BA80-B4BE-49BC-A835-C7918E79AD24}" dt="2023-05-24T10:52:49.456" v="3431" actId="20577"/>
          <ac:spMkLst>
            <pc:docMk/>
            <pc:sldMk cId="701672039" sldId="38181"/>
            <ac:spMk id="10" creationId="{7A2A7EC3-852A-5A16-F0B5-3531D0D66745}"/>
          </ac:spMkLst>
        </pc:spChg>
      </pc:sldChg>
      <pc:sldChg chg="addSp delSp modSp">
        <pc:chgData name="Anuj Kumar" userId="fbbf561fc1d5fd09" providerId="LiveId" clId="{9984BA80-B4BE-49BC-A835-C7918E79AD24}" dt="2023-05-24T10:53:24.429" v="3441" actId="1076"/>
        <pc:sldMkLst>
          <pc:docMk/>
          <pc:sldMk cId="2161460815" sldId="38182"/>
        </pc:sldMkLst>
        <pc:picChg chg="add del mod">
          <ac:chgData name="Anuj Kumar" userId="fbbf561fc1d5fd09" providerId="LiveId" clId="{9984BA80-B4BE-49BC-A835-C7918E79AD24}" dt="2023-05-24T10:53:13.259" v="3436" actId="478"/>
          <ac:picMkLst>
            <pc:docMk/>
            <pc:sldMk cId="2161460815" sldId="38182"/>
            <ac:picMk id="3" creationId="{79626743-F3A7-760D-0DA6-5F325EE69C1B}"/>
          </ac:picMkLst>
        </pc:picChg>
        <pc:picChg chg="del">
          <ac:chgData name="Anuj Kumar" userId="fbbf561fc1d5fd09" providerId="LiveId" clId="{9984BA80-B4BE-49BC-A835-C7918E79AD24}" dt="2023-05-24T09:27:58.976" v="923" actId="478"/>
          <ac:picMkLst>
            <pc:docMk/>
            <pc:sldMk cId="2161460815" sldId="38182"/>
            <ac:picMk id="3074" creationId="{F5C5462B-E6BA-3F24-5275-9B49B53EF89D}"/>
          </ac:picMkLst>
        </pc:picChg>
        <pc:picChg chg="add mod">
          <ac:chgData name="Anuj Kumar" userId="fbbf561fc1d5fd09" providerId="LiveId" clId="{9984BA80-B4BE-49BC-A835-C7918E79AD24}" dt="2023-05-24T10:53:24.429" v="3441" actId="1076"/>
          <ac:picMkLst>
            <pc:docMk/>
            <pc:sldMk cId="2161460815" sldId="38182"/>
            <ac:picMk id="3076" creationId="{FA3B2A7C-D5B1-0BB8-23E2-938B0B706735}"/>
          </ac:picMkLst>
        </pc:picChg>
      </pc:sldChg>
      <pc:sldChg chg="modSp mod">
        <pc:chgData name="Anuj Kumar" userId="fbbf561fc1d5fd09" providerId="LiveId" clId="{9984BA80-B4BE-49BC-A835-C7918E79AD24}" dt="2023-05-24T11:48:53.338" v="5502" actId="21"/>
        <pc:sldMkLst>
          <pc:docMk/>
          <pc:sldMk cId="1658047172" sldId="38183"/>
        </pc:sldMkLst>
        <pc:spChg chg="mod">
          <ac:chgData name="Anuj Kumar" userId="fbbf561fc1d5fd09" providerId="LiveId" clId="{9984BA80-B4BE-49BC-A835-C7918E79AD24}" dt="2023-05-24T11:48:53.338" v="5502" actId="21"/>
          <ac:spMkLst>
            <pc:docMk/>
            <pc:sldMk cId="1658047172" sldId="38183"/>
            <ac:spMk id="7" creationId="{00000000-0000-0000-0000-000000000000}"/>
          </ac:spMkLst>
        </pc:spChg>
      </pc:sldChg>
      <pc:sldChg chg="modSp mod modAnim">
        <pc:chgData name="Anuj Kumar" userId="fbbf561fc1d5fd09" providerId="LiveId" clId="{9984BA80-B4BE-49BC-A835-C7918E79AD24}" dt="2023-05-24T11:53:47.272" v="5778" actId="20577"/>
        <pc:sldMkLst>
          <pc:docMk/>
          <pc:sldMk cId="352726228" sldId="38184"/>
        </pc:sldMkLst>
        <pc:spChg chg="mod">
          <ac:chgData name="Anuj Kumar" userId="fbbf561fc1d5fd09" providerId="LiveId" clId="{9984BA80-B4BE-49BC-A835-C7918E79AD24}" dt="2023-05-24T11:53:47.272" v="5778" actId="20577"/>
          <ac:spMkLst>
            <pc:docMk/>
            <pc:sldMk cId="352726228" sldId="38184"/>
            <ac:spMk id="3" creationId="{67EB1CA5-E6B0-1E53-5C8F-9568D9A39227}"/>
          </ac:spMkLst>
        </pc:spChg>
        <pc:spChg chg="mod">
          <ac:chgData name="Anuj Kumar" userId="fbbf561fc1d5fd09" providerId="LiveId" clId="{9984BA80-B4BE-49BC-A835-C7918E79AD24}" dt="2023-05-24T11:07:03.235" v="4099" actId="20577"/>
          <ac:spMkLst>
            <pc:docMk/>
            <pc:sldMk cId="352726228" sldId="38184"/>
            <ac:spMk id="10" creationId="{7A2A7EC3-852A-5A16-F0B5-3531D0D66745}"/>
          </ac:spMkLst>
        </pc:spChg>
      </pc:sldChg>
      <pc:sldChg chg="addSp delSp modSp">
        <pc:chgData name="Anuj Kumar" userId="fbbf561fc1d5fd09" providerId="LiveId" clId="{9984BA80-B4BE-49BC-A835-C7918E79AD24}" dt="2023-05-24T11:07:20.089" v="4107" actId="1076"/>
        <pc:sldMkLst>
          <pc:docMk/>
          <pc:sldMk cId="172742867" sldId="38185"/>
        </pc:sldMkLst>
        <pc:picChg chg="add del mod">
          <ac:chgData name="Anuj Kumar" userId="fbbf561fc1d5fd09" providerId="LiveId" clId="{9984BA80-B4BE-49BC-A835-C7918E79AD24}" dt="2023-05-24T11:07:16.138" v="4104" actId="478"/>
          <ac:picMkLst>
            <pc:docMk/>
            <pc:sldMk cId="172742867" sldId="38185"/>
            <ac:picMk id="3" creationId="{77453D50-4983-8BE0-57C6-E7CABBC2A8E0}"/>
          </ac:picMkLst>
        </pc:picChg>
        <pc:picChg chg="del">
          <ac:chgData name="Anuj Kumar" userId="fbbf561fc1d5fd09" providerId="LiveId" clId="{9984BA80-B4BE-49BC-A835-C7918E79AD24}" dt="2023-05-24T09:33:45.919" v="1655" actId="478"/>
          <ac:picMkLst>
            <pc:docMk/>
            <pc:sldMk cId="172742867" sldId="38185"/>
            <ac:picMk id="5122" creationId="{E9F58193-0CA8-08E1-F96E-742B29983F5D}"/>
          </ac:picMkLst>
        </pc:picChg>
        <pc:picChg chg="add mod">
          <ac:chgData name="Anuj Kumar" userId="fbbf561fc1d5fd09" providerId="LiveId" clId="{9984BA80-B4BE-49BC-A835-C7918E79AD24}" dt="2023-05-24T11:07:20.089" v="4107" actId="1076"/>
          <ac:picMkLst>
            <pc:docMk/>
            <pc:sldMk cId="172742867" sldId="38185"/>
            <ac:picMk id="5124" creationId="{9087AD41-767A-64C9-A4EE-198CE13A0A63}"/>
          </ac:picMkLst>
        </pc:picChg>
      </pc:sldChg>
      <pc:sldChg chg="modSp mod">
        <pc:chgData name="Anuj Kumar" userId="fbbf561fc1d5fd09" providerId="LiveId" clId="{9984BA80-B4BE-49BC-A835-C7918E79AD24}" dt="2023-05-24T11:43:57.862" v="5337" actId="21"/>
        <pc:sldMkLst>
          <pc:docMk/>
          <pc:sldMk cId="3774258629" sldId="38186"/>
        </pc:sldMkLst>
        <pc:spChg chg="mod">
          <ac:chgData name="Anuj Kumar" userId="fbbf561fc1d5fd09" providerId="LiveId" clId="{9984BA80-B4BE-49BC-A835-C7918E79AD24}" dt="2023-05-24T11:43:57.862" v="5337" actId="21"/>
          <ac:spMkLst>
            <pc:docMk/>
            <pc:sldMk cId="3774258629" sldId="38186"/>
            <ac:spMk id="7" creationId="{00000000-0000-0000-0000-000000000000}"/>
          </ac:spMkLst>
        </pc:spChg>
      </pc:sldChg>
      <pc:sldChg chg="add del">
        <pc:chgData name="Anuj Kumar" userId="fbbf561fc1d5fd09" providerId="LiveId" clId="{9984BA80-B4BE-49BC-A835-C7918E79AD24}" dt="2023-05-24T12:14:03.708" v="7263"/>
        <pc:sldMkLst>
          <pc:docMk/>
          <pc:sldMk cId="1959630673" sldId="38190"/>
        </pc:sldMkLst>
      </pc:sldChg>
      <pc:sldChg chg="del">
        <pc:chgData name="Anuj Kumar" userId="fbbf561fc1d5fd09" providerId="LiveId" clId="{9984BA80-B4BE-49BC-A835-C7918E79AD24}" dt="2023-05-24T10:19:01.523" v="2368" actId="47"/>
        <pc:sldMkLst>
          <pc:docMk/>
          <pc:sldMk cId="3229739937" sldId="38191"/>
        </pc:sldMkLst>
      </pc:sldChg>
      <pc:sldChg chg="del">
        <pc:chgData name="Anuj Kumar" userId="fbbf561fc1d5fd09" providerId="LiveId" clId="{9984BA80-B4BE-49BC-A835-C7918E79AD24}" dt="2023-05-24T10:19:01.770" v="2369" actId="47"/>
        <pc:sldMkLst>
          <pc:docMk/>
          <pc:sldMk cId="2693127356" sldId="38192"/>
        </pc:sldMkLst>
      </pc:sldChg>
      <pc:sldChg chg="modSp mod modAnim">
        <pc:chgData name="Anuj Kumar" userId="fbbf561fc1d5fd09" providerId="LiveId" clId="{9984BA80-B4BE-49BC-A835-C7918E79AD24}" dt="2023-05-24T10:58:34.807" v="3801" actId="20577"/>
        <pc:sldMkLst>
          <pc:docMk/>
          <pc:sldMk cId="4235535171" sldId="38193"/>
        </pc:sldMkLst>
        <pc:spChg chg="mod">
          <ac:chgData name="Anuj Kumar" userId="fbbf561fc1d5fd09" providerId="LiveId" clId="{9984BA80-B4BE-49BC-A835-C7918E79AD24}" dt="2023-05-24T10:58:34.807" v="3801" actId="20577"/>
          <ac:spMkLst>
            <pc:docMk/>
            <pc:sldMk cId="4235535171" sldId="38193"/>
            <ac:spMk id="3" creationId="{67EB1CA5-E6B0-1E53-5C8F-9568D9A39227}"/>
          </ac:spMkLst>
        </pc:spChg>
        <pc:spChg chg="mod">
          <ac:chgData name="Anuj Kumar" userId="fbbf561fc1d5fd09" providerId="LiveId" clId="{9984BA80-B4BE-49BC-A835-C7918E79AD24}" dt="2023-05-24T10:58:24.413" v="3797" actId="20577"/>
          <ac:spMkLst>
            <pc:docMk/>
            <pc:sldMk cId="4235535171" sldId="38193"/>
            <ac:spMk id="10" creationId="{7A2A7EC3-852A-5A16-F0B5-3531D0D66745}"/>
          </ac:spMkLst>
        </pc:spChg>
      </pc:sldChg>
      <pc:sldChg chg="addSp delSp modSp">
        <pc:chgData name="Anuj Kumar" userId="fbbf561fc1d5fd09" providerId="LiveId" clId="{9984BA80-B4BE-49BC-A835-C7918E79AD24}" dt="2023-05-24T10:59:56.202" v="3807" actId="1076"/>
        <pc:sldMkLst>
          <pc:docMk/>
          <pc:sldMk cId="191556939" sldId="38194"/>
        </pc:sldMkLst>
        <pc:picChg chg="add del mod">
          <ac:chgData name="Anuj Kumar" userId="fbbf561fc1d5fd09" providerId="LiveId" clId="{9984BA80-B4BE-49BC-A835-C7918E79AD24}" dt="2023-05-24T10:58:42.888" v="3802" actId="478"/>
          <ac:picMkLst>
            <pc:docMk/>
            <pc:sldMk cId="191556939" sldId="38194"/>
            <ac:picMk id="3" creationId="{9A3B42FB-70D4-A4D9-05EC-D417E24BA239}"/>
          </ac:picMkLst>
        </pc:picChg>
        <pc:picChg chg="del">
          <ac:chgData name="Anuj Kumar" userId="fbbf561fc1d5fd09" providerId="LiveId" clId="{9984BA80-B4BE-49BC-A835-C7918E79AD24}" dt="2023-05-24T09:31:03.760" v="1449" actId="478"/>
          <ac:picMkLst>
            <pc:docMk/>
            <pc:sldMk cId="191556939" sldId="38194"/>
            <ac:picMk id="4098" creationId="{89716ECC-48A6-DAA3-7583-1523DC3720BD}"/>
          </ac:picMkLst>
        </pc:picChg>
        <pc:picChg chg="add mod">
          <ac:chgData name="Anuj Kumar" userId="fbbf561fc1d5fd09" providerId="LiveId" clId="{9984BA80-B4BE-49BC-A835-C7918E79AD24}" dt="2023-05-24T10:59:56.202" v="3807" actId="1076"/>
          <ac:picMkLst>
            <pc:docMk/>
            <pc:sldMk cId="191556939" sldId="38194"/>
            <ac:picMk id="4100" creationId="{B5D8DCDF-125E-C29A-55FD-CB631E03AE45}"/>
          </ac:picMkLst>
        </pc:picChg>
      </pc:sldChg>
      <pc:sldChg chg="modSp mod">
        <pc:chgData name="Anuj Kumar" userId="fbbf561fc1d5fd09" providerId="LiveId" clId="{9984BA80-B4BE-49BC-A835-C7918E79AD24}" dt="2023-05-24T11:47:26.898" v="5426" actId="255"/>
        <pc:sldMkLst>
          <pc:docMk/>
          <pc:sldMk cId="4012145787" sldId="38195"/>
        </pc:sldMkLst>
        <pc:spChg chg="mod">
          <ac:chgData name="Anuj Kumar" userId="fbbf561fc1d5fd09" providerId="LiveId" clId="{9984BA80-B4BE-49BC-A835-C7918E79AD24}" dt="2023-05-24T11:47:26.898" v="5426" actId="255"/>
          <ac:spMkLst>
            <pc:docMk/>
            <pc:sldMk cId="4012145787" sldId="38195"/>
            <ac:spMk id="7" creationId="{00000000-0000-0000-0000-000000000000}"/>
          </ac:spMkLst>
        </pc:spChg>
      </pc:sldChg>
      <pc:sldChg chg="modSp mod">
        <pc:chgData name="Anuj Kumar" userId="fbbf561fc1d5fd09" providerId="LiveId" clId="{9984BA80-B4BE-49BC-A835-C7918E79AD24}" dt="2023-05-24T12:10:01.353" v="7167"/>
        <pc:sldMkLst>
          <pc:docMk/>
          <pc:sldMk cId="1298688145" sldId="38196"/>
        </pc:sldMkLst>
        <pc:spChg chg="mod">
          <ac:chgData name="Anuj Kumar" userId="fbbf561fc1d5fd09" providerId="LiveId" clId="{9984BA80-B4BE-49BC-A835-C7918E79AD24}" dt="2023-05-24T12:07:09.837" v="6912" actId="20577"/>
          <ac:spMkLst>
            <pc:docMk/>
            <pc:sldMk cId="1298688145" sldId="38196"/>
            <ac:spMk id="3" creationId="{67EB1CA5-E6B0-1E53-5C8F-9568D9A39227}"/>
          </ac:spMkLst>
        </pc:spChg>
        <pc:spChg chg="mod">
          <ac:chgData name="Anuj Kumar" userId="fbbf561fc1d5fd09" providerId="LiveId" clId="{9984BA80-B4BE-49BC-A835-C7918E79AD24}" dt="2023-05-24T12:10:01.353" v="7167"/>
          <ac:spMkLst>
            <pc:docMk/>
            <pc:sldMk cId="1298688145" sldId="38196"/>
            <ac:spMk id="10" creationId="{7A2A7EC3-852A-5A16-F0B5-3531D0D66745}"/>
          </ac:spMkLst>
        </pc:spChg>
      </pc:sldChg>
      <pc:sldChg chg="addSp delSp modSp">
        <pc:chgData name="Anuj Kumar" userId="fbbf561fc1d5fd09" providerId="LiveId" clId="{9984BA80-B4BE-49BC-A835-C7918E79AD24}" dt="2023-05-24T12:05:12.072" v="6748" actId="1076"/>
        <pc:sldMkLst>
          <pc:docMk/>
          <pc:sldMk cId="49887265" sldId="38197"/>
        </pc:sldMkLst>
        <pc:picChg chg="del">
          <ac:chgData name="Anuj Kumar" userId="fbbf561fc1d5fd09" providerId="LiveId" clId="{9984BA80-B4BE-49BC-A835-C7918E79AD24}" dt="2023-05-24T12:05:06.503" v="6745" actId="478"/>
          <ac:picMkLst>
            <pc:docMk/>
            <pc:sldMk cId="49887265" sldId="38197"/>
            <ac:picMk id="10242" creationId="{AB192F3B-304B-0E69-7FBC-AAAA1B3695D9}"/>
          </ac:picMkLst>
        </pc:picChg>
        <pc:picChg chg="add mod">
          <ac:chgData name="Anuj Kumar" userId="fbbf561fc1d5fd09" providerId="LiveId" clId="{9984BA80-B4BE-49BC-A835-C7918E79AD24}" dt="2023-05-24T12:05:12.072" v="6748" actId="1076"/>
          <ac:picMkLst>
            <pc:docMk/>
            <pc:sldMk cId="49887265" sldId="38197"/>
            <ac:picMk id="15362" creationId="{D9D25126-E010-A81F-5043-34B0093DF2AB}"/>
          </ac:picMkLst>
        </pc:picChg>
      </pc:sldChg>
      <pc:sldChg chg="modSp mod">
        <pc:chgData name="Anuj Kumar" userId="fbbf561fc1d5fd09" providerId="LiveId" clId="{9984BA80-B4BE-49BC-A835-C7918E79AD24}" dt="2023-05-24T12:10:39.201" v="7206" actId="115"/>
        <pc:sldMkLst>
          <pc:docMk/>
          <pc:sldMk cId="2303569177" sldId="38198"/>
        </pc:sldMkLst>
        <pc:spChg chg="mod">
          <ac:chgData name="Anuj Kumar" userId="fbbf561fc1d5fd09" providerId="LiveId" clId="{9984BA80-B4BE-49BC-A835-C7918E79AD24}" dt="2023-05-24T12:10:39.201" v="7206" actId="115"/>
          <ac:spMkLst>
            <pc:docMk/>
            <pc:sldMk cId="2303569177" sldId="38198"/>
            <ac:spMk id="7" creationId="{00000000-0000-0000-0000-000000000000}"/>
          </ac:spMkLst>
        </pc:spChg>
      </pc:sldChg>
      <pc:sldChg chg="modSp mod">
        <pc:chgData name="Anuj Kumar" userId="fbbf561fc1d5fd09" providerId="LiveId" clId="{9984BA80-B4BE-49BC-A835-C7918E79AD24}" dt="2023-05-24T12:13:02.264" v="7262" actId="20577"/>
        <pc:sldMkLst>
          <pc:docMk/>
          <pc:sldMk cId="1943775216" sldId="38225"/>
        </pc:sldMkLst>
        <pc:spChg chg="mod">
          <ac:chgData name="Anuj Kumar" userId="fbbf561fc1d5fd09" providerId="LiveId" clId="{9984BA80-B4BE-49BC-A835-C7918E79AD24}" dt="2023-05-24T12:13:02.264" v="7262" actId="20577"/>
          <ac:spMkLst>
            <pc:docMk/>
            <pc:sldMk cId="1943775216" sldId="38225"/>
            <ac:spMk id="7" creationId="{00000000-0000-0000-0000-000000000000}"/>
          </ac:spMkLst>
        </pc:spChg>
      </pc:sldChg>
      <pc:sldChg chg="add del">
        <pc:chgData name="Anuj Kumar" userId="fbbf561fc1d5fd09" providerId="LiveId" clId="{9984BA80-B4BE-49BC-A835-C7918E79AD24}" dt="2023-05-24T12:14:03.708" v="7263"/>
        <pc:sldMkLst>
          <pc:docMk/>
          <pc:sldMk cId="1682878973" sldId="38239"/>
        </pc:sldMkLst>
      </pc:sldChg>
      <pc:sldChg chg="del">
        <pc:chgData name="Anuj Kumar" userId="fbbf561fc1d5fd09" providerId="LiveId" clId="{9984BA80-B4BE-49BC-A835-C7918E79AD24}" dt="2023-05-24T10:19:03.905" v="2377" actId="47"/>
        <pc:sldMkLst>
          <pc:docMk/>
          <pc:sldMk cId="1948279295" sldId="38240"/>
        </pc:sldMkLst>
      </pc:sldChg>
      <pc:sldChg chg="del">
        <pc:chgData name="Anuj Kumar" userId="fbbf561fc1d5fd09" providerId="LiveId" clId="{9984BA80-B4BE-49BC-A835-C7918E79AD24}" dt="2023-05-24T10:19:04.213" v="2378" actId="47"/>
        <pc:sldMkLst>
          <pc:docMk/>
          <pc:sldMk cId="3340581655" sldId="38241"/>
        </pc:sldMkLst>
      </pc:sldChg>
      <pc:sldChg chg="add del">
        <pc:chgData name="Anuj Kumar" userId="fbbf561fc1d5fd09" providerId="LiveId" clId="{9984BA80-B4BE-49BC-A835-C7918E79AD24}" dt="2023-05-24T12:14:03.708" v="7263"/>
        <pc:sldMkLst>
          <pc:docMk/>
          <pc:sldMk cId="985946697" sldId="38242"/>
        </pc:sldMkLst>
      </pc:sldChg>
      <pc:sldChg chg="del">
        <pc:chgData name="Anuj Kumar" userId="fbbf561fc1d5fd09" providerId="LiveId" clId="{9984BA80-B4BE-49BC-A835-C7918E79AD24}" dt="2023-05-24T10:19:05.009" v="2380" actId="47"/>
        <pc:sldMkLst>
          <pc:docMk/>
          <pc:sldMk cId="1942437344" sldId="38243"/>
        </pc:sldMkLst>
      </pc:sldChg>
      <pc:sldChg chg="del">
        <pc:chgData name="Anuj Kumar" userId="fbbf561fc1d5fd09" providerId="LiveId" clId="{9984BA80-B4BE-49BC-A835-C7918E79AD24}" dt="2023-05-24T10:19:05.333" v="2381" actId="47"/>
        <pc:sldMkLst>
          <pc:docMk/>
          <pc:sldMk cId="3093257447" sldId="38244"/>
        </pc:sldMkLst>
      </pc:sldChg>
      <pc:sldChg chg="add">
        <pc:chgData name="Anuj Kumar" userId="fbbf561fc1d5fd09" providerId="LiveId" clId="{9984BA80-B4BE-49BC-A835-C7918E79AD24}" dt="2023-05-24T12:14:03.708" v="7263"/>
        <pc:sldMkLst>
          <pc:docMk/>
          <pc:sldMk cId="3007233232" sldId="38245"/>
        </pc:sldMkLst>
      </pc:sldChg>
      <pc:sldChg chg="add">
        <pc:chgData name="Anuj Kumar" userId="fbbf561fc1d5fd09" providerId="LiveId" clId="{9984BA80-B4BE-49BC-A835-C7918E79AD24}" dt="2023-05-24T12:14:03.708" v="7263"/>
        <pc:sldMkLst>
          <pc:docMk/>
          <pc:sldMk cId="1561726327" sldId="38248"/>
        </pc:sldMkLst>
      </pc:sldChg>
      <pc:sldChg chg="add">
        <pc:chgData name="Anuj Kumar" userId="fbbf561fc1d5fd09" providerId="LiveId" clId="{9984BA80-B4BE-49BC-A835-C7918E79AD24}" dt="2023-05-24T12:14:03.708" v="7263"/>
        <pc:sldMkLst>
          <pc:docMk/>
          <pc:sldMk cId="541112990" sldId="38251"/>
        </pc:sldMkLst>
      </pc:sldChg>
      <pc:sldChg chg="add">
        <pc:chgData name="Anuj Kumar" userId="fbbf561fc1d5fd09" providerId="LiveId" clId="{9984BA80-B4BE-49BC-A835-C7918E79AD24}" dt="2023-05-24T12:14:03.708" v="7263"/>
        <pc:sldMkLst>
          <pc:docMk/>
          <pc:sldMk cId="3261913040" sldId="38254"/>
        </pc:sldMkLst>
      </pc:sldChg>
      <pc:sldChg chg="add">
        <pc:chgData name="Anuj Kumar" userId="fbbf561fc1d5fd09" providerId="LiveId" clId="{9984BA80-B4BE-49BC-A835-C7918E79AD24}" dt="2023-05-24T12:14:03.708" v="7263"/>
        <pc:sldMkLst>
          <pc:docMk/>
          <pc:sldMk cId="2796148358" sldId="38257"/>
        </pc:sldMkLst>
      </pc:sldChg>
      <pc:sldChg chg="del">
        <pc:chgData name="Anuj Kumar" userId="fbbf561fc1d5fd09" providerId="LiveId" clId="{9984BA80-B4BE-49BC-A835-C7918E79AD24}" dt="2023-05-24T12:14:19.688" v="7264" actId="47"/>
        <pc:sldMkLst>
          <pc:docMk/>
          <pc:sldMk cId="840497368" sldId="38260"/>
        </pc:sldMkLst>
      </pc:sldChg>
      <pc:sldChg chg="del">
        <pc:chgData name="Anuj Kumar" userId="fbbf561fc1d5fd09" providerId="LiveId" clId="{9984BA80-B4BE-49BC-A835-C7918E79AD24}" dt="2023-05-24T12:14:19.845" v="7265" actId="47"/>
        <pc:sldMkLst>
          <pc:docMk/>
          <pc:sldMk cId="3516729522" sldId="38261"/>
        </pc:sldMkLst>
      </pc:sldChg>
      <pc:sldChg chg="del">
        <pc:chgData name="Anuj Kumar" userId="fbbf561fc1d5fd09" providerId="LiveId" clId="{9984BA80-B4BE-49BC-A835-C7918E79AD24}" dt="2023-05-24T12:14:20.035" v="7266" actId="47"/>
        <pc:sldMkLst>
          <pc:docMk/>
          <pc:sldMk cId="2605158459" sldId="38262"/>
        </pc:sldMkLst>
      </pc:sldChg>
      <pc:sldChg chg="del">
        <pc:chgData name="Anuj Kumar" userId="fbbf561fc1d5fd09" providerId="LiveId" clId="{9984BA80-B4BE-49BC-A835-C7918E79AD24}" dt="2023-05-24T12:14:20.191" v="7267" actId="47"/>
        <pc:sldMkLst>
          <pc:docMk/>
          <pc:sldMk cId="892483722" sldId="38263"/>
        </pc:sldMkLst>
      </pc:sldChg>
      <pc:sldChg chg="del">
        <pc:chgData name="Anuj Kumar" userId="fbbf561fc1d5fd09" providerId="LiveId" clId="{9984BA80-B4BE-49BC-A835-C7918E79AD24}" dt="2023-05-24T12:14:20.350" v="7268" actId="47"/>
        <pc:sldMkLst>
          <pc:docMk/>
          <pc:sldMk cId="3461528200" sldId="38264"/>
        </pc:sldMkLst>
      </pc:sldChg>
      <pc:sldChg chg="del">
        <pc:chgData name="Anuj Kumar" userId="fbbf561fc1d5fd09" providerId="LiveId" clId="{9984BA80-B4BE-49BC-A835-C7918E79AD24}" dt="2023-05-24T12:14:20.589" v="7269" actId="47"/>
        <pc:sldMkLst>
          <pc:docMk/>
          <pc:sldMk cId="3061880138" sldId="38265"/>
        </pc:sldMkLst>
      </pc:sldChg>
      <pc:sldChg chg="del">
        <pc:chgData name="Anuj Kumar" userId="fbbf561fc1d5fd09" providerId="LiveId" clId="{9984BA80-B4BE-49BC-A835-C7918E79AD24}" dt="2023-05-24T12:14:20.744" v="7270" actId="47"/>
        <pc:sldMkLst>
          <pc:docMk/>
          <pc:sldMk cId="301937132" sldId="38266"/>
        </pc:sldMkLst>
      </pc:sldChg>
      <pc:sldChg chg="del">
        <pc:chgData name="Anuj Kumar" userId="fbbf561fc1d5fd09" providerId="LiveId" clId="{9984BA80-B4BE-49BC-A835-C7918E79AD24}" dt="2023-05-24T12:14:20.919" v="7271" actId="47"/>
        <pc:sldMkLst>
          <pc:docMk/>
          <pc:sldMk cId="2388432540" sldId="38267"/>
        </pc:sldMkLst>
      </pc:sldChg>
      <pc:sldChg chg="del">
        <pc:chgData name="Anuj Kumar" userId="fbbf561fc1d5fd09" providerId="LiveId" clId="{9984BA80-B4BE-49BC-A835-C7918E79AD24}" dt="2023-05-24T12:14:21.092" v="7272" actId="47"/>
        <pc:sldMkLst>
          <pc:docMk/>
          <pc:sldMk cId="479835236" sldId="38268"/>
        </pc:sldMkLst>
      </pc:sldChg>
      <pc:sldChg chg="del">
        <pc:chgData name="Anuj Kumar" userId="fbbf561fc1d5fd09" providerId="LiveId" clId="{9984BA80-B4BE-49BC-A835-C7918E79AD24}" dt="2023-05-24T12:14:21.390" v="7273" actId="47"/>
        <pc:sldMkLst>
          <pc:docMk/>
          <pc:sldMk cId="1643771468" sldId="38269"/>
        </pc:sldMkLst>
      </pc:sldChg>
      <pc:sldChg chg="del">
        <pc:chgData name="Anuj Kumar" userId="fbbf561fc1d5fd09" providerId="LiveId" clId="{9984BA80-B4BE-49BC-A835-C7918E79AD24}" dt="2023-05-24T12:14:21.860" v="7274" actId="47"/>
        <pc:sldMkLst>
          <pc:docMk/>
          <pc:sldMk cId="890754887" sldId="38270"/>
        </pc:sldMkLst>
      </pc:sldChg>
      <pc:sldChg chg="del">
        <pc:chgData name="Anuj Kumar" userId="fbbf561fc1d5fd09" providerId="LiveId" clId="{9984BA80-B4BE-49BC-A835-C7918E79AD24}" dt="2023-05-24T12:14:22.035" v="7275" actId="47"/>
        <pc:sldMkLst>
          <pc:docMk/>
          <pc:sldMk cId="3637005480" sldId="38271"/>
        </pc:sldMkLst>
      </pc:sldChg>
      <pc:sldChg chg="add del">
        <pc:chgData name="Anuj Kumar" userId="fbbf561fc1d5fd09" providerId="LiveId" clId="{9984BA80-B4BE-49BC-A835-C7918E79AD24}" dt="2023-05-24T12:14:26" v="7278" actId="47"/>
        <pc:sldMkLst>
          <pc:docMk/>
          <pc:sldMk cId="1014113625" sldId="38272"/>
        </pc:sldMkLst>
      </pc:sldChg>
      <pc:sldChg chg="add">
        <pc:chgData name="Anuj Kumar" userId="fbbf561fc1d5fd09" providerId="LiveId" clId="{9984BA80-B4BE-49BC-A835-C7918E79AD24}" dt="2023-05-24T12:14:03.708" v="7263"/>
        <pc:sldMkLst>
          <pc:docMk/>
          <pc:sldMk cId="1864653315" sldId="38273"/>
        </pc:sldMkLst>
      </pc:sldChg>
      <pc:sldChg chg="add">
        <pc:chgData name="Anuj Kumar" userId="fbbf561fc1d5fd09" providerId="LiveId" clId="{9984BA80-B4BE-49BC-A835-C7918E79AD24}" dt="2023-05-24T12:14:03.708" v="7263"/>
        <pc:sldMkLst>
          <pc:docMk/>
          <pc:sldMk cId="3997310043" sldId="38276"/>
        </pc:sldMkLst>
      </pc:sldChg>
      <pc:sldChg chg="add">
        <pc:chgData name="Anuj Kumar" userId="fbbf561fc1d5fd09" providerId="LiveId" clId="{9984BA80-B4BE-49BC-A835-C7918E79AD24}" dt="2023-05-24T12:14:03.708" v="7263"/>
        <pc:sldMkLst>
          <pc:docMk/>
          <pc:sldMk cId="987209911" sldId="38279"/>
        </pc:sldMkLst>
      </pc:sldChg>
      <pc:sldChg chg="add">
        <pc:chgData name="Anuj Kumar" userId="fbbf561fc1d5fd09" providerId="LiveId" clId="{9984BA80-B4BE-49BC-A835-C7918E79AD24}" dt="2023-05-24T12:14:03.708" v="7263"/>
        <pc:sldMkLst>
          <pc:docMk/>
          <pc:sldMk cId="786410480" sldId="38282"/>
        </pc:sldMkLst>
      </pc:sldChg>
      <pc:sldChg chg="add">
        <pc:chgData name="Anuj Kumar" userId="fbbf561fc1d5fd09" providerId="LiveId" clId="{9984BA80-B4BE-49BC-A835-C7918E79AD24}" dt="2023-05-24T12:14:03.708" v="7263"/>
        <pc:sldMkLst>
          <pc:docMk/>
          <pc:sldMk cId="1839389400" sldId="38285"/>
        </pc:sldMkLst>
      </pc:sldChg>
      <pc:sldChg chg="add">
        <pc:chgData name="Anuj Kumar" userId="fbbf561fc1d5fd09" providerId="LiveId" clId="{9984BA80-B4BE-49BC-A835-C7918E79AD24}" dt="2023-05-24T12:14:03.708" v="7263"/>
        <pc:sldMkLst>
          <pc:docMk/>
          <pc:sldMk cId="1234687556" sldId="38288"/>
        </pc:sldMkLst>
      </pc:sldChg>
      <pc:sldChg chg="add">
        <pc:chgData name="Anuj Kumar" userId="fbbf561fc1d5fd09" providerId="LiveId" clId="{9984BA80-B4BE-49BC-A835-C7918E79AD24}" dt="2023-05-24T12:14:03.708" v="7263"/>
        <pc:sldMkLst>
          <pc:docMk/>
          <pc:sldMk cId="674038822" sldId="38291"/>
        </pc:sldMkLst>
      </pc:sldChg>
      <pc:sldChg chg="add">
        <pc:chgData name="Anuj Kumar" userId="fbbf561fc1d5fd09" providerId="LiveId" clId="{9984BA80-B4BE-49BC-A835-C7918E79AD24}" dt="2023-05-24T12:14:03.708" v="7263"/>
        <pc:sldMkLst>
          <pc:docMk/>
          <pc:sldMk cId="2798047541" sldId="38294"/>
        </pc:sldMkLst>
      </pc:sldChg>
      <pc:sldChg chg="add">
        <pc:chgData name="Anuj Kumar" userId="fbbf561fc1d5fd09" providerId="LiveId" clId="{9984BA80-B4BE-49BC-A835-C7918E79AD24}" dt="2023-05-24T12:14:03.708" v="7263"/>
        <pc:sldMkLst>
          <pc:docMk/>
          <pc:sldMk cId="572962361" sldId="38297"/>
        </pc:sldMkLst>
      </pc:sldChg>
      <pc:sldChg chg="del">
        <pc:chgData name="Anuj Kumar" userId="fbbf561fc1d5fd09" providerId="LiveId" clId="{9984BA80-B4BE-49BC-A835-C7918E79AD24}" dt="2023-05-24T10:48:28.862" v="2801" actId="47"/>
        <pc:sldMkLst>
          <pc:docMk/>
          <pc:sldMk cId="1449843379" sldId="38300"/>
        </pc:sldMkLst>
      </pc:sldChg>
      <pc:sldChg chg="del">
        <pc:chgData name="Anuj Kumar" userId="fbbf561fc1d5fd09" providerId="LiveId" clId="{9984BA80-B4BE-49BC-A835-C7918E79AD24}" dt="2023-05-24T09:25:13.943" v="630" actId="47"/>
        <pc:sldMkLst>
          <pc:docMk/>
          <pc:sldMk cId="2007704390" sldId="38301"/>
        </pc:sldMkLst>
      </pc:sldChg>
      <pc:sldChg chg="del">
        <pc:chgData name="Anuj Kumar" userId="fbbf561fc1d5fd09" providerId="LiveId" clId="{9984BA80-B4BE-49BC-A835-C7918E79AD24}" dt="2023-05-24T09:40:32.170" v="2148" actId="47"/>
        <pc:sldMkLst>
          <pc:docMk/>
          <pc:sldMk cId="3061534107" sldId="38302"/>
        </pc:sldMkLst>
      </pc:sldChg>
      <pc:sldChg chg="del">
        <pc:chgData name="Anuj Kumar" userId="fbbf561fc1d5fd09" providerId="LiveId" clId="{9984BA80-B4BE-49BC-A835-C7918E79AD24}" dt="2023-05-24T09:33:53.885" v="1659" actId="47"/>
        <pc:sldMkLst>
          <pc:docMk/>
          <pc:sldMk cId="129983195" sldId="38303"/>
        </pc:sldMkLst>
      </pc:sldChg>
      <pc:sldChg chg="del">
        <pc:chgData name="Anuj Kumar" userId="fbbf561fc1d5fd09" providerId="LiveId" clId="{9984BA80-B4BE-49BC-A835-C7918E79AD24}" dt="2023-05-24T11:12:19.800" v="4449" actId="47"/>
        <pc:sldMkLst>
          <pc:docMk/>
          <pc:sldMk cId="2925045261" sldId="38304"/>
        </pc:sldMkLst>
      </pc:sldChg>
      <pc:sldChg chg="modSp add del mod">
        <pc:chgData name="Anuj Kumar" userId="fbbf561fc1d5fd09" providerId="LiveId" clId="{9984BA80-B4BE-49BC-A835-C7918E79AD24}" dt="2023-05-24T11:56:57.829" v="5942" actId="20577"/>
        <pc:sldMkLst>
          <pc:docMk/>
          <pc:sldMk cId="3077559075" sldId="38305"/>
        </pc:sldMkLst>
        <pc:spChg chg="mod">
          <ac:chgData name="Anuj Kumar" userId="fbbf561fc1d5fd09" providerId="LiveId" clId="{9984BA80-B4BE-49BC-A835-C7918E79AD24}" dt="2023-05-24T11:56:57.829" v="5942" actId="20577"/>
          <ac:spMkLst>
            <pc:docMk/>
            <pc:sldMk cId="3077559075" sldId="38305"/>
            <ac:spMk id="7" creationId="{00000000-0000-0000-0000-000000000000}"/>
          </ac:spMkLst>
        </pc:spChg>
      </pc:sldChg>
      <pc:sldChg chg="del">
        <pc:chgData name="Anuj Kumar" userId="fbbf561fc1d5fd09" providerId="LiveId" clId="{9984BA80-B4BE-49BC-A835-C7918E79AD24}" dt="2023-05-24T11:57:58.039" v="6013" actId="47"/>
        <pc:sldMkLst>
          <pc:docMk/>
          <pc:sldMk cId="1371425736" sldId="38306"/>
        </pc:sldMkLst>
      </pc:sldChg>
      <pc:sldChg chg="addSp delSp modSp add">
        <pc:chgData name="Anuj Kumar" userId="fbbf561fc1d5fd09" providerId="LiveId" clId="{9984BA80-B4BE-49BC-A835-C7918E79AD24}" dt="2023-05-24T10:19:51.544" v="2389" actId="1076"/>
        <pc:sldMkLst>
          <pc:docMk/>
          <pc:sldMk cId="2688701528" sldId="38307"/>
        </pc:sldMkLst>
        <pc:picChg chg="del">
          <ac:chgData name="Anuj Kumar" userId="fbbf561fc1d5fd09" providerId="LiveId" clId="{9984BA80-B4BE-49BC-A835-C7918E79AD24}" dt="2023-05-24T10:19:46.729" v="2386" actId="478"/>
          <ac:picMkLst>
            <pc:docMk/>
            <pc:sldMk cId="2688701528" sldId="38307"/>
            <ac:picMk id="3" creationId="{813B7041-E578-51D3-48FE-126B70E96773}"/>
          </ac:picMkLst>
        </pc:picChg>
        <pc:picChg chg="add mod">
          <ac:chgData name="Anuj Kumar" userId="fbbf561fc1d5fd09" providerId="LiveId" clId="{9984BA80-B4BE-49BC-A835-C7918E79AD24}" dt="2023-05-24T10:19:51.544" v="2389" actId="1076"/>
          <ac:picMkLst>
            <pc:docMk/>
            <pc:sldMk cId="2688701528" sldId="38307"/>
            <ac:picMk id="10242" creationId="{E6373A3D-A5E4-203A-1789-D7337AEB53C0}"/>
          </ac:picMkLst>
        </pc:picChg>
      </pc:sldChg>
      <pc:sldChg chg="del">
        <pc:chgData name="Anuj Kumar" userId="fbbf561fc1d5fd09" providerId="LiveId" clId="{9984BA80-B4BE-49BC-A835-C7918E79AD24}" dt="2023-05-24T09:28:14.544" v="927" actId="47"/>
        <pc:sldMkLst>
          <pc:docMk/>
          <pc:sldMk cId="4026773986" sldId="38307"/>
        </pc:sldMkLst>
      </pc:sldChg>
      <pc:sldChg chg="add">
        <pc:chgData name="Anuj Kumar" userId="fbbf561fc1d5fd09" providerId="LiveId" clId="{9984BA80-B4BE-49BC-A835-C7918E79AD24}" dt="2023-05-24T10:19:09.842" v="2383"/>
        <pc:sldMkLst>
          <pc:docMk/>
          <pc:sldMk cId="3523921" sldId="38308"/>
        </pc:sldMkLst>
      </pc:sldChg>
      <pc:sldChg chg="del">
        <pc:chgData name="Anuj Kumar" userId="fbbf561fc1d5fd09" providerId="LiveId" clId="{9984BA80-B4BE-49BC-A835-C7918E79AD24}" dt="2023-05-24T10:19:06.083" v="2382" actId="47"/>
        <pc:sldMkLst>
          <pc:docMk/>
          <pc:sldMk cId="3731328133" sldId="38308"/>
        </pc:sldMkLst>
      </pc:sldChg>
      <pc:sldChg chg="modSp add mod">
        <pc:chgData name="Anuj Kumar" userId="fbbf561fc1d5fd09" providerId="LiveId" clId="{9984BA80-B4BE-49BC-A835-C7918E79AD24}" dt="2023-05-24T10:20:59.277" v="2438" actId="20577"/>
        <pc:sldMkLst>
          <pc:docMk/>
          <pc:sldMk cId="863418687" sldId="38309"/>
        </pc:sldMkLst>
        <pc:spChg chg="mod">
          <ac:chgData name="Anuj Kumar" userId="fbbf561fc1d5fd09" providerId="LiveId" clId="{9984BA80-B4BE-49BC-A835-C7918E79AD24}" dt="2023-05-24T10:20:59.277" v="2438" actId="20577"/>
          <ac:spMkLst>
            <pc:docMk/>
            <pc:sldMk cId="863418687" sldId="38309"/>
            <ac:spMk id="7" creationId="{00000000-0000-0000-0000-000000000000}"/>
          </ac:spMkLst>
        </pc:spChg>
      </pc:sldChg>
      <pc:sldChg chg="modSp add mod">
        <pc:chgData name="Anuj Kumar" userId="fbbf561fc1d5fd09" providerId="LiveId" clId="{9984BA80-B4BE-49BC-A835-C7918E79AD24}" dt="2023-05-24T10:21:03.733" v="2441" actId="20577"/>
        <pc:sldMkLst>
          <pc:docMk/>
          <pc:sldMk cId="3770999641" sldId="38310"/>
        </pc:sldMkLst>
        <pc:spChg chg="mod">
          <ac:chgData name="Anuj Kumar" userId="fbbf561fc1d5fd09" providerId="LiveId" clId="{9984BA80-B4BE-49BC-A835-C7918E79AD24}" dt="2023-05-24T10:21:03.733" v="2441" actId="20577"/>
          <ac:spMkLst>
            <pc:docMk/>
            <pc:sldMk cId="3770999641" sldId="38310"/>
            <ac:spMk id="10" creationId="{7A2A7EC3-852A-5A16-F0B5-3531D0D66745}"/>
          </ac:spMkLst>
        </pc:spChg>
      </pc:sldChg>
      <pc:sldChg chg="add">
        <pc:chgData name="Anuj Kumar" userId="fbbf561fc1d5fd09" providerId="LiveId" clId="{9984BA80-B4BE-49BC-A835-C7918E79AD24}" dt="2023-05-24T10:19:09.842" v="2383"/>
        <pc:sldMkLst>
          <pc:docMk/>
          <pc:sldMk cId="1643696740" sldId="38311"/>
        </pc:sldMkLst>
      </pc:sldChg>
      <pc:sldChg chg="add">
        <pc:chgData name="Anuj Kumar" userId="fbbf561fc1d5fd09" providerId="LiveId" clId="{9984BA80-B4BE-49BC-A835-C7918E79AD24}" dt="2023-05-24T10:19:09.842" v="2383"/>
        <pc:sldMkLst>
          <pc:docMk/>
          <pc:sldMk cId="2682563862" sldId="38312"/>
        </pc:sldMkLst>
      </pc:sldChg>
      <pc:sldChg chg="modSp add mod">
        <pc:chgData name="Anuj Kumar" userId="fbbf561fc1d5fd09" providerId="LiveId" clId="{9984BA80-B4BE-49BC-A835-C7918E79AD24}" dt="2023-05-24T10:21:08.144" v="2444" actId="20577"/>
        <pc:sldMkLst>
          <pc:docMk/>
          <pc:sldMk cId="3103146267" sldId="38313"/>
        </pc:sldMkLst>
        <pc:spChg chg="mod">
          <ac:chgData name="Anuj Kumar" userId="fbbf561fc1d5fd09" providerId="LiveId" clId="{9984BA80-B4BE-49BC-A835-C7918E79AD24}" dt="2023-05-24T10:21:08.144" v="2444" actId="20577"/>
          <ac:spMkLst>
            <pc:docMk/>
            <pc:sldMk cId="3103146267" sldId="38313"/>
            <ac:spMk id="10" creationId="{7A2A7EC3-852A-5A16-F0B5-3531D0D66745}"/>
          </ac:spMkLst>
        </pc:spChg>
      </pc:sldChg>
      <pc:sldChg chg="add">
        <pc:chgData name="Anuj Kumar" userId="fbbf561fc1d5fd09" providerId="LiveId" clId="{9984BA80-B4BE-49BC-A835-C7918E79AD24}" dt="2023-05-24T10:19:09.842" v="2383"/>
        <pc:sldMkLst>
          <pc:docMk/>
          <pc:sldMk cId="920927379" sldId="38314"/>
        </pc:sldMkLst>
      </pc:sldChg>
      <pc:sldChg chg="add">
        <pc:chgData name="Anuj Kumar" userId="fbbf561fc1d5fd09" providerId="LiveId" clId="{9984BA80-B4BE-49BC-A835-C7918E79AD24}" dt="2023-05-24T10:19:09.842" v="2383"/>
        <pc:sldMkLst>
          <pc:docMk/>
          <pc:sldMk cId="2069697545" sldId="38315"/>
        </pc:sldMkLst>
      </pc:sldChg>
      <pc:sldChg chg="modSp add mod">
        <pc:chgData name="Anuj Kumar" userId="fbbf561fc1d5fd09" providerId="LiveId" clId="{9984BA80-B4BE-49BC-A835-C7918E79AD24}" dt="2023-05-24T10:21:15.303" v="2447" actId="20577"/>
        <pc:sldMkLst>
          <pc:docMk/>
          <pc:sldMk cId="2690183271" sldId="38316"/>
        </pc:sldMkLst>
        <pc:spChg chg="mod">
          <ac:chgData name="Anuj Kumar" userId="fbbf561fc1d5fd09" providerId="LiveId" clId="{9984BA80-B4BE-49BC-A835-C7918E79AD24}" dt="2023-05-24T10:21:15.303" v="2447" actId="20577"/>
          <ac:spMkLst>
            <pc:docMk/>
            <pc:sldMk cId="2690183271" sldId="38316"/>
            <ac:spMk id="10" creationId="{7A2A7EC3-852A-5A16-F0B5-3531D0D66745}"/>
          </ac:spMkLst>
        </pc:spChg>
      </pc:sldChg>
      <pc:sldChg chg="add">
        <pc:chgData name="Anuj Kumar" userId="fbbf561fc1d5fd09" providerId="LiveId" clId="{9984BA80-B4BE-49BC-A835-C7918E79AD24}" dt="2023-05-24T10:19:09.842" v="2383"/>
        <pc:sldMkLst>
          <pc:docMk/>
          <pc:sldMk cId="4282570116" sldId="38317"/>
        </pc:sldMkLst>
      </pc:sldChg>
      <pc:sldChg chg="add">
        <pc:chgData name="Anuj Kumar" userId="fbbf561fc1d5fd09" providerId="LiveId" clId="{9984BA80-B4BE-49BC-A835-C7918E79AD24}" dt="2023-05-24T10:19:09.842" v="2383"/>
        <pc:sldMkLst>
          <pc:docMk/>
          <pc:sldMk cId="2301981961" sldId="38318"/>
        </pc:sldMkLst>
      </pc:sldChg>
      <pc:sldChg chg="modSp add mod">
        <pc:chgData name="Anuj Kumar" userId="fbbf561fc1d5fd09" providerId="LiveId" clId="{9984BA80-B4BE-49BC-A835-C7918E79AD24}" dt="2023-05-24T10:21:20.889" v="2450" actId="20577"/>
        <pc:sldMkLst>
          <pc:docMk/>
          <pc:sldMk cId="2419026276" sldId="38319"/>
        </pc:sldMkLst>
        <pc:spChg chg="mod">
          <ac:chgData name="Anuj Kumar" userId="fbbf561fc1d5fd09" providerId="LiveId" clId="{9984BA80-B4BE-49BC-A835-C7918E79AD24}" dt="2023-05-24T10:21:20.889" v="2450" actId="20577"/>
          <ac:spMkLst>
            <pc:docMk/>
            <pc:sldMk cId="2419026276" sldId="38319"/>
            <ac:spMk id="10" creationId="{7A2A7EC3-852A-5A16-F0B5-3531D0D66745}"/>
          </ac:spMkLst>
        </pc:spChg>
      </pc:sldChg>
      <pc:sldChg chg="add">
        <pc:chgData name="Anuj Kumar" userId="fbbf561fc1d5fd09" providerId="LiveId" clId="{9984BA80-B4BE-49BC-A835-C7918E79AD24}" dt="2023-05-24T10:19:09.842" v="2383"/>
        <pc:sldMkLst>
          <pc:docMk/>
          <pc:sldMk cId="1683631723" sldId="38320"/>
        </pc:sldMkLst>
      </pc:sldChg>
      <pc:sldChg chg="add">
        <pc:chgData name="Anuj Kumar" userId="fbbf561fc1d5fd09" providerId="LiveId" clId="{9984BA80-B4BE-49BC-A835-C7918E79AD24}" dt="2023-05-24T10:19:09.842" v="2383"/>
        <pc:sldMkLst>
          <pc:docMk/>
          <pc:sldMk cId="2636317726" sldId="38321"/>
        </pc:sldMkLst>
      </pc:sldChg>
      <pc:sldChg chg="modSp add mod modAnim">
        <pc:chgData name="Anuj Kumar" userId="fbbf561fc1d5fd09" providerId="LiveId" clId="{9984BA80-B4BE-49BC-A835-C7918E79AD24}" dt="2023-05-24T10:47:52.544" v="2796" actId="20577"/>
        <pc:sldMkLst>
          <pc:docMk/>
          <pc:sldMk cId="2255358420" sldId="38322"/>
        </pc:sldMkLst>
        <pc:spChg chg="mod">
          <ac:chgData name="Anuj Kumar" userId="fbbf561fc1d5fd09" providerId="LiveId" clId="{9984BA80-B4BE-49BC-A835-C7918E79AD24}" dt="2023-05-24T10:47:52.544" v="2796" actId="20577"/>
          <ac:spMkLst>
            <pc:docMk/>
            <pc:sldMk cId="2255358420" sldId="38322"/>
            <ac:spMk id="3" creationId="{67EB1CA5-E6B0-1E53-5C8F-9568D9A39227}"/>
          </ac:spMkLst>
        </pc:spChg>
        <pc:spChg chg="mod">
          <ac:chgData name="Anuj Kumar" userId="fbbf561fc1d5fd09" providerId="LiveId" clId="{9984BA80-B4BE-49BC-A835-C7918E79AD24}" dt="2023-05-24T10:47:48.524" v="2792" actId="20577"/>
          <ac:spMkLst>
            <pc:docMk/>
            <pc:sldMk cId="2255358420" sldId="38322"/>
            <ac:spMk id="10" creationId="{7A2A7EC3-852A-5A16-F0B5-3531D0D66745}"/>
          </ac:spMkLst>
        </pc:spChg>
      </pc:sldChg>
      <pc:sldChg chg="modSp add mod">
        <pc:chgData name="Anuj Kumar" userId="fbbf561fc1d5fd09" providerId="LiveId" clId="{9984BA80-B4BE-49BC-A835-C7918E79AD24}" dt="2023-05-24T11:41:55.517" v="5158" actId="20577"/>
        <pc:sldMkLst>
          <pc:docMk/>
          <pc:sldMk cId="2284065259" sldId="38323"/>
        </pc:sldMkLst>
        <pc:spChg chg="mod">
          <ac:chgData name="Anuj Kumar" userId="fbbf561fc1d5fd09" providerId="LiveId" clId="{9984BA80-B4BE-49BC-A835-C7918E79AD24}" dt="2023-05-24T11:41:55.517" v="5158" actId="20577"/>
          <ac:spMkLst>
            <pc:docMk/>
            <pc:sldMk cId="2284065259" sldId="38323"/>
            <ac:spMk id="7" creationId="{00000000-0000-0000-0000-000000000000}"/>
          </ac:spMkLst>
        </pc:spChg>
      </pc:sldChg>
      <pc:sldChg chg="modSp add mod">
        <pc:chgData name="Anuj Kumar" userId="fbbf561fc1d5fd09" providerId="LiveId" clId="{9984BA80-B4BE-49BC-A835-C7918E79AD24}" dt="2023-05-24T11:44:30.799" v="5354" actId="20577"/>
        <pc:sldMkLst>
          <pc:docMk/>
          <pc:sldMk cId="2238042451" sldId="38324"/>
        </pc:sldMkLst>
        <pc:spChg chg="mod">
          <ac:chgData name="Anuj Kumar" userId="fbbf561fc1d5fd09" providerId="LiveId" clId="{9984BA80-B4BE-49BC-A835-C7918E79AD24}" dt="2023-05-24T11:44:30.799" v="5354" actId="20577"/>
          <ac:spMkLst>
            <pc:docMk/>
            <pc:sldMk cId="2238042451" sldId="38324"/>
            <ac:spMk id="7" creationId="{00000000-0000-0000-0000-000000000000}"/>
          </ac:spMkLst>
        </pc:spChg>
      </pc:sldChg>
      <pc:sldChg chg="modSp add mod">
        <pc:chgData name="Anuj Kumar" userId="fbbf561fc1d5fd09" providerId="LiveId" clId="{9984BA80-B4BE-49BC-A835-C7918E79AD24}" dt="2023-05-24T11:46:08.966" v="5413" actId="20577"/>
        <pc:sldMkLst>
          <pc:docMk/>
          <pc:sldMk cId="534134691" sldId="38325"/>
        </pc:sldMkLst>
        <pc:spChg chg="mod">
          <ac:chgData name="Anuj Kumar" userId="fbbf561fc1d5fd09" providerId="LiveId" clId="{9984BA80-B4BE-49BC-A835-C7918E79AD24}" dt="2023-05-24T11:46:08.966" v="5413" actId="20577"/>
          <ac:spMkLst>
            <pc:docMk/>
            <pc:sldMk cId="534134691" sldId="38325"/>
            <ac:spMk id="7" creationId="{00000000-0000-0000-0000-000000000000}"/>
          </ac:spMkLst>
        </pc:spChg>
      </pc:sldChg>
      <pc:sldChg chg="modSp add mod">
        <pc:chgData name="Anuj Kumar" userId="fbbf561fc1d5fd09" providerId="LiveId" clId="{9984BA80-B4BE-49BC-A835-C7918E79AD24}" dt="2023-05-24T11:47:49.754" v="5441" actId="20577"/>
        <pc:sldMkLst>
          <pc:docMk/>
          <pc:sldMk cId="676166069" sldId="38326"/>
        </pc:sldMkLst>
        <pc:spChg chg="mod">
          <ac:chgData name="Anuj Kumar" userId="fbbf561fc1d5fd09" providerId="LiveId" clId="{9984BA80-B4BE-49BC-A835-C7918E79AD24}" dt="2023-05-24T11:47:49.754" v="5441" actId="20577"/>
          <ac:spMkLst>
            <pc:docMk/>
            <pc:sldMk cId="676166069" sldId="38326"/>
            <ac:spMk id="7" creationId="{00000000-0000-0000-0000-000000000000}"/>
          </ac:spMkLst>
        </pc:spChg>
      </pc:sldChg>
      <pc:sldChg chg="modSp add mod">
        <pc:chgData name="Anuj Kumar" userId="fbbf561fc1d5fd09" providerId="LiveId" clId="{9984BA80-B4BE-49BC-A835-C7918E79AD24}" dt="2023-05-24T11:49:41.630" v="5533" actId="6549"/>
        <pc:sldMkLst>
          <pc:docMk/>
          <pc:sldMk cId="2818573967" sldId="38327"/>
        </pc:sldMkLst>
        <pc:spChg chg="mod">
          <ac:chgData name="Anuj Kumar" userId="fbbf561fc1d5fd09" providerId="LiveId" clId="{9984BA80-B4BE-49BC-A835-C7918E79AD24}" dt="2023-05-24T11:49:41.630" v="5533" actId="6549"/>
          <ac:spMkLst>
            <pc:docMk/>
            <pc:sldMk cId="2818573967" sldId="38327"/>
            <ac:spMk id="7" creationId="{00000000-0000-0000-0000-000000000000}"/>
          </ac:spMkLst>
        </pc:spChg>
      </pc:sldChg>
      <pc:sldChg chg="modSp add mod">
        <pc:chgData name="Anuj Kumar" userId="fbbf561fc1d5fd09" providerId="LiveId" clId="{9984BA80-B4BE-49BC-A835-C7918E79AD24}" dt="2023-05-24T11:53:10.935" v="5774" actId="115"/>
        <pc:sldMkLst>
          <pc:docMk/>
          <pc:sldMk cId="1470658949" sldId="38328"/>
        </pc:sldMkLst>
        <pc:spChg chg="mod">
          <ac:chgData name="Anuj Kumar" userId="fbbf561fc1d5fd09" providerId="LiveId" clId="{9984BA80-B4BE-49BC-A835-C7918E79AD24}" dt="2023-05-24T11:53:10.935" v="5774" actId="115"/>
          <ac:spMkLst>
            <pc:docMk/>
            <pc:sldMk cId="1470658949" sldId="38328"/>
            <ac:spMk id="7" creationId="{00000000-0000-0000-0000-000000000000}"/>
          </ac:spMkLst>
        </pc:spChg>
      </pc:sldChg>
      <pc:sldChg chg="modSp add mod">
        <pc:chgData name="Anuj Kumar" userId="fbbf561fc1d5fd09" providerId="LiveId" clId="{9984BA80-B4BE-49BC-A835-C7918E79AD24}" dt="2023-05-24T12:12:31.159" v="7248" actId="20577"/>
        <pc:sldMkLst>
          <pc:docMk/>
          <pc:sldMk cId="892651964" sldId="38329"/>
        </pc:sldMkLst>
        <pc:spChg chg="mod">
          <ac:chgData name="Anuj Kumar" userId="fbbf561fc1d5fd09" providerId="LiveId" clId="{9984BA80-B4BE-49BC-A835-C7918E79AD24}" dt="2023-05-24T12:12:31.159" v="7248" actId="20577"/>
          <ac:spMkLst>
            <pc:docMk/>
            <pc:sldMk cId="892651964" sldId="38329"/>
            <ac:spMk id="7" creationId="{00000000-0000-0000-0000-000000000000}"/>
          </ac:spMkLst>
        </pc:spChg>
      </pc:sldChg>
      <pc:sldChg chg="modSp add del mod">
        <pc:chgData name="Anuj Kumar" userId="fbbf561fc1d5fd09" providerId="LiveId" clId="{9984BA80-B4BE-49BC-A835-C7918E79AD24}" dt="2023-05-24T11:53:04.701" v="5773" actId="47"/>
        <pc:sldMkLst>
          <pc:docMk/>
          <pc:sldMk cId="1416173490" sldId="38329"/>
        </pc:sldMkLst>
        <pc:spChg chg="mod">
          <ac:chgData name="Anuj Kumar" userId="fbbf561fc1d5fd09" providerId="LiveId" clId="{9984BA80-B4BE-49BC-A835-C7918E79AD24}" dt="2023-05-24T11:52:26.718" v="5763" actId="20577"/>
          <ac:spMkLst>
            <pc:docMk/>
            <pc:sldMk cId="1416173490" sldId="38329"/>
            <ac:spMk id="7" creationId="{00000000-0000-0000-0000-000000000000}"/>
          </ac:spMkLst>
        </pc:spChg>
      </pc:sldChg>
      <pc:sldChg chg="add">
        <pc:chgData name="Anuj Kumar" userId="fbbf561fc1d5fd09" providerId="LiveId" clId="{9984BA80-B4BE-49BC-A835-C7918E79AD24}" dt="2023-05-24T12:14:03.708" v="7263"/>
        <pc:sldMkLst>
          <pc:docMk/>
          <pc:sldMk cId="359178376" sldId="38330"/>
        </pc:sldMkLst>
      </pc:sldChg>
      <pc:sldChg chg="add">
        <pc:chgData name="Anuj Kumar" userId="fbbf561fc1d5fd09" providerId="LiveId" clId="{9984BA80-B4BE-49BC-A835-C7918E79AD24}" dt="2023-05-24T12:14:03.708" v="7263"/>
        <pc:sldMkLst>
          <pc:docMk/>
          <pc:sldMk cId="2277392635" sldId="38331"/>
        </pc:sldMkLst>
      </pc:sldChg>
      <pc:sldChg chg="add">
        <pc:chgData name="Anuj Kumar" userId="fbbf561fc1d5fd09" providerId="LiveId" clId="{9984BA80-B4BE-49BC-A835-C7918E79AD24}" dt="2023-05-24T12:14:03.708" v="7263"/>
        <pc:sldMkLst>
          <pc:docMk/>
          <pc:sldMk cId="1309416129" sldId="38332"/>
        </pc:sldMkLst>
      </pc:sldChg>
      <pc:sldChg chg="add">
        <pc:chgData name="Anuj Kumar" userId="fbbf561fc1d5fd09" providerId="LiveId" clId="{9984BA80-B4BE-49BC-A835-C7918E79AD24}" dt="2023-05-24T12:14:03.708" v="7263"/>
        <pc:sldMkLst>
          <pc:docMk/>
          <pc:sldMk cId="3572025687" sldId="38333"/>
        </pc:sldMkLst>
      </pc:sldChg>
      <pc:sldChg chg="add">
        <pc:chgData name="Anuj Kumar" userId="fbbf561fc1d5fd09" providerId="LiveId" clId="{9984BA80-B4BE-49BC-A835-C7918E79AD24}" dt="2023-05-24T12:14:03.708" v="7263"/>
        <pc:sldMkLst>
          <pc:docMk/>
          <pc:sldMk cId="1529266055" sldId="38334"/>
        </pc:sldMkLst>
      </pc:sldChg>
      <pc:sldChg chg="add">
        <pc:chgData name="Anuj Kumar" userId="fbbf561fc1d5fd09" providerId="LiveId" clId="{9984BA80-B4BE-49BC-A835-C7918E79AD24}" dt="2023-05-24T12:14:03.708" v="7263"/>
        <pc:sldMkLst>
          <pc:docMk/>
          <pc:sldMk cId="3463517432" sldId="38335"/>
        </pc:sldMkLst>
      </pc:sldChg>
      <pc:sldChg chg="add">
        <pc:chgData name="Anuj Kumar" userId="fbbf561fc1d5fd09" providerId="LiveId" clId="{9984BA80-B4BE-49BC-A835-C7918E79AD24}" dt="2023-05-24T12:14:03.708" v="7263"/>
        <pc:sldMkLst>
          <pc:docMk/>
          <pc:sldMk cId="55966431" sldId="38336"/>
        </pc:sldMkLst>
      </pc:sldChg>
      <pc:sldChg chg="add">
        <pc:chgData name="Anuj Kumar" userId="fbbf561fc1d5fd09" providerId="LiveId" clId="{9984BA80-B4BE-49BC-A835-C7918E79AD24}" dt="2023-05-24T12:14:03.708" v="7263"/>
        <pc:sldMkLst>
          <pc:docMk/>
          <pc:sldMk cId="3324818555" sldId="38337"/>
        </pc:sldMkLst>
      </pc:sldChg>
      <pc:sldChg chg="add">
        <pc:chgData name="Anuj Kumar" userId="fbbf561fc1d5fd09" providerId="LiveId" clId="{9984BA80-B4BE-49BC-A835-C7918E79AD24}" dt="2023-05-24T12:14:03.708" v="7263"/>
        <pc:sldMkLst>
          <pc:docMk/>
          <pc:sldMk cId="760624211" sldId="38338"/>
        </pc:sldMkLst>
      </pc:sldChg>
      <pc:sldChg chg="add">
        <pc:chgData name="Anuj Kumar" userId="fbbf561fc1d5fd09" providerId="LiveId" clId="{9984BA80-B4BE-49BC-A835-C7918E79AD24}" dt="2023-05-24T12:14:03.708" v="7263"/>
        <pc:sldMkLst>
          <pc:docMk/>
          <pc:sldMk cId="1943565097" sldId="38339"/>
        </pc:sldMkLst>
      </pc:sldChg>
    </pc:docChg>
  </pc:docChgLst>
  <pc:docChgLst>
    <pc:chgData name="Anuj Kumar" userId="fbbf561fc1d5fd09" providerId="LiveId" clId="{0442FA04-340F-444D-BFE9-E74C97679A58}"/>
    <pc:docChg chg="undo custSel modSld">
      <pc:chgData name="Anuj Kumar" userId="fbbf561fc1d5fd09" providerId="LiveId" clId="{0442FA04-340F-444D-BFE9-E74C97679A58}" dt="2023-05-25T09:51:27.103" v="2026" actId="20577"/>
      <pc:docMkLst>
        <pc:docMk/>
      </pc:docMkLst>
      <pc:sldChg chg="modSp mod modAnim">
        <pc:chgData name="Anuj Kumar" userId="fbbf561fc1d5fd09" providerId="LiveId" clId="{0442FA04-340F-444D-BFE9-E74C97679A58}" dt="2023-05-25T09:31:06.837" v="310" actId="20577"/>
        <pc:sldMkLst>
          <pc:docMk/>
          <pc:sldMk cId="4007899220" sldId="37638"/>
        </pc:sldMkLst>
        <pc:spChg chg="mod">
          <ac:chgData name="Anuj Kumar" userId="fbbf561fc1d5fd09" providerId="LiveId" clId="{0442FA04-340F-444D-BFE9-E74C97679A58}" dt="2023-05-25T09:31:06.837" v="310" actId="20577"/>
          <ac:spMkLst>
            <pc:docMk/>
            <pc:sldMk cId="4007899220" sldId="37638"/>
            <ac:spMk id="3" creationId="{67EB1CA5-E6B0-1E53-5C8F-9568D9A39227}"/>
          </ac:spMkLst>
        </pc:spChg>
        <pc:spChg chg="mod">
          <ac:chgData name="Anuj Kumar" userId="fbbf561fc1d5fd09" providerId="LiveId" clId="{0442FA04-340F-444D-BFE9-E74C97679A58}" dt="2023-05-25T09:31:03.049" v="306" actId="20577"/>
          <ac:spMkLst>
            <pc:docMk/>
            <pc:sldMk cId="4007899220" sldId="37638"/>
            <ac:spMk id="10" creationId="{7A2A7EC3-852A-5A16-F0B5-3531D0D66745}"/>
          </ac:spMkLst>
        </pc:spChg>
      </pc:sldChg>
      <pc:sldChg chg="addSp delSp modSp">
        <pc:chgData name="Anuj Kumar" userId="fbbf561fc1d5fd09" providerId="LiveId" clId="{0442FA04-340F-444D-BFE9-E74C97679A58}" dt="2023-05-25T09:31:19.243" v="315" actId="478"/>
        <pc:sldMkLst>
          <pc:docMk/>
          <pc:sldMk cId="2688701528" sldId="38307"/>
        </pc:sldMkLst>
        <pc:picChg chg="add mod">
          <ac:chgData name="Anuj Kumar" userId="fbbf561fc1d5fd09" providerId="LiveId" clId="{0442FA04-340F-444D-BFE9-E74C97679A58}" dt="2023-05-25T09:31:17.486" v="314" actId="571"/>
          <ac:picMkLst>
            <pc:docMk/>
            <pc:sldMk cId="2688701528" sldId="38307"/>
            <ac:picMk id="3" creationId="{1B0C9504-F05B-DB58-8B9A-560D5755B941}"/>
          </ac:picMkLst>
        </pc:picChg>
        <pc:picChg chg="add del mod">
          <ac:chgData name="Anuj Kumar" userId="fbbf561fc1d5fd09" providerId="LiveId" clId="{0442FA04-340F-444D-BFE9-E74C97679A58}" dt="2023-05-25T09:31:19.243" v="315" actId="478"/>
          <ac:picMkLst>
            <pc:docMk/>
            <pc:sldMk cId="2688701528" sldId="38307"/>
            <ac:picMk id="1026" creationId="{57710667-A895-F8B3-BDC6-98FA943578AA}"/>
          </ac:picMkLst>
        </pc:picChg>
        <pc:picChg chg="del">
          <ac:chgData name="Anuj Kumar" userId="fbbf561fc1d5fd09" providerId="LiveId" clId="{0442FA04-340F-444D-BFE9-E74C97679A58}" dt="2023-05-25T09:31:12.957" v="311" actId="478"/>
          <ac:picMkLst>
            <pc:docMk/>
            <pc:sldMk cId="2688701528" sldId="38307"/>
            <ac:picMk id="10242" creationId="{E6373A3D-A5E4-203A-1789-D7337AEB53C0}"/>
          </ac:picMkLst>
        </pc:picChg>
      </pc:sldChg>
      <pc:sldChg chg="modSp mod">
        <pc:chgData name="Anuj Kumar" userId="fbbf561fc1d5fd09" providerId="LiveId" clId="{0442FA04-340F-444D-BFE9-E74C97679A58}" dt="2023-05-25T09:46:24.587" v="1539" actId="115"/>
        <pc:sldMkLst>
          <pc:docMk/>
          <pc:sldMk cId="3523921" sldId="38308"/>
        </pc:sldMkLst>
        <pc:spChg chg="mod">
          <ac:chgData name="Anuj Kumar" userId="fbbf561fc1d5fd09" providerId="LiveId" clId="{0442FA04-340F-444D-BFE9-E74C97679A58}" dt="2023-05-25T09:46:24.587" v="1539" actId="115"/>
          <ac:spMkLst>
            <pc:docMk/>
            <pc:sldMk cId="3523921" sldId="38308"/>
            <ac:spMk id="7" creationId="{00000000-0000-0000-0000-000000000000}"/>
          </ac:spMkLst>
        </pc:spChg>
      </pc:sldChg>
      <pc:sldChg chg="modSp mod">
        <pc:chgData name="Anuj Kumar" userId="fbbf561fc1d5fd09" providerId="LiveId" clId="{0442FA04-340F-444D-BFE9-E74C97679A58}" dt="2023-05-25T09:47:53.409" v="1599" actId="20577"/>
        <pc:sldMkLst>
          <pc:docMk/>
          <pc:sldMk cId="863418687" sldId="38309"/>
        </pc:sldMkLst>
        <pc:spChg chg="mod">
          <ac:chgData name="Anuj Kumar" userId="fbbf561fc1d5fd09" providerId="LiveId" clId="{0442FA04-340F-444D-BFE9-E74C97679A58}" dt="2023-05-25T09:47:53.409" v="1599" actId="20577"/>
          <ac:spMkLst>
            <pc:docMk/>
            <pc:sldMk cId="863418687" sldId="38309"/>
            <ac:spMk id="7" creationId="{00000000-0000-0000-0000-000000000000}"/>
          </ac:spMkLst>
        </pc:spChg>
      </pc:sldChg>
      <pc:sldChg chg="modSp mod">
        <pc:chgData name="Anuj Kumar" userId="fbbf561fc1d5fd09" providerId="LiveId" clId="{0442FA04-340F-444D-BFE9-E74C97679A58}" dt="2023-05-25T09:33:09.550" v="650" actId="20577"/>
        <pc:sldMkLst>
          <pc:docMk/>
          <pc:sldMk cId="3770999641" sldId="38310"/>
        </pc:sldMkLst>
        <pc:spChg chg="mod">
          <ac:chgData name="Anuj Kumar" userId="fbbf561fc1d5fd09" providerId="LiveId" clId="{0442FA04-340F-444D-BFE9-E74C97679A58}" dt="2023-05-25T09:33:09.550" v="650" actId="20577"/>
          <ac:spMkLst>
            <pc:docMk/>
            <pc:sldMk cId="3770999641" sldId="38310"/>
            <ac:spMk id="10" creationId="{7A2A7EC3-852A-5A16-F0B5-3531D0D66745}"/>
          </ac:spMkLst>
        </pc:spChg>
      </pc:sldChg>
      <pc:sldChg chg="addSp delSp modSp">
        <pc:chgData name="Anuj Kumar" userId="fbbf561fc1d5fd09" providerId="LiveId" clId="{0442FA04-340F-444D-BFE9-E74C97679A58}" dt="2023-05-25T09:33:38.070" v="654" actId="1076"/>
        <pc:sldMkLst>
          <pc:docMk/>
          <pc:sldMk cId="1643696740" sldId="38311"/>
        </pc:sldMkLst>
        <pc:picChg chg="del">
          <ac:chgData name="Anuj Kumar" userId="fbbf561fc1d5fd09" providerId="LiveId" clId="{0442FA04-340F-444D-BFE9-E74C97679A58}" dt="2023-05-25T09:33:33.604" v="651" actId="478"/>
          <ac:picMkLst>
            <pc:docMk/>
            <pc:sldMk cId="1643696740" sldId="38311"/>
            <ac:picMk id="3" creationId="{F7215AE1-35AB-4DFB-6968-39AA49C9B3E1}"/>
          </ac:picMkLst>
        </pc:picChg>
        <pc:picChg chg="add mod">
          <ac:chgData name="Anuj Kumar" userId="fbbf561fc1d5fd09" providerId="LiveId" clId="{0442FA04-340F-444D-BFE9-E74C97679A58}" dt="2023-05-25T09:33:38.070" v="654" actId="1076"/>
          <ac:picMkLst>
            <pc:docMk/>
            <pc:sldMk cId="1643696740" sldId="38311"/>
            <ac:picMk id="2050" creationId="{C1ABE308-15D3-750D-CC92-1EDFF5255B7A}"/>
          </ac:picMkLst>
        </pc:picChg>
      </pc:sldChg>
      <pc:sldChg chg="modSp mod">
        <pc:chgData name="Anuj Kumar" userId="fbbf561fc1d5fd09" providerId="LiveId" clId="{0442FA04-340F-444D-BFE9-E74C97679A58}" dt="2023-05-25T09:48:59.663" v="1770" actId="20577"/>
        <pc:sldMkLst>
          <pc:docMk/>
          <pc:sldMk cId="2682563862" sldId="38312"/>
        </pc:sldMkLst>
        <pc:spChg chg="mod">
          <ac:chgData name="Anuj Kumar" userId="fbbf561fc1d5fd09" providerId="LiveId" clId="{0442FA04-340F-444D-BFE9-E74C97679A58}" dt="2023-05-25T09:48:59.663" v="1770" actId="20577"/>
          <ac:spMkLst>
            <pc:docMk/>
            <pc:sldMk cId="2682563862" sldId="38312"/>
            <ac:spMk id="7" creationId="{00000000-0000-0000-0000-000000000000}"/>
          </ac:spMkLst>
        </pc:spChg>
      </pc:sldChg>
      <pc:sldChg chg="modSp mod">
        <pc:chgData name="Anuj Kumar" userId="fbbf561fc1d5fd09" providerId="LiveId" clId="{0442FA04-340F-444D-BFE9-E74C97679A58}" dt="2023-05-25T09:35:46.257" v="1114" actId="20577"/>
        <pc:sldMkLst>
          <pc:docMk/>
          <pc:sldMk cId="3103146267" sldId="38313"/>
        </pc:sldMkLst>
        <pc:spChg chg="mod">
          <ac:chgData name="Anuj Kumar" userId="fbbf561fc1d5fd09" providerId="LiveId" clId="{0442FA04-340F-444D-BFE9-E74C97679A58}" dt="2023-05-25T09:35:46.257" v="1114" actId="20577"/>
          <ac:spMkLst>
            <pc:docMk/>
            <pc:sldMk cId="3103146267" sldId="38313"/>
            <ac:spMk id="3" creationId="{67EB1CA5-E6B0-1E53-5C8F-9568D9A39227}"/>
          </ac:spMkLst>
        </pc:spChg>
        <pc:spChg chg="mod">
          <ac:chgData name="Anuj Kumar" userId="fbbf561fc1d5fd09" providerId="LiveId" clId="{0442FA04-340F-444D-BFE9-E74C97679A58}" dt="2023-05-25T09:35:40.751" v="1113" actId="20577"/>
          <ac:spMkLst>
            <pc:docMk/>
            <pc:sldMk cId="3103146267" sldId="38313"/>
            <ac:spMk id="10" creationId="{7A2A7EC3-852A-5A16-F0B5-3531D0D66745}"/>
          </ac:spMkLst>
        </pc:spChg>
      </pc:sldChg>
      <pc:sldChg chg="addSp delSp modSp">
        <pc:chgData name="Anuj Kumar" userId="fbbf561fc1d5fd09" providerId="LiveId" clId="{0442FA04-340F-444D-BFE9-E74C97679A58}" dt="2023-05-25T09:36:00.627" v="1120" actId="1076"/>
        <pc:sldMkLst>
          <pc:docMk/>
          <pc:sldMk cId="920927379" sldId="38314"/>
        </pc:sldMkLst>
        <pc:picChg chg="del">
          <ac:chgData name="Anuj Kumar" userId="fbbf561fc1d5fd09" providerId="LiveId" clId="{0442FA04-340F-444D-BFE9-E74C97679A58}" dt="2023-05-25T09:35:53.333" v="1115" actId="478"/>
          <ac:picMkLst>
            <pc:docMk/>
            <pc:sldMk cId="920927379" sldId="38314"/>
            <ac:picMk id="3" creationId="{79626743-F3A7-760D-0DA6-5F325EE69C1B}"/>
          </ac:picMkLst>
        </pc:picChg>
        <pc:picChg chg="add mod">
          <ac:chgData name="Anuj Kumar" userId="fbbf561fc1d5fd09" providerId="LiveId" clId="{0442FA04-340F-444D-BFE9-E74C97679A58}" dt="2023-05-25T09:36:00.627" v="1120" actId="1076"/>
          <ac:picMkLst>
            <pc:docMk/>
            <pc:sldMk cId="920927379" sldId="38314"/>
            <ac:picMk id="3074" creationId="{3753FBD6-6100-5F4D-CC35-C783E0D4BBE8}"/>
          </ac:picMkLst>
        </pc:picChg>
      </pc:sldChg>
      <pc:sldChg chg="modSp mod">
        <pc:chgData name="Anuj Kumar" userId="fbbf561fc1d5fd09" providerId="LiveId" clId="{0442FA04-340F-444D-BFE9-E74C97679A58}" dt="2023-05-25T09:50:18.106" v="1888" actId="20577"/>
        <pc:sldMkLst>
          <pc:docMk/>
          <pc:sldMk cId="2069697545" sldId="38315"/>
        </pc:sldMkLst>
        <pc:spChg chg="mod">
          <ac:chgData name="Anuj Kumar" userId="fbbf561fc1d5fd09" providerId="LiveId" clId="{0442FA04-340F-444D-BFE9-E74C97679A58}" dt="2023-05-25T09:50:18.106" v="1888" actId="20577"/>
          <ac:spMkLst>
            <pc:docMk/>
            <pc:sldMk cId="2069697545" sldId="38315"/>
            <ac:spMk id="7" creationId="{00000000-0000-0000-0000-000000000000}"/>
          </ac:spMkLst>
        </pc:spChg>
      </pc:sldChg>
      <pc:sldChg chg="modSp mod modAnim">
        <pc:chgData name="Anuj Kumar" userId="fbbf561fc1d5fd09" providerId="LiveId" clId="{0442FA04-340F-444D-BFE9-E74C97679A58}" dt="2023-05-25T09:38:20.142" v="1377" actId="20577"/>
        <pc:sldMkLst>
          <pc:docMk/>
          <pc:sldMk cId="2690183271" sldId="38316"/>
        </pc:sldMkLst>
        <pc:spChg chg="mod">
          <ac:chgData name="Anuj Kumar" userId="fbbf561fc1d5fd09" providerId="LiveId" clId="{0442FA04-340F-444D-BFE9-E74C97679A58}" dt="2023-05-25T09:38:20.142" v="1377" actId="20577"/>
          <ac:spMkLst>
            <pc:docMk/>
            <pc:sldMk cId="2690183271" sldId="38316"/>
            <ac:spMk id="3" creationId="{67EB1CA5-E6B0-1E53-5C8F-9568D9A39227}"/>
          </ac:spMkLst>
        </pc:spChg>
        <pc:spChg chg="mod">
          <ac:chgData name="Anuj Kumar" userId="fbbf561fc1d5fd09" providerId="LiveId" clId="{0442FA04-340F-444D-BFE9-E74C97679A58}" dt="2023-05-25T09:38:13.934" v="1373" actId="20577"/>
          <ac:spMkLst>
            <pc:docMk/>
            <pc:sldMk cId="2690183271" sldId="38316"/>
            <ac:spMk id="10" creationId="{7A2A7EC3-852A-5A16-F0B5-3531D0D66745}"/>
          </ac:spMkLst>
        </pc:spChg>
      </pc:sldChg>
      <pc:sldChg chg="addSp delSp modSp">
        <pc:chgData name="Anuj Kumar" userId="fbbf561fc1d5fd09" providerId="LiveId" clId="{0442FA04-340F-444D-BFE9-E74C97679A58}" dt="2023-05-25T09:38:40.092" v="1381" actId="1076"/>
        <pc:sldMkLst>
          <pc:docMk/>
          <pc:sldMk cId="4282570116" sldId="38317"/>
        </pc:sldMkLst>
        <pc:picChg chg="del">
          <ac:chgData name="Anuj Kumar" userId="fbbf561fc1d5fd09" providerId="LiveId" clId="{0442FA04-340F-444D-BFE9-E74C97679A58}" dt="2023-05-25T09:38:35.737" v="1378" actId="478"/>
          <ac:picMkLst>
            <pc:docMk/>
            <pc:sldMk cId="4282570116" sldId="38317"/>
            <ac:picMk id="3" creationId="{9A3B42FB-70D4-A4D9-05EC-D417E24BA239}"/>
          </ac:picMkLst>
        </pc:picChg>
        <pc:picChg chg="add mod">
          <ac:chgData name="Anuj Kumar" userId="fbbf561fc1d5fd09" providerId="LiveId" clId="{0442FA04-340F-444D-BFE9-E74C97679A58}" dt="2023-05-25T09:38:40.092" v="1381" actId="1076"/>
          <ac:picMkLst>
            <pc:docMk/>
            <pc:sldMk cId="4282570116" sldId="38317"/>
            <ac:picMk id="4098" creationId="{D17F51D2-C06B-35D8-602C-4518F71C9088}"/>
          </ac:picMkLst>
        </pc:picChg>
      </pc:sldChg>
      <pc:sldChg chg="modSp mod">
        <pc:chgData name="Anuj Kumar" userId="fbbf561fc1d5fd09" providerId="LiveId" clId="{0442FA04-340F-444D-BFE9-E74C97679A58}" dt="2023-05-25T09:51:27.103" v="2026" actId="20577"/>
        <pc:sldMkLst>
          <pc:docMk/>
          <pc:sldMk cId="2301981961" sldId="38318"/>
        </pc:sldMkLst>
        <pc:spChg chg="mod">
          <ac:chgData name="Anuj Kumar" userId="fbbf561fc1d5fd09" providerId="LiveId" clId="{0442FA04-340F-444D-BFE9-E74C97679A58}" dt="2023-05-25T09:51:27.103" v="2026" actId="20577"/>
          <ac:spMkLst>
            <pc:docMk/>
            <pc:sldMk cId="2301981961" sldId="3831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25-05-2023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22</a:t>
            </a:fld>
            <a:endParaRPr lang="en-US"/>
          </a:p>
        </p:txBody>
      </p:sp>
    </p:spTree>
    <p:extLst>
      <p:ext uri="{BB962C8B-B14F-4D97-AF65-F5344CB8AC3E}">
        <p14:creationId xmlns:p14="http://schemas.microsoft.com/office/powerpoint/2010/main" val="348268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484294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25</a:t>
            </a:fld>
            <a:endParaRPr lang="en-US"/>
          </a:p>
        </p:txBody>
      </p:sp>
    </p:spTree>
    <p:extLst>
      <p:ext uri="{BB962C8B-B14F-4D97-AF65-F5344CB8AC3E}">
        <p14:creationId xmlns:p14="http://schemas.microsoft.com/office/powerpoint/2010/main" val="7801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26</a:t>
            </a:fld>
            <a:endParaRPr lang="en-US"/>
          </a:p>
        </p:txBody>
      </p:sp>
    </p:spTree>
    <p:extLst>
      <p:ext uri="{BB962C8B-B14F-4D97-AF65-F5344CB8AC3E}">
        <p14:creationId xmlns:p14="http://schemas.microsoft.com/office/powerpoint/2010/main" val="407911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3829302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29</a:t>
            </a:fld>
            <a:endParaRPr lang="en-US"/>
          </a:p>
        </p:txBody>
      </p:sp>
    </p:spTree>
    <p:extLst>
      <p:ext uri="{BB962C8B-B14F-4D97-AF65-F5344CB8AC3E}">
        <p14:creationId xmlns:p14="http://schemas.microsoft.com/office/powerpoint/2010/main" val="292013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30</a:t>
            </a:fld>
            <a:endParaRPr lang="en-US"/>
          </a:p>
        </p:txBody>
      </p:sp>
    </p:spTree>
    <p:extLst>
      <p:ext uri="{BB962C8B-B14F-4D97-AF65-F5344CB8AC3E}">
        <p14:creationId xmlns:p14="http://schemas.microsoft.com/office/powerpoint/2010/main" val="272813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32</a:t>
            </a:fld>
            <a:endParaRPr lang="en-US"/>
          </a:p>
        </p:txBody>
      </p:sp>
    </p:spTree>
    <p:extLst>
      <p:ext uri="{BB962C8B-B14F-4D97-AF65-F5344CB8AC3E}">
        <p14:creationId xmlns:p14="http://schemas.microsoft.com/office/powerpoint/2010/main" val="2490342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33</a:t>
            </a:fld>
            <a:endParaRPr lang="en-US"/>
          </a:p>
        </p:txBody>
      </p:sp>
    </p:spTree>
    <p:extLst>
      <p:ext uri="{BB962C8B-B14F-4D97-AF65-F5344CB8AC3E}">
        <p14:creationId xmlns:p14="http://schemas.microsoft.com/office/powerpoint/2010/main" val="380310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34</a:t>
            </a:fld>
            <a:endParaRPr lang="en-US"/>
          </a:p>
        </p:txBody>
      </p:sp>
    </p:spTree>
    <p:extLst>
      <p:ext uri="{BB962C8B-B14F-4D97-AF65-F5344CB8AC3E}">
        <p14:creationId xmlns:p14="http://schemas.microsoft.com/office/powerpoint/2010/main" val="122201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11</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36</a:t>
            </a:fld>
            <a:endParaRPr lang="en-US"/>
          </a:p>
        </p:txBody>
      </p:sp>
    </p:spTree>
    <p:extLst>
      <p:ext uri="{BB962C8B-B14F-4D97-AF65-F5344CB8AC3E}">
        <p14:creationId xmlns:p14="http://schemas.microsoft.com/office/powerpoint/2010/main" val="2093064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37</a:t>
            </a:fld>
            <a:endParaRPr lang="en-US"/>
          </a:p>
        </p:txBody>
      </p:sp>
    </p:spTree>
    <p:extLst>
      <p:ext uri="{BB962C8B-B14F-4D97-AF65-F5344CB8AC3E}">
        <p14:creationId xmlns:p14="http://schemas.microsoft.com/office/powerpoint/2010/main" val="580350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38</a:t>
            </a:fld>
            <a:endParaRPr lang="en-US"/>
          </a:p>
        </p:txBody>
      </p:sp>
    </p:spTree>
    <p:extLst>
      <p:ext uri="{BB962C8B-B14F-4D97-AF65-F5344CB8AC3E}">
        <p14:creationId xmlns:p14="http://schemas.microsoft.com/office/powerpoint/2010/main" val="2893941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40</a:t>
            </a:fld>
            <a:endParaRPr lang="en-US"/>
          </a:p>
        </p:txBody>
      </p:sp>
    </p:spTree>
    <p:extLst>
      <p:ext uri="{BB962C8B-B14F-4D97-AF65-F5344CB8AC3E}">
        <p14:creationId xmlns:p14="http://schemas.microsoft.com/office/powerpoint/2010/main" val="1773712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41</a:t>
            </a:fld>
            <a:endParaRPr lang="en-US"/>
          </a:p>
        </p:txBody>
      </p:sp>
    </p:spTree>
    <p:extLst>
      <p:ext uri="{BB962C8B-B14F-4D97-AF65-F5344CB8AC3E}">
        <p14:creationId xmlns:p14="http://schemas.microsoft.com/office/powerpoint/2010/main" val="2597695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42</a:t>
            </a:fld>
            <a:endParaRPr lang="en-US"/>
          </a:p>
        </p:txBody>
      </p:sp>
    </p:spTree>
    <p:extLst>
      <p:ext uri="{BB962C8B-B14F-4D97-AF65-F5344CB8AC3E}">
        <p14:creationId xmlns:p14="http://schemas.microsoft.com/office/powerpoint/2010/main" val="3194890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44</a:t>
            </a:fld>
            <a:endParaRPr lang="en-US"/>
          </a:p>
        </p:txBody>
      </p:sp>
    </p:spTree>
    <p:extLst>
      <p:ext uri="{BB962C8B-B14F-4D97-AF65-F5344CB8AC3E}">
        <p14:creationId xmlns:p14="http://schemas.microsoft.com/office/powerpoint/2010/main" val="253954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45</a:t>
            </a:fld>
            <a:endParaRPr lang="en-US"/>
          </a:p>
        </p:txBody>
      </p:sp>
    </p:spTree>
    <p:extLst>
      <p:ext uri="{BB962C8B-B14F-4D97-AF65-F5344CB8AC3E}">
        <p14:creationId xmlns:p14="http://schemas.microsoft.com/office/powerpoint/2010/main" val="1988350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47</a:t>
            </a:fld>
            <a:endParaRPr lang="en-US"/>
          </a:p>
        </p:txBody>
      </p:sp>
    </p:spTree>
    <p:extLst>
      <p:ext uri="{BB962C8B-B14F-4D97-AF65-F5344CB8AC3E}">
        <p14:creationId xmlns:p14="http://schemas.microsoft.com/office/powerpoint/2010/main" val="2954183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48</a:t>
            </a:fld>
            <a:endParaRPr lang="en-US"/>
          </a:p>
        </p:txBody>
      </p:sp>
    </p:spTree>
    <p:extLst>
      <p:ext uri="{BB962C8B-B14F-4D97-AF65-F5344CB8AC3E}">
        <p14:creationId xmlns:p14="http://schemas.microsoft.com/office/powerpoint/2010/main" val="410147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13</a:t>
            </a:fld>
            <a:endParaRPr lang="en-US"/>
          </a:p>
        </p:txBody>
      </p:sp>
    </p:spTree>
    <p:extLst>
      <p:ext uri="{BB962C8B-B14F-4D97-AF65-F5344CB8AC3E}">
        <p14:creationId xmlns:p14="http://schemas.microsoft.com/office/powerpoint/2010/main" val="1224989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49</a:t>
            </a:fld>
            <a:endParaRPr lang="en-US"/>
          </a:p>
        </p:txBody>
      </p:sp>
    </p:spTree>
    <p:extLst>
      <p:ext uri="{BB962C8B-B14F-4D97-AF65-F5344CB8AC3E}">
        <p14:creationId xmlns:p14="http://schemas.microsoft.com/office/powerpoint/2010/main" val="2085491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51</a:t>
            </a:fld>
            <a:endParaRPr lang="en-US"/>
          </a:p>
        </p:txBody>
      </p:sp>
    </p:spTree>
    <p:extLst>
      <p:ext uri="{BB962C8B-B14F-4D97-AF65-F5344CB8AC3E}">
        <p14:creationId xmlns:p14="http://schemas.microsoft.com/office/powerpoint/2010/main" val="2970504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52</a:t>
            </a:fld>
            <a:endParaRPr lang="en-US"/>
          </a:p>
        </p:txBody>
      </p:sp>
    </p:spTree>
    <p:extLst>
      <p:ext uri="{BB962C8B-B14F-4D97-AF65-F5344CB8AC3E}">
        <p14:creationId xmlns:p14="http://schemas.microsoft.com/office/powerpoint/2010/main" val="2805656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54</a:t>
            </a:fld>
            <a:endParaRPr lang="en-US"/>
          </a:p>
        </p:txBody>
      </p:sp>
    </p:spTree>
    <p:extLst>
      <p:ext uri="{BB962C8B-B14F-4D97-AF65-F5344CB8AC3E}">
        <p14:creationId xmlns:p14="http://schemas.microsoft.com/office/powerpoint/2010/main" val="742282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55</a:t>
            </a:fld>
            <a:endParaRPr lang="en-US"/>
          </a:p>
        </p:txBody>
      </p:sp>
    </p:spTree>
    <p:extLst>
      <p:ext uri="{BB962C8B-B14F-4D97-AF65-F5344CB8AC3E}">
        <p14:creationId xmlns:p14="http://schemas.microsoft.com/office/powerpoint/2010/main" val="1656854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57</a:t>
            </a:fld>
            <a:endParaRPr lang="en-US"/>
          </a:p>
        </p:txBody>
      </p:sp>
    </p:spTree>
    <p:extLst>
      <p:ext uri="{BB962C8B-B14F-4D97-AF65-F5344CB8AC3E}">
        <p14:creationId xmlns:p14="http://schemas.microsoft.com/office/powerpoint/2010/main" val="342196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58</a:t>
            </a:fld>
            <a:endParaRPr lang="en-US"/>
          </a:p>
        </p:txBody>
      </p:sp>
    </p:spTree>
    <p:extLst>
      <p:ext uri="{BB962C8B-B14F-4D97-AF65-F5344CB8AC3E}">
        <p14:creationId xmlns:p14="http://schemas.microsoft.com/office/powerpoint/2010/main" val="2809373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59</a:t>
            </a:fld>
            <a:endParaRPr lang="en-US"/>
          </a:p>
        </p:txBody>
      </p:sp>
    </p:spTree>
    <p:extLst>
      <p:ext uri="{BB962C8B-B14F-4D97-AF65-F5344CB8AC3E}">
        <p14:creationId xmlns:p14="http://schemas.microsoft.com/office/powerpoint/2010/main" val="2426048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60</a:t>
            </a:fld>
            <a:endParaRPr lang="en-US"/>
          </a:p>
        </p:txBody>
      </p:sp>
    </p:spTree>
    <p:extLst>
      <p:ext uri="{BB962C8B-B14F-4D97-AF65-F5344CB8AC3E}">
        <p14:creationId xmlns:p14="http://schemas.microsoft.com/office/powerpoint/2010/main" val="173479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15806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16</a:t>
            </a:fld>
            <a:endParaRPr lang="en-US"/>
          </a:p>
        </p:txBody>
      </p:sp>
    </p:spTree>
    <p:extLst>
      <p:ext uri="{BB962C8B-B14F-4D97-AF65-F5344CB8AC3E}">
        <p14:creationId xmlns:p14="http://schemas.microsoft.com/office/powerpoint/2010/main" val="104824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17</a:t>
            </a:fld>
            <a:endParaRPr lang="en-US"/>
          </a:p>
        </p:txBody>
      </p:sp>
    </p:spTree>
    <p:extLst>
      <p:ext uri="{BB962C8B-B14F-4D97-AF65-F5344CB8AC3E}">
        <p14:creationId xmlns:p14="http://schemas.microsoft.com/office/powerpoint/2010/main" val="88082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18</a:t>
            </a:fld>
            <a:endParaRPr lang="en-US"/>
          </a:p>
        </p:txBody>
      </p:sp>
    </p:spTree>
    <p:extLst>
      <p:ext uri="{BB962C8B-B14F-4D97-AF65-F5344CB8AC3E}">
        <p14:creationId xmlns:p14="http://schemas.microsoft.com/office/powerpoint/2010/main" val="51163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19</a:t>
            </a:fld>
            <a:endParaRPr lang="en-US"/>
          </a:p>
        </p:txBody>
      </p:sp>
    </p:spTree>
    <p:extLst>
      <p:ext uri="{BB962C8B-B14F-4D97-AF65-F5344CB8AC3E}">
        <p14:creationId xmlns:p14="http://schemas.microsoft.com/office/powerpoint/2010/main" val="7126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21</a:t>
            </a:fld>
            <a:endParaRPr lang="en-US"/>
          </a:p>
        </p:txBody>
      </p:sp>
    </p:spTree>
    <p:extLst>
      <p:ext uri="{BB962C8B-B14F-4D97-AF65-F5344CB8AC3E}">
        <p14:creationId xmlns:p14="http://schemas.microsoft.com/office/powerpoint/2010/main" val="146724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25-05-2023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25-05-2023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25-05-2023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25-05-2023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25-05-2023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25-05-2023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25-05-2023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25-05-2023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25-05-2023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25-05-2023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25-05-2023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25-05-2023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Triumph of Resilience: Hari Buddha Magar Climbs Mt Everest with Artificial  Legs">
            <a:extLst>
              <a:ext uri="{FF2B5EF4-FFF2-40B4-BE49-F238E27FC236}">
                <a16:creationId xmlns:a16="http://schemas.microsoft.com/office/drawing/2014/main" id="{6324BCDF-7039-CEB7-AABA-A1B32EE77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52" y="1666389"/>
            <a:ext cx="5875370" cy="352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हरी बुद्ध मगर ने प्रोथेटिक पैरों की मदद से माउंट एवरेस्ट की चढ़ाई करके इतिहास रच दिया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हरी बुद्ध मगर नेपाल के एक पूर्व गोरखा सैनिक हैं जिन्होंने अपने दोनों पैर खो दिए थे और उन्होंने प्रोथेटिक पैरों का उपयोग करके माउंट एवरेस्ट पर सफलतापूर्वक चढ़ाई करके इतिहास रच दिया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हरिबुद्ध मगर का जन्म 1979 में नेपाल के पहाड़ी जिले रोल्पा में हुआ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6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करूमुत्तु टी कन्नन का निधन हो गया । वे कौन थे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Karumuthu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 Kannan passed away. Who were they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समाज सेवक / Social Worker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वैज्ञानिक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Scientist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गायक / Singer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8244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Industrialist and philanthropist Karumuttu T Kannan passes away at 70">
            <a:extLst>
              <a:ext uri="{FF2B5EF4-FFF2-40B4-BE49-F238E27FC236}">
                <a16:creationId xmlns:a16="http://schemas.microsoft.com/office/drawing/2014/main" id="{D17F51D2-C06B-35D8-602C-4518F71C9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00522"/>
            <a:ext cx="5149234" cy="385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79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प्रसिद्ध उद्योगपति और समाजसेवक मुत्तु टी कन्नन का निधन हो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थियागराजार मिल्स लिमिटेड के अध्यक्ष और प्रबंध निदेशक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मुत्तु टी कन्नन ने मुंबई में कपड़ा समिति के अध्यक्ष और दक्षिण भारत मिल्स एसोसिएशन जैसे महत्वपूर्ण पदों पर भी काम किया हुआ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मुत्तु </a:t>
            </a:r>
            <a:r>
              <a:rPr lang="hi-IN" sz="3600" b="1">
                <a:ln>
                  <a:solidFill>
                    <a:srgbClr val="7030A0"/>
                  </a:solidFill>
                </a:ln>
                <a:solidFill>
                  <a:srgbClr val="040F79"/>
                </a:solidFill>
                <a:latin typeface="Kokila" pitchFamily="34" charset="0"/>
                <a:ea typeface="Arial Unicode MS" pitchFamily="34" charset="-128"/>
                <a:cs typeface="Kokila" pitchFamily="34" charset="0"/>
              </a:rPr>
              <a:t>टी कन्नन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ने मदुरै में अरुलमिगु मीनाक्षी सुंदरेश्वर थिरुकोइल के ठक्कर की विशिष्ट </a:t>
            </a:r>
            <a:r>
              <a:rPr lang="hi-IN" sz="3600" b="1">
                <a:ln>
                  <a:solidFill>
                    <a:srgbClr val="7030A0"/>
                  </a:solidFill>
                </a:ln>
                <a:solidFill>
                  <a:srgbClr val="040F79"/>
                </a:solidFill>
                <a:latin typeface="Kokila" pitchFamily="34" charset="0"/>
                <a:ea typeface="Arial Unicode MS" pitchFamily="34" charset="-128"/>
                <a:cs typeface="Kokila" pitchFamily="34" charset="0"/>
              </a:rPr>
              <a:t>भूमिका निभाई ।</a:t>
            </a: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98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कौनसा राज्य हाल ही में पूरी तरह से ई – शासित राज्य बन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 has recently become a fully e-governed state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केरल / Kerala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7016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Kerala To Become Fully E-Governed State From Thursday">
            <a:extLst>
              <a:ext uri="{FF2B5EF4-FFF2-40B4-BE49-F238E27FC236}">
                <a16:creationId xmlns:a16="http://schemas.microsoft.com/office/drawing/2014/main" id="{A1D607F2-2B55-8BA4-9919-CB1409AEE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308" y="1595475"/>
            <a:ext cx="5958957" cy="36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6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केरल (</a:t>
            </a:r>
            <a:r>
              <a:rPr lang="en-IN" sz="3600" b="1" dirty="0">
                <a:ln>
                  <a:solidFill>
                    <a:srgbClr val="7030A0"/>
                  </a:solidFill>
                </a:ln>
                <a:solidFill>
                  <a:srgbClr val="040F79"/>
                </a:solidFill>
                <a:latin typeface="Kokila" pitchFamily="34" charset="0"/>
                <a:ea typeface="Arial Unicode MS" pitchFamily="34" charset="-128"/>
                <a:cs typeface="Kokila" pitchFamily="34" charset="0"/>
              </a:rPr>
              <a:t>Kerala)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अपनी सार्वजनिक सेवाओं को पूरी तरह से ई-गवर्नेस प्लेटफॉर्म पर चलाने वाला भारत का पहला राज्य बन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इंटरनेट सेवा को नागरिक का मौलिक अधिकार माना जाएगा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केरल को 25 मई को तिरुवनंतपुरम में एक समारोह में मुख्यमंत्री पिनराई विजयन की ओर से पूरी तरह से ई-गवर्नेस घोषित किया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तहत 80 सरकारी विभागों से संबंधित 886 सेवाओं का लाभ मिलेगा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047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इसमें आवेदन- ड्राइविंग लाइसेंस में पता बदलने और फसल हानि की सहायता भी मिलेगी। इसके अलावा कॉलेज में प्रवेश से लेकर आबकारी लाइसेंस और मनरेगा जॉब कार्ड और नीलामी नोटिस तक भी अब ऑनलाइन जमा किए जा सकते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सरकारी कार्यालयों के चक्कर लगाने और अलग-अलग तरह की सेवाओं के लिए अधिकारियों से मिलने के लिए अंतहीन घंटों इंतजार करने के बजाय, नागरिकों को सभी सरकारी सेवाओं के लिए सिंगल-स्टॉप डेस्टिनेशन का लाभ मिलेगा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89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तहत विकलांग लोगों, वरिष्ठ नागरिकों और अलग-अलग कठिनाइयों का सामना करने वाले लोगों को उनके दरवाजे पर सेवाएं प्रदान की जाएंगी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'ई-सेवनम' पोर्टल के अलावा केरल आईटी मिशन ने डिजिटल प्लेटफॉर्म और एप्लिकेशन का एक सेट भी बनाया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इसमें ई-ऑफिस फाइल फ्लो भी शामिल है। ताकि इसे ग्रामीण कार्यालय स्तर तक ले जाया जा सके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601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C101B1-C7C4-2F8F-D896-57074C5D64F4}"/>
              </a:ext>
            </a:extLst>
          </p:cNvPr>
          <p:cNvPicPr>
            <a:picLocks noChangeAspect="1"/>
          </p:cNvPicPr>
          <p:nvPr/>
        </p:nvPicPr>
        <p:blipFill>
          <a:blip r:embed="rId2"/>
          <a:stretch>
            <a:fillRect/>
          </a:stretch>
        </p:blipFill>
        <p:spPr>
          <a:xfrm>
            <a:off x="4222448" y="1918388"/>
            <a:ext cx="7272865" cy="3021224"/>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किसने 2023 का अंतर्राष्ट्रीय बुकर पुरस्कार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won the International Booker Prize for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सद्दाम हुसैन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Saddam Hussain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आकाश अग्निहोत्री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Akash Agnihotri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एंजेला रोडेल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Angela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Rodel</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जॉर्जी गोस्पोडिनोव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Georgy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Gospodinov</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42355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Time Shelter: Shortlisted for the International Booker Prize 2023 by Georgi  Gospodinov - Books - Hachette Australia">
            <a:extLst>
              <a:ext uri="{FF2B5EF4-FFF2-40B4-BE49-F238E27FC236}">
                <a16:creationId xmlns:a16="http://schemas.microsoft.com/office/drawing/2014/main" id="{FE4B4E78-EFD2-1884-2FD1-832964B40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658" y="1210598"/>
            <a:ext cx="4772705" cy="477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6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अभी हाल ही में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जॉर्जी गोस्पोडिनोव किसने 2023 का अंतर्राष्ट्रीय बुकर पुरस्कार जीता है । </a:t>
            </a:r>
            <a:endParaRPr lang="hi-IN" sz="32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जॉर्जी गोस्पोडिनोव के मनोरम उपन्यास, "टाइम शेल्टर", जिसका अनुवाद एंजेला रोडेल ने किया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यह पहला अवसर है जब बल्गेरियाई उपन्यास को इस प्रसिद्ध साहित्यिक सम्मान से सम्मानित किया गया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"टाइम शेल्टर" स्मृति और नियति का एक शानदार अन्वेषण है जो अपने पाठकों को एक गहन कथा के साथ प्रस्तुत करता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यह उपन्यास सहज रूप से व्यक्तिगत और सामूहिक नियति को एक साथ बुनता है, अंतरंग और सार्वभौमिक के बीच नाजुक संतुलन पर एक मार्मिक प्रतिबिंब प्रदान करता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214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ग्रामीण भारत के लिए बहुभाषी एआई – चैट बॉट जुगलबंदी लॉन्च किया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has launched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Jugalbandi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 multilingual AI-chat bot for rural India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अडोब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Adobe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माइक्रोसॉफ्ट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Microsoft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Google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एप्पल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Apple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527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Microsoft launches Jugalbandi, a multilingual AI-chat bot for rural India">
            <a:extLst>
              <a:ext uri="{FF2B5EF4-FFF2-40B4-BE49-F238E27FC236}">
                <a16:creationId xmlns:a16="http://schemas.microsoft.com/office/drawing/2014/main" id="{C533EA2B-681B-E8B9-B05C-FA63A69F8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882" y="1835875"/>
            <a:ext cx="5689730" cy="318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माइक्रोसॉफ्ट ने हाल ही में ग्रामीण भारत के लिए बहुभाषी एआई – चैट बॉट जुगलबंदी लॉन्च किया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चैटबॉट को विशेष रूप से ग्रामीण भारत के उन क्षेत्रों को कवर करने के लिए बनाया गया है जो आसानी से मीडिया की पहुँच नहीं हो पाती और सरकार की कल्याणकारी गतिविधियों तक पहुंच की कमी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चैटबॉट को आईआईटी मद्रास के सहयोग से एआई4भारत ने विकसित किया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258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उद्देश्य कई भाषाओं में उपयोगकर्ता के प्रश्नों को समझकर व्यक्तिगत सहायता प्रदान करना है, चाहे वह बोली गई हो या टाइप की गई हो। चैटबॉट अप्रैल में लॉन्च किया गया था और भारत की राजधानी नई दिल्ली के पास एक गांव बीवां में इसका परीक्षण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क्वेरी प्राप्त करने पर चैटबॉट तब संबंधित कार्यक्रमों से जानकारी प्राप्त करता है जो अक्सर केवल अंग्रेजी में उपलब्ध होते हैं, और इसे उपयोगकर्ताओं को उनकी स्थानीय भाषा में वापस प्रस्तुत करते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7718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माइक्रोसॉफ्ट के अनुसार, जुगलबंदी एआई 4भारत और माइक्रोसॉफ्ट एज़ूर ओपनएआई सर्विस के एआई मॉडल को जोड़ती है, जिससे उपयोगकर्ताओं और चैटबॉट के बीच सहज बातचीत की अनुमति मिलती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 जेनरेटिव एआई उपकरण पाठ और सामग्री के अन्य रूपों को उत्पन्न करने के लिए विशाल मात्रा में डेटा संश्लेषित कर सकते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6396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में अर्बल क्लाइमेट फिल्म फेस्टिवल का आयोजन किया जाएगा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the Urban Climate Film Festival will be organized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उत्तराखंड / Uttrakhand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2355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Urban Climate Film Festival">
            <a:extLst>
              <a:ext uri="{FF2B5EF4-FFF2-40B4-BE49-F238E27FC236}">
                <a16:creationId xmlns:a16="http://schemas.microsoft.com/office/drawing/2014/main" id="{02B0CB10-358B-9A01-501A-66A9AEB6C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299" y="1533066"/>
            <a:ext cx="6028644" cy="379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9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125110458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अर्बन क्लाइमेंट फिल्म फेस्टिवल (</a:t>
            </a:r>
            <a:r>
              <a:rPr lang="en-IN" sz="3600" b="1" dirty="0">
                <a:ln>
                  <a:solidFill>
                    <a:srgbClr val="7030A0"/>
                  </a:solidFill>
                </a:ln>
                <a:solidFill>
                  <a:srgbClr val="040F79"/>
                </a:solidFill>
                <a:latin typeface="Kokila" pitchFamily="34" charset="0"/>
                <a:ea typeface="Arial Unicode MS" pitchFamily="34" charset="-128"/>
                <a:cs typeface="Kokila" pitchFamily="34" charset="0"/>
              </a:rPr>
              <a:t>Urban Climate Film Festival)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आयोजन 3 से 5 जून, 2023 तक किया जाएगा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फेस्टिवल का आयोजन कोलकाता के न्यू टाउन में </a:t>
            </a:r>
            <a:r>
              <a:rPr lang="en-IN" sz="3600" b="1" dirty="0">
                <a:ln>
                  <a:solidFill>
                    <a:srgbClr val="7030A0"/>
                  </a:solidFill>
                </a:ln>
                <a:solidFill>
                  <a:srgbClr val="040F79"/>
                </a:solidFill>
                <a:latin typeface="Kokila" pitchFamily="34" charset="0"/>
                <a:ea typeface="Arial Unicode MS" pitchFamily="34" charset="-128"/>
                <a:cs typeface="Kokila" pitchFamily="34" charset="0"/>
              </a:rPr>
              <a:t>G20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शहरी ट्रैक 'अर्बन 20' (</a:t>
            </a:r>
            <a:r>
              <a:rPr lang="en-IN" sz="3600" b="1" dirty="0">
                <a:ln>
                  <a:solidFill>
                    <a:srgbClr val="7030A0"/>
                  </a:solidFill>
                </a:ln>
                <a:solidFill>
                  <a:srgbClr val="040F79"/>
                </a:solidFill>
                <a:latin typeface="Kokila" pitchFamily="34" charset="0"/>
                <a:ea typeface="Arial Unicode MS" pitchFamily="34" charset="-128"/>
                <a:cs typeface="Kokila" pitchFamily="34" charset="0"/>
              </a:rPr>
              <a:t>U20)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तहत किया जाएगा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इस महोत्सव का पहला आयोजन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आवास व शहरी मामलों के मंत्रालय, फ्रांसीसी विकास एजेंसी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AFD),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यूरोपीय संघ और न्यू टाउन कोलकाता ग्रीन स्मार्ट सिटी कॉर्पोरेशन लिमिटेड द्वारा समर्थित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658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		COVID – 19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जैसे संक्रामक रोगों के खतरे का पता लगाने के लिए किसके द्वारा एक वैश्विक नेटवर्क लॉन्च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global network was launched by whom to detect the threat of infectious diseases like COVID-19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नासा / NASA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विश्व स्वास्थ्य संगठन / WHO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 Japan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 India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060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WHO launches global network to detect infectious disease threat, ET  HealthWorld">
            <a:extLst>
              <a:ext uri="{FF2B5EF4-FFF2-40B4-BE49-F238E27FC236}">
                <a16:creationId xmlns:a16="http://schemas.microsoft.com/office/drawing/2014/main" id="{B9A13CC4-9EB0-3538-0BA6-9096961B1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417" y="1666058"/>
            <a:ext cx="6296219" cy="352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6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विश्व स्वास्थ्य संगठन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WHO)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द्वारा एक वैश्विक नेटवर्क लॉन्च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नेटवर्क </a:t>
            </a:r>
            <a:r>
              <a:rPr lang="en-IN" sz="3600" b="1" dirty="0">
                <a:ln>
                  <a:solidFill>
                    <a:srgbClr val="7030A0"/>
                  </a:solidFill>
                </a:ln>
                <a:solidFill>
                  <a:srgbClr val="040F79"/>
                </a:solidFill>
                <a:latin typeface="Kokila" pitchFamily="34" charset="0"/>
                <a:ea typeface="Arial Unicode MS" pitchFamily="34" charset="-128"/>
                <a:cs typeface="Kokila" pitchFamily="34" charset="0"/>
              </a:rPr>
              <a:t>COVID-19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जैसे संक्रामक रोगों के खतरे का तेजी से पता लगाने और उनके प्रसार को रोकने के लिए जानकारी साझा करने में मदद करेगा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नाम इंटरनेशनल पैथोजेन सर्विलांस नेटवर्क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IPSN)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रखा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देशों और क्षेत्रों को जोड़ने, नमूनों को इकट्ठा करने और उनका विश्लेषण करने,सिस्टम में सुधार के लिए एक साझा मंच प्रदान करेगा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1643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0" lvl="1" algn="just"/>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विश्व स्वास्थ्य संगठन (WHO)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मुख्यालय</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जिनेवा, स्विट्जरलैंड</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7 अप्रैल 1948</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मूल संगठन : संयुक्त राष्ट्र</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7559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गैर स्वशासी क्षेत्रों के लोगों के साथ एकजुटता का अंतर्राष्ट्रीय सप्ताह कब मनाया जाएगा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When will the International Week of Solidarity with People from Non-Governing Areas be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23 मई से 29 मई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24 मई से 30 मई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25 मई से 31 मई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26 मई से 1 जून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1810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International Week of Solidarity with the Peoples of Non-Self-Governing  Territories">
            <a:extLst>
              <a:ext uri="{FF2B5EF4-FFF2-40B4-BE49-F238E27FC236}">
                <a16:creationId xmlns:a16="http://schemas.microsoft.com/office/drawing/2014/main" id="{3707A414-AD00-5DB3-4DB1-E993F1D2D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594" y="1483200"/>
            <a:ext cx="5598075" cy="389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26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25 से 31 मई तक संयुक्त राष्ट्र "गैर-स्वशासी क्षेत्रों के लोगों के साथएकजुटता का अंतर्राष्ट्रीय सप्ताह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International Week of</a:t>
            </a: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r>
              <a:rPr lang="en-IN" sz="3600" b="1" dirty="0">
                <a:ln>
                  <a:solidFill>
                    <a:srgbClr val="7030A0"/>
                  </a:solidFill>
                </a:ln>
                <a:solidFill>
                  <a:srgbClr val="040F79"/>
                </a:solidFill>
                <a:latin typeface="Kokila" pitchFamily="34" charset="0"/>
                <a:ea typeface="Arial Unicode MS" pitchFamily="34" charset="-128"/>
                <a:cs typeface="Kokila" pitchFamily="34" charset="0"/>
              </a:rPr>
              <a:t>Solidarity with the Peoples of Non-Self-</a:t>
            </a:r>
            <a:r>
              <a:rPr lang="en-IN" sz="3600" b="1" dirty="0" err="1">
                <a:ln>
                  <a:solidFill>
                    <a:srgbClr val="7030A0"/>
                  </a:solidFill>
                </a:ln>
                <a:solidFill>
                  <a:srgbClr val="040F79"/>
                </a:solidFill>
                <a:latin typeface="Kokila" pitchFamily="34" charset="0"/>
                <a:ea typeface="Arial Unicode MS" pitchFamily="34" charset="-128"/>
                <a:cs typeface="Kokila" pitchFamily="34" charset="0"/>
              </a:rPr>
              <a:t>GoverningTerritories</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मना रहा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06 दिसंबर, 1999 को, संयुक्त राष्ट्रमहासभा ने गैर-स्वशासी क्षेत्रों के लोगों के साथ एकजुटता सप्ताह के वार्षिक पालन का आह्वान किया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संयुक्त राष्ट्र चार्टर में, एक गैर-स्वशासीक्षेत्र को एक ऐसे क्षेत्र के रूप में परिभाषित किया गया है कि जिसके लोगों ने अभी तक स्वशासन का पूर्ण माप प्राप्त नहीं किया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0473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गैर-स्वशासी क्षेत्रों के लोगों के साथ एकजुटता के अंतर्राष्ट्रीय सप्ताह का उद्देश्य गैर-स्वशासी प्रदेशों के लोगों के भूमि सहित उनके प्राकृतिक संसाधनों के अहस्तांतरणीय अधिकारों की सुरक्षा और गारंटी के लिए प्रभावी उपाय करना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 संसाधनों के भविष्य के विकास पर नियंत्रण स्थापित करना और बनाए रखना है और उन प्रदेशों के लोगों के संपत्ति अधिकारों की रक्षा के लिए सभी आवश्यक कदम उठाने के लिए प्रशासन से अनुरोध करना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9658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शहर में ‘GAINS 2023’ नामक स्टार्टअप को लॉन्च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cities a startup named 'GAINS 2023' was launched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लखनऊ / Lucknow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वारंगल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Warangle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कोलकाता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Kolkata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भुवनेश्वर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Bhubaneshwar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2326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EF70947B-6D93-D98E-81D6-CF824C4F6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3412"/>
            <a:ext cx="4953000" cy="4953000"/>
          </a:xfrm>
          <a:prstGeom prst="rect">
            <a:avLst/>
          </a:prstGeom>
        </p:spPr>
      </p:pic>
    </p:spTree>
    <p:extLst>
      <p:ext uri="{BB962C8B-B14F-4D97-AF65-F5344CB8AC3E}">
        <p14:creationId xmlns:p14="http://schemas.microsoft.com/office/powerpoint/2010/main" val="420285789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GRSE launch 'GAINS 2023' Startup Challenge in Kolkata">
            <a:extLst>
              <a:ext uri="{FF2B5EF4-FFF2-40B4-BE49-F238E27FC236}">
                <a16:creationId xmlns:a16="http://schemas.microsoft.com/office/drawing/2014/main" id="{E1EB3017-257E-7621-CAC7-D2BE27398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397" y="1512434"/>
            <a:ext cx="6388554" cy="383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55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कोलकाता में भारत के एक अग्रणी रक्षा शिपयार्ड गार्डन रीच शिपबिल्डर्स एंड इंजीनियर्स (जीआरएसई) लिमिटेड द्वारा जीआरएसई त्वरित नवाचार पोषण योजना 2023 (गेन्स 2023) नामक एक कार्यक्रम शुरू किया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पहल का उद्देश्य स्टार्टअप द्वारा जहाज निर्माण में तकनीकी प्रगति के लिए अभिनव समाधानों की पहचान करना और बढ़ावा देना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2328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जहाज डिजाइन और निर्माण में वर्तमान और भविष्य की चुनौतियों को संबोधित करने वाले पारिस्थितिकी तंत्र का लाभ उठाकर, जीआरएसई उद्योग में क्रांति लाने के लिए युवा प्रतिभाओं की ऊर्जा और विचारों को गले लगा रहा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रणनीतिक कदम नवाचार को बढ़ावा देने और नए दृष्टिकोण को अपनाने के लिए जीआरएसई की अटूट प्रतिबद्धता को दर्शाता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जीआरएसई का एक अग्रणी शिपयार्ड के रूप में एक समृद्ध इतिहास है, जिसने 1961 में भारतीय नौसेना को पहला स्वदेशी युद्धपोत आईएनएस अजय दिया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5105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कौनसा देश शराब पर स्वास्थ्य चेतावनी लगाने वाला दुनिया का पहला देश बन गया है</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Which of the following country has become the first country in the world to put health warnings on alcohol?</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डेनमार्क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Denmark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साउथ कोरिया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South Korea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आयरलैंड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Ireland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12986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Ireland becomes first country with health info on alcohol labels">
            <a:extLst>
              <a:ext uri="{FF2B5EF4-FFF2-40B4-BE49-F238E27FC236}">
                <a16:creationId xmlns:a16="http://schemas.microsoft.com/office/drawing/2014/main" id="{87461D2E-251E-6CE2-E347-6E4B0D07B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149" y="1423364"/>
            <a:ext cx="6027867" cy="401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7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आयरलैंड शराब उत्पादों पर स्वास्थ्य चेतावनी लगाने वाला दुनिया का पहला देश बन गया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डबलिन के स्वास्थ्य मंत्री स्टीफन डोनेली ने नए नियमों पर हस्ताक्षर किए, जो पीने वालों को शराब पीने के स्वास्थ्य जोखिमों के साथ-साथ उत्पाद की कैलोरी गिनती के बारे में चेतावनी देगा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 लेबल गर्भवती होने पर पीने के खतरों, संभावित घातक कैंसर और यकृत रोग के जोखिमों का विवरण देंगे ।</a:t>
            </a:r>
          </a:p>
          <a:p>
            <a:pPr marL="0" lvl="1" algn="just"/>
            <a:r>
              <a:rPr lang="hi-IN" sz="3200" b="1" dirty="0">
                <a:ln>
                  <a:solidFill>
                    <a:srgbClr val="7030A0"/>
                  </a:solidFill>
                </a:ln>
                <a:solidFill>
                  <a:srgbClr val="040F79"/>
                </a:solidFill>
                <a:latin typeface="Kokila" pitchFamily="34" charset="0"/>
                <a:ea typeface="Arial Unicode MS" pitchFamily="34" charset="-128"/>
                <a:cs typeface="Kokila" pitchFamily="34" charset="0"/>
              </a:rPr>
              <a:t>आयरलैंड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राजधानी – डबलिन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मुद्रा – आयरिश पाउंड, पाउंड स्टर्लिंग, यूरो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भाषा – आयरिश , इंग्लिश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3569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पर्यटन को बढ़ावा देने के लिए गोवा ने निम्न में से किस राज्य के साथ एक समझौता ज्ञापन पर हस्ताक्षर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Goa has signed an MoU with which of the following states to promote tourism</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उत्तराखंड / Uttrakhand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0078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Goa, Uttarakhand sign MoU to boost tourism to promote tourism between the  states | India News">
            <a:extLst>
              <a:ext uri="{FF2B5EF4-FFF2-40B4-BE49-F238E27FC236}">
                <a16:creationId xmlns:a16="http://schemas.microsoft.com/office/drawing/2014/main" id="{1B0C9504-F05B-DB58-8B9A-560D5755B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310" y="1679207"/>
            <a:ext cx="6113980" cy="349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701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पर्यटन को बढ़ावा देने के लिए गोवा सरकार और उत्तराखंड सरकार ने एक समझौता ज्ञापन पर हस्ताक्षर किए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समझौता ज्ञापन का उद्देश्य यात्रा और पर्यटन क्षेत्र में द्विपक्षीय सहयोग को बढ़ावा देना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समझौता ज्ञापन में पर्यटन के क्षेत्र में मानव संसाधन विकास का प्रावधान शामिल है ।</a:t>
            </a:r>
          </a:p>
          <a:p>
            <a:pPr marL="571500" lvl="1" indent="-571500" algn="just">
              <a:buFont typeface="Arial" panose="020B0604020202020204" pitchFamily="34" charset="0"/>
              <a:buChar char="•"/>
            </a:pP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यह समझौता ज्ञापन भारत में अपनी तरह का पहला समझौता है, जहां पर्यटन को बढ़ावा देने के लिए दो राज्य सहयोग कर रहे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3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उत्तराखंड </a:t>
            </a:r>
            <a:r>
              <a:rPr lang="en-US" sz="3600" b="1" dirty="0">
                <a:ln>
                  <a:solidFill>
                    <a:srgbClr val="7030A0"/>
                  </a:solidFill>
                </a:ln>
                <a:solidFill>
                  <a:srgbClr val="040F79"/>
                </a:solidFill>
                <a:latin typeface="Kokila" pitchFamily="34" charset="0"/>
                <a:ea typeface="Arial Unicode MS" pitchFamily="34" charset="-128"/>
                <a:cs typeface="Kokila" pitchFamily="34" charset="0"/>
              </a:rPr>
              <a:t>–</a:t>
            </a: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देहरादून (शीतकालीन)</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पुष्कर सिंह धामी</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राज्यपाल</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गुरमीत सिंह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पशु: अल्पाइन कस्तूरी मृग</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गोवा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पणजी</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प्रमोद सावंत</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पशु</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गौर</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वृक्ष</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मैटी टर्मिनेलिया क्रेनुलाटा</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341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7143E947-78E8-A482-0E2B-46575CD4D7D3}"/>
              </a:ext>
            </a:extLst>
          </p:cNvPr>
          <p:cNvPicPr>
            <a:picLocks noChangeAspect="1"/>
          </p:cNvPicPr>
          <p:nvPr/>
        </p:nvPicPr>
        <p:blipFill>
          <a:blip r:embed="rId2"/>
          <a:stretch>
            <a:fillRect/>
          </a:stretch>
        </p:blipFill>
        <p:spPr>
          <a:xfrm>
            <a:off x="6402355" y="1197427"/>
            <a:ext cx="4952999" cy="4952999"/>
          </a:xfrm>
          <a:prstGeom prst="rect">
            <a:avLst/>
          </a:prstGeom>
        </p:spPr>
      </p:pic>
    </p:spTree>
    <p:extLst>
      <p:ext uri="{BB962C8B-B14F-4D97-AF65-F5344CB8AC3E}">
        <p14:creationId xmlns:p14="http://schemas.microsoft.com/office/powerpoint/2010/main" val="155986952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राज्य ने सभी सरकारी स्कूलों के छात्रों के लिए एक मानकीकृत यूनिफॉर्म की घोषणा की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states has announced a standardized uniform for students of all government schools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77099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Bengal govt introduces new blue &amp; white school uniform with Biswa Bangla  logo - India Today">
            <a:extLst>
              <a:ext uri="{FF2B5EF4-FFF2-40B4-BE49-F238E27FC236}">
                <a16:creationId xmlns:a16="http://schemas.microsoft.com/office/drawing/2014/main" id="{C1ABE308-15D3-750D-CC92-1EDFF5255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772" y="1663446"/>
            <a:ext cx="6305550" cy="353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96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महाराष्ट्र सरकार ने हाल ही में घोषणा की है कि महाराष्ट्र के सभी सरकारी स्कूलों के छात्रों के पास अब एक सामान्य मानकीकृत यूनिफॉर्म होगी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लिए सरकार द्वारा स्कूल प्रबंधन को कपड़ा उपलब्ध कराया जाएगा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राज्य शिक्षा विभाग के अनुसार, महिलाओं द्वारा प्रबंधित स्वयं सहायता समूहों को यूनिफॉर्म सिलने का काम सौंपा जाएगा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यूनिफॉर्म का सारा खर्च राज्य सरकार उठाएगी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2563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अंतर्राष्ट्रीय बास्केटबॉल महासंघ (FIBA) एशिया के अध्यक्ष के रूप में किसे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been appointed as the President of International Basketball Federation (FIBA) Asia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आनंद स्वरूप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Anand Swarup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मायापति त्रिपाठी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Mayapati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Tripathi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 के. गोविन्दराज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 K.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Govindraj</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डॉ. हेमलता जोशी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 Hemlata Joshi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10314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Dr K. Govindaraj Elected As New President of Basketball Federation of India">
            <a:extLst>
              <a:ext uri="{FF2B5EF4-FFF2-40B4-BE49-F238E27FC236}">
                <a16:creationId xmlns:a16="http://schemas.microsoft.com/office/drawing/2014/main" id="{3753FBD6-6100-5F4D-CC35-C783E0D4B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625" y="1420709"/>
            <a:ext cx="5551714" cy="401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927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डॉ. के. गोविंदराज को अंतर्राष्ट्रीय बास्केटबॉल महासंघ (</a:t>
            </a:r>
            <a:r>
              <a:rPr lang="en-IN" sz="3600" b="1" u="sng" dirty="0">
                <a:ln>
                  <a:solidFill>
                    <a:srgbClr val="7030A0"/>
                  </a:solidFill>
                </a:ln>
                <a:solidFill>
                  <a:srgbClr val="040F79"/>
                </a:solidFill>
                <a:latin typeface="Kokila" pitchFamily="34" charset="0"/>
                <a:ea typeface="Arial Unicode MS" pitchFamily="34" charset="-128"/>
                <a:cs typeface="Kokila" pitchFamily="34" charset="0"/>
              </a:rPr>
              <a:t>FIBA) </a:t>
            </a: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एशिया के अध्यक्ष के रूप में चुना गया है ।</a:t>
            </a:r>
          </a:p>
          <a:p>
            <a:pPr marL="571500" lvl="1" indent="-571500" algn="just">
              <a:buFont typeface="Arial" panose="020B0604020202020204" pitchFamily="34" charset="0"/>
              <a:buChar char="•"/>
            </a:pP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वे एशिया में अंतर्राष्ट्रीय बास्केटबॉल महासंघ का नेतृत्व करने वाले पहले भारतीय बन गए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वर्तमान में, वे बास्केटबॉल फेडरेशन ऑफ इंडिया और कर्नाटक ओलंपिक संघ के अध्यक्ष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 कतर के शेख सऊद अली अल थानी की जगह नियुक्त किया गया है जिन्होंने 2002 से </a:t>
            </a:r>
            <a:r>
              <a:rPr lang="en-IN" sz="3600" b="1" dirty="0">
                <a:ln>
                  <a:solidFill>
                    <a:srgbClr val="7030A0"/>
                  </a:solidFill>
                </a:ln>
                <a:solidFill>
                  <a:srgbClr val="040F79"/>
                </a:solidFill>
                <a:latin typeface="Kokila" pitchFamily="34" charset="0"/>
                <a:ea typeface="Arial Unicode MS" pitchFamily="34" charset="-128"/>
                <a:cs typeface="Kokila" pitchFamily="34" charset="0"/>
              </a:rPr>
              <a:t>FIBA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एशिया के प्रमुख के रूप में कार्य किया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9697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एआई क्षमता को बढ़ावा देने और जिम्मेदारी को प्रोत्साहित करने के लिए किसके द्वारा ‘टोपाज’ को लांच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launched 'Topaz' to promote AI capability and encourage responsibility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इनफोसिस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Infosys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टीसीएस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TCS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गूगल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Google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विप्रो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Wipro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190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nfosys launches Topaz, an AI-first set of services, solutions, and  platforms">
            <a:extLst>
              <a:ext uri="{FF2B5EF4-FFF2-40B4-BE49-F238E27FC236}">
                <a16:creationId xmlns:a16="http://schemas.microsoft.com/office/drawing/2014/main" id="{3232DAAF-9DDB-A067-6A9F-BA117F928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333" y="1400466"/>
            <a:ext cx="5157981" cy="405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31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एआई क्षमता को बढ़ावा देने और जिम्मेदारी को प्रोत्साहित करने के लिए इन्फोसिस द्वारा हाल ही में ‘टोपाज’ को लांच किया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एआई- फर्स्ट दृष्टिकोण के साथ, टोपाज़ का उद्देश्य मनुष्यों, उद्यमों और समुदायों की क्षमता को उजागर करना है, जिससे उन्हें अभूतपूर्व नवाचारों, जुड़े पारिस्थितिक तंत्र और बढ़ी हुई क्षमता से उत्पन्न अवसरों की अगली लहर का लाभ उठाने में सक्षम बनाया जा सके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6317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इन्फोसिस कोबाल्ट और डेटा एनालिटिक्स की शक्ति का उपयोग और एकीकृत करता है जिससे एआई-सक्षम व्यावसायिक परिवर्तनों को चलाने के लिए उनकी सामूहिक शक्ति का लाभ उठाया जाता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बिजनेस के अनुरूप समाधान और सहज ज्ञान युक्त अनुभव प्रदान करके, टोपाज़ </a:t>
            </a:r>
            <a:r>
              <a:rPr lang="hi-IN" sz="3600" b="1">
                <a:ln>
                  <a:solidFill>
                    <a:srgbClr val="7030A0"/>
                  </a:solidFill>
                </a:ln>
                <a:solidFill>
                  <a:srgbClr val="040F79"/>
                </a:solidFill>
                <a:latin typeface="Kokila" pitchFamily="34" charset="0"/>
                <a:ea typeface="Arial Unicode MS" pitchFamily="34" charset="-128"/>
                <a:cs typeface="Kokila" pitchFamily="34" charset="0"/>
              </a:rPr>
              <a:t>व्यवसायों की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विकास क्षमता को अनलॉक करने और अपनी डेटा परिसंपत्तियों से मूल्य प्राप्त करने में सक्षम </a:t>
            </a:r>
            <a:r>
              <a:rPr lang="hi-IN" sz="3600" b="1">
                <a:ln>
                  <a:solidFill>
                    <a:srgbClr val="7030A0"/>
                  </a:solidFill>
                </a:ln>
                <a:solidFill>
                  <a:srgbClr val="040F79"/>
                </a:solidFill>
                <a:latin typeface="Kokila" pitchFamily="34" charset="0"/>
                <a:ea typeface="Arial Unicode MS" pitchFamily="34" charset="-128"/>
                <a:cs typeface="Kokila" pitchFamily="34" charset="0"/>
              </a:rPr>
              <a:t>बनाता है ।</a:t>
            </a: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973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43440"/>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8313" y="1534463"/>
            <a:ext cx="8302388" cy="3785652"/>
          </a:xfrm>
          <a:prstGeom prst="rect">
            <a:avLst/>
          </a:prstGeom>
          <a:noFill/>
        </p:spPr>
        <p:txBody>
          <a:bodyPr wrap="square" rtlCol="0">
            <a:spAutoFit/>
          </a:bodyPr>
          <a:lstStyle/>
          <a:p>
            <a:pPr marL="0" lvl="1" algn="ctr"/>
            <a:r>
              <a:rPr lang="en-US" sz="8000" b="1" dirty="0">
                <a:ln>
                  <a:solidFill>
                    <a:srgbClr val="7030A0"/>
                  </a:solidFill>
                </a:ln>
                <a:solidFill>
                  <a:srgbClr val="C00000"/>
                </a:solidFill>
                <a:latin typeface="Kokila" pitchFamily="34" charset="0"/>
                <a:ea typeface="Arial Unicode MS" pitchFamily="34" charset="-128"/>
                <a:cs typeface="Kokila" pitchFamily="34" charset="0"/>
              </a:rPr>
              <a:t>24 MAY 2023 </a:t>
            </a:r>
            <a:r>
              <a:rPr lang="en-US" sz="8000" b="1" dirty="0">
                <a:ln>
                  <a:solidFill>
                    <a:srgbClr val="7030A0"/>
                  </a:solidFill>
                </a:ln>
                <a:solidFill>
                  <a:srgbClr val="040F79"/>
                </a:solidFill>
                <a:latin typeface="Kokila" pitchFamily="34" charset="0"/>
                <a:ea typeface="Arial Unicode MS" pitchFamily="34" charset="-128"/>
                <a:cs typeface="Kokila" pitchFamily="34" charset="0"/>
              </a:rPr>
              <a:t>CURRENT AFFAIRS REVISION</a:t>
            </a:r>
            <a:endParaRPr lang="hi-IN" sz="80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3775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प्रधान मंत्री नरेंद्र मोदी ने हाल ही में किस देश में महात्मा गांधी की एक प्रतिमा का अनावरण किया है?</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Prime Minister Narendra Modi has recently unveiled a bust of Mahatma Gandhi in which country?</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ऑस्ट्रेलिया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Australia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Russia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a:t>
            </a:r>
            <a:r>
              <a:rPr lang="en-US" sz="3600" b="1" dirty="0">
                <a:ln>
                  <a:solidFill>
                    <a:srgbClr val="002060"/>
                  </a:solidFill>
                </a:ln>
                <a:solidFill>
                  <a:srgbClr val="040F79"/>
                </a:solidFill>
                <a:latin typeface="Kokila" pitchFamily="34" charset="0"/>
                <a:ea typeface="Arial Unicode MS" pitchFamily="34" charset="-128"/>
                <a:cs typeface="Kokila" pitchFamily="34" charset="0"/>
              </a:rPr>
              <a:t>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Japan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यूएसए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USA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07591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निम्नलिखित में से कौन सा देश 2025 को ‘विशेष पर्यटन वर्ष‘ के रूप में मनाएगा?</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country will observe 2025 as ‘special tourism year’?</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Nepal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फ़्रांस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France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532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जारी की गयी रैंकिंग के अनुसार नीरज चोपड़ा को कौनसी रैंकिंग प्राप्त हुई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According to the recently released rankings, what is the ranking of Neeraj Chopra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1</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st</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2nd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3rd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4th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13089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समुद्री मछली पकड़ने पर वार्षिक प्रतिबंध अवधि के दौरान मछुआरों को वित्तीय सहायता प्रदान करने के लिए किस राज्य द्वारा</a:t>
            </a:r>
            <a:r>
              <a:rPr lang="en-IN"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मत्स्यकारा योजना शुरू की गयी है?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Which state has launched the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Matsyakara</a:t>
            </a:r>
            <a:r>
              <a:rPr lang="en-US" sz="3200" b="1" dirty="0">
                <a:ln>
                  <a:solidFill>
                    <a:srgbClr val="002060"/>
                  </a:solidFill>
                </a:ln>
                <a:solidFill>
                  <a:srgbClr val="040F79"/>
                </a:solidFill>
                <a:latin typeface="Kokila" pitchFamily="34" charset="0"/>
                <a:ea typeface="Arial Unicode MS" pitchFamily="34" charset="-128"/>
                <a:cs typeface="Kokila" pitchFamily="34" charset="0"/>
              </a:rPr>
              <a:t> scheme to provide financial assistance to fishermen during the annual ban period on marine fishing</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आंध्र प्रदेश /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Andhra Pradesh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1573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राज्य द्वारा मुख्यमंत्री सीखो कमाओ नामक योजना शुरू की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states has launched a scheme named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Mukhyamantri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Sikho</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Kamao</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मध्य प्रदेश / Madhya</a:t>
            </a:r>
            <a:r>
              <a:rPr lang="en-IN" sz="3600" b="1" dirty="0">
                <a:ln>
                  <a:solidFill>
                    <a:srgbClr val="002060"/>
                  </a:solidFill>
                </a:ln>
                <a:solidFill>
                  <a:srgbClr val="040F79"/>
                </a:solidFill>
                <a:latin typeface="Kokila" pitchFamily="34" charset="0"/>
                <a:ea typeface="Arial Unicode MS" pitchFamily="34" charset="-128"/>
                <a:cs typeface="Kokila" pitchFamily="34" charset="0"/>
              </a:rPr>
              <a:t> Pradesh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झारखंड / Jharkhand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9054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’75/25’ नामक पहल शुरू की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launched an initiative called '75/25'</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स्वास्थ्य मंत्रालय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Health Ministry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गृह मंत्रालय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Home Ministry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शिक्षा मंत्रालय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Education Ministry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नीति आयोग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NITI Ayog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401869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कपिलेश्वर मन्दिर को संरक्षित स्मारकों की जोड़ने का निर्णय किया गया है । यह मंदिर किस राज्य में स्थित है?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It has been decided to add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Kapileshwar</a:t>
            </a:r>
            <a:r>
              <a:rPr lang="en-US" sz="3400" b="1" dirty="0">
                <a:ln>
                  <a:solidFill>
                    <a:srgbClr val="002060"/>
                  </a:solidFill>
                </a:ln>
                <a:solidFill>
                  <a:srgbClr val="040F79"/>
                </a:solidFill>
                <a:latin typeface="Kokila" pitchFamily="34" charset="0"/>
                <a:ea typeface="Arial Unicode MS" pitchFamily="34" charset="-128"/>
                <a:cs typeface="Kokila" pitchFamily="34" charset="0"/>
              </a:rPr>
              <a:t> temple to the protected monuments. In which state is this temple located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हरियाणा / Haryana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7040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विश्व कछुआ दिवस मनाया जाता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days the World Turtle Day is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21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IN"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IN"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24 मई / 24 May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52405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दिन राजा राम मोहन रॉय की जयन्ती मनाई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birth anniversary of Raja Ram Mohan Roy was celebrated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21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IN"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IN"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24 मई / 24 May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31182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154984"/>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a:t>
            </a:r>
            <a:r>
              <a:rPr lang="hi-IN" sz="3400" b="1" dirty="0">
                <a:ln>
                  <a:solidFill>
                    <a:srgbClr val="C00000"/>
                  </a:solidFill>
                </a:ln>
                <a:solidFill>
                  <a:srgbClr val="C00000"/>
                </a:solidFill>
                <a:latin typeface="Kokila" pitchFamily="34" charset="0"/>
                <a:ea typeface="Arial Unicode MS" pitchFamily="34" charset="-128"/>
                <a:cs typeface="Kokila" pitchFamily="34" charset="0"/>
              </a:rPr>
              <a:t>1</a:t>
            </a:r>
            <a:r>
              <a:rPr lang="en-IN" sz="3400" b="1" dirty="0">
                <a:ln>
                  <a:solidFill>
                    <a:srgbClr val="C00000"/>
                  </a:solidFill>
                </a:ln>
                <a:solidFill>
                  <a:srgbClr val="C00000"/>
                </a:solidFill>
                <a:latin typeface="Kokila" pitchFamily="34" charset="0"/>
                <a:ea typeface="Arial Unicode MS" pitchFamily="34" charset="-128"/>
                <a:cs typeface="Kokila" pitchFamily="34" charset="0"/>
              </a:rPr>
              <a:t>0</a:t>
            </a: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अभी हाल ही में सरथ बाबू का निधन हो गया । वे कौन थे ?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Recently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Sarath</a:t>
            </a:r>
            <a:r>
              <a:rPr lang="en-US" sz="3400" b="1" dirty="0">
                <a:ln>
                  <a:solidFill>
                    <a:srgbClr val="002060"/>
                  </a:solidFill>
                </a:ln>
                <a:solidFill>
                  <a:srgbClr val="040F79"/>
                </a:solidFill>
                <a:latin typeface="Kokila" pitchFamily="34" charset="0"/>
                <a:ea typeface="Arial Unicode MS" pitchFamily="34" charset="-128"/>
                <a:cs typeface="Kokila" pitchFamily="34" charset="0"/>
              </a:rPr>
              <a:t> Babu passed away. Who were they  ?</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अभिनेता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Actor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वैज्ञानिक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Scientist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(d)</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शिल्पकार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Architect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2539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278094"/>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 किस स्थान पर 32 वां अरब लीग शिखर सम्मलेन का आयोजन किया गया ?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the 32nd Arab League Summit was held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दुबई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Dubai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कुवैत सिटी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Kuwait City</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जेद्दाह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Jeddah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रियाध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Riyadh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5755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Q1</a:t>
            </a:r>
            <a:r>
              <a:rPr lang="hi-IN" sz="3400" b="1" dirty="0">
                <a:ln>
                  <a:solidFill>
                    <a:srgbClr val="C00000"/>
                  </a:solidFill>
                </a:ln>
                <a:solidFill>
                  <a:srgbClr val="C00000"/>
                </a:solidFill>
                <a:latin typeface="Kokila" pitchFamily="34" charset="0"/>
                <a:ea typeface="Arial Unicode MS" pitchFamily="34" charset="-128"/>
                <a:cs typeface="Kokila" pitchFamily="34" charset="0"/>
              </a:rPr>
              <a:t>2</a:t>
            </a: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 किसे भारतीय सेना के नये मास्टर जनरल सस्टेनेंस (MGS) के रूप में नियुक्त किया गया है ?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new Master General Sustainer (MGS) of the Indian Army</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सोमेश यादव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Somesh Yadav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अमरदीप सिंह औजला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Amardeep Singh </a:t>
            </a:r>
            <a:r>
              <a:rPr lang="en-IN" sz="3400" b="1" dirty="0" err="1">
                <a:ln>
                  <a:solidFill>
                    <a:srgbClr val="002060"/>
                  </a:solidFill>
                </a:ln>
                <a:solidFill>
                  <a:srgbClr val="040F79"/>
                </a:solidFill>
                <a:latin typeface="Kokila" pitchFamily="34" charset="0"/>
                <a:ea typeface="Arial Unicode MS" pitchFamily="34" charset="-128"/>
                <a:cs typeface="Kokila" pitchFamily="34" charset="0"/>
              </a:rPr>
              <a:t>Aujla</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विक्रमजीत सिंह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err="1">
                <a:ln>
                  <a:solidFill>
                    <a:srgbClr val="002060"/>
                  </a:solidFill>
                </a:ln>
                <a:solidFill>
                  <a:srgbClr val="040F79"/>
                </a:solidFill>
                <a:latin typeface="Kokila" pitchFamily="34" charset="0"/>
                <a:ea typeface="Arial Unicode MS" pitchFamily="34" charset="-128"/>
                <a:cs typeface="Kokila" pitchFamily="34" charset="0"/>
              </a:rPr>
              <a:t>Vikramjeet</a:t>
            </a:r>
            <a:r>
              <a:rPr lang="en-IN" sz="3400" b="1" dirty="0">
                <a:ln>
                  <a:solidFill>
                    <a:srgbClr val="002060"/>
                  </a:solidFill>
                </a:ln>
                <a:solidFill>
                  <a:srgbClr val="040F79"/>
                </a:solidFill>
                <a:latin typeface="Kokila" pitchFamily="34" charset="0"/>
                <a:ea typeface="Arial Unicode MS" pitchFamily="34" charset="-128"/>
                <a:cs typeface="Kokila" pitchFamily="34" charset="0"/>
              </a:rPr>
              <a:t> Singh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कृष्णन अय्यर / </a:t>
            </a:r>
            <a:r>
              <a:rPr lang="en-IN" sz="3400" b="1" dirty="0">
                <a:ln>
                  <a:solidFill>
                    <a:srgbClr val="002060"/>
                  </a:solidFill>
                </a:ln>
                <a:solidFill>
                  <a:srgbClr val="040F79"/>
                </a:solidFill>
                <a:latin typeface="Kokila" pitchFamily="34" charset="0"/>
                <a:ea typeface="Arial Unicode MS" pitchFamily="34" charset="-128"/>
                <a:cs typeface="Kokila" pitchFamily="34" charset="0"/>
              </a:rPr>
              <a:t>Krishnan Iyer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73841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भारतीय तैराकी महासंघ के अध्यक्ष के रूप में नियुक्त किया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President of the Swimming Federation of India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एन. जयप्रकाश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 Jaiprakash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मोनल डी</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चोकशी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Monal</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 Chokshi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नवीन रावत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Naveen Rawat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सूरज उपाध्याय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Suraj Upadhyaya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97795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रेयानाह बरनावी अंतरिक्ष में जाने वाली निम्न में से किस देश की पहली महिला बन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Rayanah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Barnawi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has become the first woman from which of the following country to go into space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मंगोलिया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Man</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golia</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सोमालिया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Somalia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ओमान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Oman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सऊदी अरब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Saudi Arabia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54987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अभी हाल ही में फिजी के सर्वोच्च सम्मान से सम्मानित किया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recently been conferred with Fiji's highest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honour</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रतन टाटा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Ratan Tata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अजीत डोभाल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Ajeet Doval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द्रौपदी मुर्मु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Draupadi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Murmu</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नरेंद्र मोदी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Narendra Modi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1671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622735938"/>
      </p:ext>
    </p:extLst>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4992B-90EE-37DC-3017-1F11318BB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3412"/>
            <a:ext cx="4953000" cy="4953000"/>
          </a:xfrm>
          <a:prstGeom prst="rect">
            <a:avLst/>
          </a:prstGeom>
        </p:spPr>
      </p:pic>
      <p:sp>
        <p:nvSpPr>
          <p:cNvPr id="3" name="TextBox 2">
            <a:extLst>
              <a:ext uri="{FF2B5EF4-FFF2-40B4-BE49-F238E27FC236}">
                <a16:creationId xmlns:a16="http://schemas.microsoft.com/office/drawing/2014/main" id="{2EB70145-C5B2-BD63-91C3-D57D23EF8758}"/>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1398095426"/>
      </p:ext>
    </p:extLst>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92501-056C-0A2D-5A17-7248CF463C5D}"/>
              </a:ext>
            </a:extLst>
          </p:cNvPr>
          <p:cNvPicPr>
            <a:picLocks noChangeAspect="1"/>
          </p:cNvPicPr>
          <p:nvPr/>
        </p:nvPicPr>
        <p:blipFill>
          <a:blip r:embed="rId2"/>
          <a:stretch>
            <a:fillRect/>
          </a:stretch>
        </p:blipFill>
        <p:spPr>
          <a:xfrm>
            <a:off x="6402355" y="1197427"/>
            <a:ext cx="4952999" cy="4952999"/>
          </a:xfrm>
          <a:prstGeom prst="rect">
            <a:avLst/>
          </a:prstGeom>
        </p:spPr>
      </p:pic>
      <p:sp>
        <p:nvSpPr>
          <p:cNvPr id="4" name="TextBox 3">
            <a:extLst>
              <a:ext uri="{FF2B5EF4-FFF2-40B4-BE49-F238E27FC236}">
                <a16:creationId xmlns:a16="http://schemas.microsoft.com/office/drawing/2014/main" id="{D91499D5-6BA5-A073-66F6-C3EAD3ACF32A}"/>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2661071977"/>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456471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669942"/>
      </p:ext>
    </p:extLst>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200" b="1" dirty="0">
                <a:ln>
                  <a:solidFill>
                    <a:srgbClr val="C00000"/>
                  </a:solidFill>
                </a:ln>
                <a:solidFill>
                  <a:srgbClr val="C00000"/>
                </a:solidFill>
                <a:latin typeface="Kokila" pitchFamily="34" charset="0"/>
                <a:ea typeface="Arial Unicode MS" pitchFamily="34" charset="-128"/>
                <a:cs typeface="Kokila" pitchFamily="34" charset="0"/>
              </a:rPr>
              <a:t>	हरी बुद्ध मगर ने प्रोथेटिक पैरों की मदद से माउंट एवरेस्ट की चढ़ाई करके इतिहास रच दिया है । वे किस देश से संबंधित हैं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Hari Buddha Magar has created history by climbing Mount Everest with the help of prosthetic legs. To which country do they belong</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भूटान / Bhutan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Nepal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श्रीलंका / Srilanka </a:t>
            </a: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(d</a:t>
            </a:r>
            <a:r>
              <a:rPr lang="en-IN"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म्यांमार / Myanmar </a:t>
            </a:r>
            <a:endParaRPr lang="en-US"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553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23539</TotalTime>
  <Words>4068</Words>
  <Application>Microsoft Office PowerPoint</Application>
  <PresentationFormat>Widescreen</PresentationFormat>
  <Paragraphs>344</Paragraphs>
  <Slides>83</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Arial</vt:lpstr>
      <vt:lpstr>Arial Black</vt:lpstr>
      <vt:lpstr>Arial Unicode MS</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Anuj Kumar</cp:lastModifiedBy>
  <cp:revision>1327</cp:revision>
  <dcterms:created xsi:type="dcterms:W3CDTF">2022-08-19T12:50:04Z</dcterms:created>
  <dcterms:modified xsi:type="dcterms:W3CDTF">2023-05-25T14:03:28Z</dcterms:modified>
</cp:coreProperties>
</file>