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5343" r:id="rId2"/>
    <p:sldId id="33269" r:id="rId3"/>
    <p:sldId id="38219" r:id="rId4"/>
    <p:sldId id="38108" r:id="rId5"/>
    <p:sldId id="38203" r:id="rId6"/>
    <p:sldId id="38027" r:id="rId7"/>
    <p:sldId id="35376" r:id="rId8"/>
    <p:sldId id="37397" r:id="rId9"/>
    <p:sldId id="38322" r:id="rId10"/>
    <p:sldId id="37639" r:id="rId11"/>
    <p:sldId id="37640" r:id="rId12"/>
    <p:sldId id="38323" r:id="rId13"/>
    <p:sldId id="38173" r:id="rId14"/>
    <p:sldId id="35628" r:id="rId15"/>
    <p:sldId id="36047" r:id="rId16"/>
    <p:sldId id="38328" r:id="rId17"/>
    <p:sldId id="38181" r:id="rId18"/>
    <p:sldId id="38182" r:id="rId19"/>
    <p:sldId id="38183" r:id="rId20"/>
    <p:sldId id="38327" r:id="rId21"/>
    <p:sldId id="38193" r:id="rId22"/>
    <p:sldId id="38194" r:id="rId23"/>
    <p:sldId id="38195" r:id="rId24"/>
    <p:sldId id="38326" r:id="rId25"/>
    <p:sldId id="38184" r:id="rId26"/>
    <p:sldId id="38185" r:id="rId27"/>
    <p:sldId id="38186" r:id="rId28"/>
    <p:sldId id="38324" r:id="rId29"/>
    <p:sldId id="38109" r:id="rId30"/>
    <p:sldId id="38110" r:id="rId31"/>
    <p:sldId id="38111" r:id="rId32"/>
    <p:sldId id="38325" r:id="rId33"/>
    <p:sldId id="38102" r:id="rId34"/>
    <p:sldId id="38103" r:id="rId35"/>
    <p:sldId id="38104" r:id="rId36"/>
    <p:sldId id="38305" r:id="rId37"/>
    <p:sldId id="37549" r:id="rId38"/>
    <p:sldId id="37550" r:id="rId39"/>
    <p:sldId id="37551" r:id="rId40"/>
    <p:sldId id="38098" r:id="rId41"/>
    <p:sldId id="38099" r:id="rId42"/>
    <p:sldId id="38100" r:id="rId43"/>
    <p:sldId id="38196" r:id="rId44"/>
    <p:sldId id="38197" r:id="rId45"/>
    <p:sldId id="38198" r:id="rId46"/>
    <p:sldId id="38329" r:id="rId47"/>
    <p:sldId id="37638" r:id="rId48"/>
    <p:sldId id="38307" r:id="rId49"/>
    <p:sldId id="38308" r:id="rId50"/>
    <p:sldId id="38309" r:id="rId51"/>
    <p:sldId id="38310" r:id="rId52"/>
    <p:sldId id="38311" r:id="rId53"/>
    <p:sldId id="38312" r:id="rId54"/>
    <p:sldId id="38313" r:id="rId55"/>
    <p:sldId id="38314" r:id="rId56"/>
    <p:sldId id="38315" r:id="rId57"/>
    <p:sldId id="38316" r:id="rId58"/>
    <p:sldId id="38317" r:id="rId59"/>
    <p:sldId id="38318" r:id="rId60"/>
    <p:sldId id="38319" r:id="rId61"/>
    <p:sldId id="38320" r:id="rId62"/>
    <p:sldId id="38321" r:id="rId63"/>
    <p:sldId id="38225" r:id="rId64"/>
    <p:sldId id="38330" r:id="rId65"/>
    <p:sldId id="38331" r:id="rId66"/>
    <p:sldId id="38332" r:id="rId67"/>
    <p:sldId id="38333" r:id="rId68"/>
    <p:sldId id="38334" r:id="rId69"/>
    <p:sldId id="38335" r:id="rId70"/>
    <p:sldId id="38336" r:id="rId71"/>
    <p:sldId id="38337" r:id="rId72"/>
    <p:sldId id="38338" r:id="rId73"/>
    <p:sldId id="38339" r:id="rId74"/>
    <p:sldId id="38190" r:id="rId75"/>
    <p:sldId id="38078" r:id="rId76"/>
    <p:sldId id="38081" r:id="rId77"/>
    <p:sldId id="38239" r:id="rId78"/>
    <p:sldId id="38242" r:id="rId79"/>
    <p:sldId id="38245" r:id="rId80"/>
    <p:sldId id="38248" r:id="rId81"/>
    <p:sldId id="38251" r:id="rId82"/>
    <p:sldId id="38254" r:id="rId83"/>
    <p:sldId id="38257" r:id="rId84"/>
    <p:sldId id="38273" r:id="rId85"/>
    <p:sldId id="38276" r:id="rId86"/>
    <p:sldId id="38279" r:id="rId87"/>
    <p:sldId id="38282" r:id="rId88"/>
    <p:sldId id="38285" r:id="rId89"/>
    <p:sldId id="38288" r:id="rId90"/>
    <p:sldId id="38291" r:id="rId91"/>
    <p:sldId id="38294" r:id="rId92"/>
    <p:sldId id="38297" r:id="rId93"/>
    <p:sldId id="38220" r:id="rId94"/>
    <p:sldId id="35265" r:id="rId95"/>
    <p:sldId id="38202" r:id="rId96"/>
    <p:sldId id="38201" r:id="rId97"/>
    <p:sldId id="38025" r:id="rId98"/>
    <p:sldId id="795" r:id="rId99"/>
    <p:sldId id="265" r:id="rId100"/>
    <p:sldId id="266"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j Kumar" userId="fbbf561fc1d5fd09" providerId="LiveId" clId="{564ED188-4551-4D4C-A5AD-3CC440EA29E9}"/>
    <pc:docChg chg="undo custSel addSld delSld modSld">
      <pc:chgData name="Anuj Kumar" userId="fbbf561fc1d5fd09" providerId="LiveId" clId="{564ED188-4551-4D4C-A5AD-3CC440EA29E9}" dt="2023-05-23T13:32:53.906" v="5570" actId="1076"/>
      <pc:docMkLst>
        <pc:docMk/>
      </pc:docMkLst>
      <pc:sldChg chg="addSp delSp modSp mod">
        <pc:chgData name="Anuj Kumar" userId="fbbf561fc1d5fd09" providerId="LiveId" clId="{564ED188-4551-4D4C-A5AD-3CC440EA29E9}" dt="2023-05-23T13:32:53.906" v="5570" actId="1076"/>
        <pc:sldMkLst>
          <pc:docMk/>
          <pc:sldMk cId="1862188659" sldId="33269"/>
        </pc:sldMkLst>
        <pc:picChg chg="del">
          <ac:chgData name="Anuj Kumar" userId="fbbf561fc1d5fd09" providerId="LiveId" clId="{564ED188-4551-4D4C-A5AD-3CC440EA29E9}" dt="2023-05-23T13:32:46.723" v="5567" actId="478"/>
          <ac:picMkLst>
            <pc:docMk/>
            <pc:sldMk cId="1862188659" sldId="33269"/>
            <ac:picMk id="2" creationId="{257CF610-4D7B-8D25-8F00-4902B785CA52}"/>
          </ac:picMkLst>
        </pc:picChg>
        <pc:picChg chg="add mod">
          <ac:chgData name="Anuj Kumar" userId="fbbf561fc1d5fd09" providerId="LiveId" clId="{564ED188-4551-4D4C-A5AD-3CC440EA29E9}" dt="2023-05-23T13:32:53.906" v="5570" actId="1076"/>
          <ac:picMkLst>
            <pc:docMk/>
            <pc:sldMk cId="1862188659" sldId="33269"/>
            <ac:picMk id="3" creationId="{CAD77332-C548-49DD-4060-68BC745DE344}"/>
          </ac:picMkLst>
        </pc:picChg>
      </pc:sldChg>
      <pc:sldChg chg="addSp delSp modSp">
        <pc:chgData name="Anuj Kumar" userId="fbbf561fc1d5fd09" providerId="LiveId" clId="{564ED188-4551-4D4C-A5AD-3CC440EA29E9}" dt="2023-05-23T11:06:01.059" v="160" actId="1076"/>
        <pc:sldMkLst>
          <pc:docMk/>
          <pc:sldMk cId="1627106134" sldId="35628"/>
        </pc:sldMkLst>
        <pc:picChg chg="add mod">
          <ac:chgData name="Anuj Kumar" userId="fbbf561fc1d5fd09" providerId="LiveId" clId="{564ED188-4551-4D4C-A5AD-3CC440EA29E9}" dt="2023-05-23T11:06:01.059" v="160" actId="1076"/>
          <ac:picMkLst>
            <pc:docMk/>
            <pc:sldMk cId="1627106134" sldId="35628"/>
            <ac:picMk id="2050" creationId="{DF6267DC-3BCE-4511-05C8-AE0A1EF40977}"/>
          </ac:picMkLst>
        </pc:picChg>
        <pc:picChg chg="del">
          <ac:chgData name="Anuj Kumar" userId="fbbf561fc1d5fd09" providerId="LiveId" clId="{564ED188-4551-4D4C-A5AD-3CC440EA29E9}" dt="2023-05-23T11:05:54.811" v="157" actId="478"/>
          <ac:picMkLst>
            <pc:docMk/>
            <pc:sldMk cId="1627106134" sldId="35628"/>
            <ac:picMk id="3074" creationId="{1B116607-CD3E-13F5-C9D5-AAB01113E89A}"/>
          </ac:picMkLst>
        </pc:picChg>
      </pc:sldChg>
      <pc:sldChg chg="modSp mod">
        <pc:chgData name="Anuj Kumar" userId="fbbf561fc1d5fd09" providerId="LiveId" clId="{564ED188-4551-4D4C-A5AD-3CC440EA29E9}" dt="2023-05-23T11:06:49.482" v="167" actId="21"/>
        <pc:sldMkLst>
          <pc:docMk/>
          <pc:sldMk cId="4276611597" sldId="36047"/>
        </pc:sldMkLst>
        <pc:spChg chg="mod">
          <ac:chgData name="Anuj Kumar" userId="fbbf561fc1d5fd09" providerId="LiveId" clId="{564ED188-4551-4D4C-A5AD-3CC440EA29E9}" dt="2023-05-23T11:06:49.482" v="167" actId="21"/>
          <ac:spMkLst>
            <pc:docMk/>
            <pc:sldMk cId="4276611597" sldId="36047"/>
            <ac:spMk id="7" creationId="{00000000-0000-0000-0000-000000000000}"/>
          </ac:spMkLst>
        </pc:spChg>
      </pc:sldChg>
      <pc:sldChg chg="modSp mod">
        <pc:chgData name="Anuj Kumar" userId="fbbf561fc1d5fd09" providerId="LiveId" clId="{564ED188-4551-4D4C-A5AD-3CC440EA29E9}" dt="2023-05-23T12:01:36.843" v="2078" actId="20577"/>
        <pc:sldMkLst>
          <pc:docMk/>
          <pc:sldMk cId="3118109807" sldId="37549"/>
        </pc:sldMkLst>
        <pc:spChg chg="mod">
          <ac:chgData name="Anuj Kumar" userId="fbbf561fc1d5fd09" providerId="LiveId" clId="{564ED188-4551-4D4C-A5AD-3CC440EA29E9}" dt="2023-05-23T12:01:36.843" v="2078" actId="20577"/>
          <ac:spMkLst>
            <pc:docMk/>
            <pc:sldMk cId="3118109807" sldId="37549"/>
            <ac:spMk id="3" creationId="{67EB1CA5-E6B0-1E53-5C8F-9568D9A39227}"/>
          </ac:spMkLst>
        </pc:spChg>
        <pc:spChg chg="mod">
          <ac:chgData name="Anuj Kumar" userId="fbbf561fc1d5fd09" providerId="LiveId" clId="{564ED188-4551-4D4C-A5AD-3CC440EA29E9}" dt="2023-05-23T12:01:34.148" v="2077" actId="20577"/>
          <ac:spMkLst>
            <pc:docMk/>
            <pc:sldMk cId="3118109807" sldId="37549"/>
            <ac:spMk id="10" creationId="{7A2A7EC3-852A-5A16-F0B5-3531D0D66745}"/>
          </ac:spMkLst>
        </pc:spChg>
      </pc:sldChg>
      <pc:sldChg chg="addSp delSp modSp">
        <pc:chgData name="Anuj Kumar" userId="fbbf561fc1d5fd09" providerId="LiveId" clId="{564ED188-4551-4D4C-A5AD-3CC440EA29E9}" dt="2023-05-23T12:03:41.794" v="2083" actId="1076"/>
        <pc:sldMkLst>
          <pc:docMk/>
          <pc:sldMk cId="986826215" sldId="37550"/>
        </pc:sldMkLst>
        <pc:picChg chg="del">
          <ac:chgData name="Anuj Kumar" userId="fbbf561fc1d5fd09" providerId="LiveId" clId="{564ED188-4551-4D4C-A5AD-3CC440EA29E9}" dt="2023-05-23T12:01:51.556" v="2079" actId="478"/>
          <ac:picMkLst>
            <pc:docMk/>
            <pc:sldMk cId="986826215" sldId="37550"/>
            <ac:picMk id="4" creationId="{40D88AB9-9CB2-F0E8-0F86-69F802C085E2}"/>
          </ac:picMkLst>
        </pc:picChg>
        <pc:picChg chg="add mod">
          <ac:chgData name="Anuj Kumar" userId="fbbf561fc1d5fd09" providerId="LiveId" clId="{564ED188-4551-4D4C-A5AD-3CC440EA29E9}" dt="2023-05-23T12:03:41.794" v="2083" actId="1076"/>
          <ac:picMkLst>
            <pc:docMk/>
            <pc:sldMk cId="986826215" sldId="37550"/>
            <ac:picMk id="8194" creationId="{C8E3A1BB-7444-E7C2-9872-BA6B125ED9C8}"/>
          </ac:picMkLst>
        </pc:picChg>
      </pc:sldChg>
      <pc:sldChg chg="modSp mod">
        <pc:chgData name="Anuj Kumar" userId="fbbf561fc1d5fd09" providerId="LiveId" clId="{564ED188-4551-4D4C-A5AD-3CC440EA29E9}" dt="2023-05-23T12:54:15.749" v="2742" actId="21"/>
        <pc:sldMkLst>
          <pc:docMk/>
          <pc:sldMk cId="1770473586" sldId="37551"/>
        </pc:sldMkLst>
        <pc:spChg chg="mod">
          <ac:chgData name="Anuj Kumar" userId="fbbf561fc1d5fd09" providerId="LiveId" clId="{564ED188-4551-4D4C-A5AD-3CC440EA29E9}" dt="2023-05-23T12:54:15.749" v="2742" actId="21"/>
          <ac:spMkLst>
            <pc:docMk/>
            <pc:sldMk cId="1770473586" sldId="37551"/>
            <ac:spMk id="7" creationId="{00000000-0000-0000-0000-000000000000}"/>
          </ac:spMkLst>
        </pc:spChg>
      </pc:sldChg>
      <pc:sldChg chg="modSp mod">
        <pc:chgData name="Anuj Kumar" userId="fbbf561fc1d5fd09" providerId="LiveId" clId="{564ED188-4551-4D4C-A5AD-3CC440EA29E9}" dt="2023-05-23T11:01:29.532" v="44" actId="20577"/>
        <pc:sldMkLst>
          <pc:docMk/>
          <pc:sldMk cId="359178376" sldId="37638"/>
        </pc:sldMkLst>
        <pc:spChg chg="mod">
          <ac:chgData name="Anuj Kumar" userId="fbbf561fc1d5fd09" providerId="LiveId" clId="{564ED188-4551-4D4C-A5AD-3CC440EA29E9}" dt="2023-05-23T11:01:29.532" v="44" actId="20577"/>
          <ac:spMkLst>
            <pc:docMk/>
            <pc:sldMk cId="359178376" sldId="37638"/>
            <ac:spMk id="10" creationId="{7A2A7EC3-852A-5A16-F0B5-3531D0D66745}"/>
          </ac:spMkLst>
        </pc:spChg>
      </pc:sldChg>
      <pc:sldChg chg="addSp delSp modSp">
        <pc:chgData name="Anuj Kumar" userId="fbbf561fc1d5fd09" providerId="LiveId" clId="{564ED188-4551-4D4C-A5AD-3CC440EA29E9}" dt="2023-05-23T11:02:22.057" v="50" actId="1076"/>
        <pc:sldMkLst>
          <pc:docMk/>
          <pc:sldMk cId="3211387226" sldId="37639"/>
        </pc:sldMkLst>
        <pc:picChg chg="del">
          <ac:chgData name="Anuj Kumar" userId="fbbf561fc1d5fd09" providerId="LiveId" clId="{564ED188-4551-4D4C-A5AD-3CC440EA29E9}" dt="2023-05-23T11:02:09.535" v="45" actId="478"/>
          <ac:picMkLst>
            <pc:docMk/>
            <pc:sldMk cId="3211387226" sldId="37639"/>
            <ac:picMk id="3" creationId="{47A4B002-AD76-2B8E-FD15-8270E8C45DC1}"/>
          </ac:picMkLst>
        </pc:picChg>
        <pc:picChg chg="add mod">
          <ac:chgData name="Anuj Kumar" userId="fbbf561fc1d5fd09" providerId="LiveId" clId="{564ED188-4551-4D4C-A5AD-3CC440EA29E9}" dt="2023-05-23T11:02:22.057" v="50" actId="1076"/>
          <ac:picMkLst>
            <pc:docMk/>
            <pc:sldMk cId="3211387226" sldId="37639"/>
            <ac:picMk id="1026" creationId="{5CFF280E-473B-B539-2F2E-480F54DCD3C9}"/>
          </ac:picMkLst>
        </pc:picChg>
      </pc:sldChg>
      <pc:sldChg chg="modSp mod">
        <pc:chgData name="Anuj Kumar" userId="fbbf561fc1d5fd09" providerId="LiveId" clId="{564ED188-4551-4D4C-A5AD-3CC440EA29E9}" dt="2023-05-23T11:03:25.783" v="59" actId="21"/>
        <pc:sldMkLst>
          <pc:docMk/>
          <pc:sldMk cId="2215963265" sldId="37640"/>
        </pc:sldMkLst>
        <pc:spChg chg="mod">
          <ac:chgData name="Anuj Kumar" userId="fbbf561fc1d5fd09" providerId="LiveId" clId="{564ED188-4551-4D4C-A5AD-3CC440EA29E9}" dt="2023-05-23T11:03:25.783" v="59" actId="21"/>
          <ac:spMkLst>
            <pc:docMk/>
            <pc:sldMk cId="2215963265" sldId="37640"/>
            <ac:spMk id="7" creationId="{00000000-0000-0000-0000-000000000000}"/>
          </ac:spMkLst>
        </pc:spChg>
      </pc:sldChg>
      <pc:sldChg chg="modSp mod modAnim">
        <pc:chgData name="Anuj Kumar" userId="fbbf561fc1d5fd09" providerId="LiveId" clId="{564ED188-4551-4D4C-A5AD-3CC440EA29E9}" dt="2023-05-23T13:04:16.528" v="3721" actId="255"/>
        <pc:sldMkLst>
          <pc:docMk/>
          <pc:sldMk cId="2180250788" sldId="38078"/>
        </pc:sldMkLst>
        <pc:spChg chg="mod">
          <ac:chgData name="Anuj Kumar" userId="fbbf561fc1d5fd09" providerId="LiveId" clId="{564ED188-4551-4D4C-A5AD-3CC440EA29E9}" dt="2023-05-23T13:03:30.676" v="3578" actId="20577"/>
          <ac:spMkLst>
            <pc:docMk/>
            <pc:sldMk cId="2180250788" sldId="38078"/>
            <ac:spMk id="3" creationId="{67EB1CA5-E6B0-1E53-5C8F-9568D9A39227}"/>
          </ac:spMkLst>
        </pc:spChg>
        <pc:spChg chg="mod">
          <ac:chgData name="Anuj Kumar" userId="fbbf561fc1d5fd09" providerId="LiveId" clId="{564ED188-4551-4D4C-A5AD-3CC440EA29E9}" dt="2023-05-23T13:04:16.528" v="3721" actId="255"/>
          <ac:spMkLst>
            <pc:docMk/>
            <pc:sldMk cId="2180250788" sldId="38078"/>
            <ac:spMk id="10" creationId="{7A2A7EC3-852A-5A16-F0B5-3531D0D66745}"/>
          </ac:spMkLst>
        </pc:spChg>
      </pc:sldChg>
      <pc:sldChg chg="addSp delSp modSp">
        <pc:chgData name="Anuj Kumar" userId="fbbf561fc1d5fd09" providerId="LiveId" clId="{564ED188-4551-4D4C-A5AD-3CC440EA29E9}" dt="2023-05-23T13:03:12.549" v="3574" actId="1076"/>
        <pc:sldMkLst>
          <pc:docMk/>
          <pc:sldMk cId="643374996" sldId="38079"/>
        </pc:sldMkLst>
        <pc:picChg chg="add mod">
          <ac:chgData name="Anuj Kumar" userId="fbbf561fc1d5fd09" providerId="LiveId" clId="{564ED188-4551-4D4C-A5AD-3CC440EA29E9}" dt="2023-05-23T13:03:12.549" v="3574" actId="1076"/>
          <ac:picMkLst>
            <pc:docMk/>
            <pc:sldMk cId="643374996" sldId="38079"/>
            <ac:picMk id="12290" creationId="{0FF273D5-745A-8E2B-B8CB-60EC912A5FD2}"/>
          </ac:picMkLst>
        </pc:picChg>
        <pc:picChg chg="del">
          <ac:chgData name="Anuj Kumar" userId="fbbf561fc1d5fd09" providerId="LiveId" clId="{564ED188-4551-4D4C-A5AD-3CC440EA29E9}" dt="2023-05-23T13:03:07.207" v="3571" actId="478"/>
          <ac:picMkLst>
            <pc:docMk/>
            <pc:sldMk cId="643374996" sldId="38079"/>
            <ac:picMk id="13314" creationId="{4FEEB7CC-689F-32CC-1E62-047B2E6B6643}"/>
          </ac:picMkLst>
        </pc:picChg>
      </pc:sldChg>
      <pc:sldChg chg="modSp mod">
        <pc:chgData name="Anuj Kumar" userId="fbbf561fc1d5fd09" providerId="LiveId" clId="{564ED188-4551-4D4C-A5AD-3CC440EA29E9}" dt="2023-05-23T13:22:07.840" v="4911"/>
        <pc:sldMkLst>
          <pc:docMk/>
          <pc:sldMk cId="2710017520" sldId="38080"/>
        </pc:sldMkLst>
        <pc:spChg chg="mod">
          <ac:chgData name="Anuj Kumar" userId="fbbf561fc1d5fd09" providerId="LiveId" clId="{564ED188-4551-4D4C-A5AD-3CC440EA29E9}" dt="2023-05-23T13:22:07.840" v="4911"/>
          <ac:spMkLst>
            <pc:docMk/>
            <pc:sldMk cId="2710017520" sldId="38080"/>
            <ac:spMk id="7" creationId="{00000000-0000-0000-0000-000000000000}"/>
          </ac:spMkLst>
        </pc:spChg>
      </pc:sldChg>
      <pc:sldChg chg="modSp mod">
        <pc:chgData name="Anuj Kumar" userId="fbbf561fc1d5fd09" providerId="LiveId" clId="{564ED188-4551-4D4C-A5AD-3CC440EA29E9}" dt="2023-05-23T13:06:27.834" v="4127" actId="20577"/>
        <pc:sldMkLst>
          <pc:docMk/>
          <pc:sldMk cId="804215212" sldId="38081"/>
        </pc:sldMkLst>
        <pc:spChg chg="mod">
          <ac:chgData name="Anuj Kumar" userId="fbbf561fc1d5fd09" providerId="LiveId" clId="{564ED188-4551-4D4C-A5AD-3CC440EA29E9}" dt="2023-05-23T13:06:27.834" v="4127" actId="20577"/>
          <ac:spMkLst>
            <pc:docMk/>
            <pc:sldMk cId="804215212" sldId="38081"/>
            <ac:spMk id="3" creationId="{67EB1CA5-E6B0-1E53-5C8F-9568D9A39227}"/>
          </ac:spMkLst>
        </pc:spChg>
        <pc:spChg chg="mod">
          <ac:chgData name="Anuj Kumar" userId="fbbf561fc1d5fd09" providerId="LiveId" clId="{564ED188-4551-4D4C-A5AD-3CC440EA29E9}" dt="2023-05-23T13:06:22.818" v="4126" actId="20577"/>
          <ac:spMkLst>
            <pc:docMk/>
            <pc:sldMk cId="804215212" sldId="38081"/>
            <ac:spMk id="10" creationId="{7A2A7EC3-852A-5A16-F0B5-3531D0D66745}"/>
          </ac:spMkLst>
        </pc:spChg>
      </pc:sldChg>
      <pc:sldChg chg="addSp delSp modSp">
        <pc:chgData name="Anuj Kumar" userId="fbbf561fc1d5fd09" providerId="LiveId" clId="{564ED188-4551-4D4C-A5AD-3CC440EA29E9}" dt="2023-05-23T13:07:16.137" v="4131" actId="1076"/>
        <pc:sldMkLst>
          <pc:docMk/>
          <pc:sldMk cId="2663154671" sldId="38082"/>
        </pc:sldMkLst>
        <pc:picChg chg="add mod">
          <ac:chgData name="Anuj Kumar" userId="fbbf561fc1d5fd09" providerId="LiveId" clId="{564ED188-4551-4D4C-A5AD-3CC440EA29E9}" dt="2023-05-23T13:07:16.137" v="4131" actId="1076"/>
          <ac:picMkLst>
            <pc:docMk/>
            <pc:sldMk cId="2663154671" sldId="38082"/>
            <ac:picMk id="13314" creationId="{214DC051-3F41-9F57-EA7B-01E38AE22A10}"/>
          </ac:picMkLst>
        </pc:picChg>
        <pc:picChg chg="del">
          <ac:chgData name="Anuj Kumar" userId="fbbf561fc1d5fd09" providerId="LiveId" clId="{564ED188-4551-4D4C-A5AD-3CC440EA29E9}" dt="2023-05-23T13:07:11.270" v="4128" actId="478"/>
          <ac:picMkLst>
            <pc:docMk/>
            <pc:sldMk cId="2663154671" sldId="38082"/>
            <ac:picMk id="14338" creationId="{802D590C-359E-FABF-D1F8-9B1C2DEBF476}"/>
          </ac:picMkLst>
        </pc:picChg>
      </pc:sldChg>
      <pc:sldChg chg="modSp mod">
        <pc:chgData name="Anuj Kumar" userId="fbbf561fc1d5fd09" providerId="LiveId" clId="{564ED188-4551-4D4C-A5AD-3CC440EA29E9}" dt="2023-05-23T13:24:01.769" v="5089" actId="255"/>
        <pc:sldMkLst>
          <pc:docMk/>
          <pc:sldMk cId="3618269323" sldId="38083"/>
        </pc:sldMkLst>
        <pc:spChg chg="mod">
          <ac:chgData name="Anuj Kumar" userId="fbbf561fc1d5fd09" providerId="LiveId" clId="{564ED188-4551-4D4C-A5AD-3CC440EA29E9}" dt="2023-05-23T13:24:01.769" v="5089" actId="255"/>
          <ac:spMkLst>
            <pc:docMk/>
            <pc:sldMk cId="3618269323" sldId="38083"/>
            <ac:spMk id="7" creationId="{00000000-0000-0000-0000-000000000000}"/>
          </ac:spMkLst>
        </pc:spChg>
      </pc:sldChg>
      <pc:sldChg chg="modSp mod">
        <pc:chgData name="Anuj Kumar" userId="fbbf561fc1d5fd09" providerId="LiveId" clId="{564ED188-4551-4D4C-A5AD-3CC440EA29E9}" dt="2023-05-23T12:12:13.730" v="2199"/>
        <pc:sldMkLst>
          <pc:docMk/>
          <pc:sldMk cId="2232695298" sldId="38098"/>
        </pc:sldMkLst>
        <pc:spChg chg="mod">
          <ac:chgData name="Anuj Kumar" userId="fbbf561fc1d5fd09" providerId="LiveId" clId="{564ED188-4551-4D4C-A5AD-3CC440EA29E9}" dt="2023-05-23T12:12:13.730" v="2199"/>
          <ac:spMkLst>
            <pc:docMk/>
            <pc:sldMk cId="2232695298" sldId="38098"/>
            <ac:spMk id="10" creationId="{7A2A7EC3-852A-5A16-F0B5-3531D0D66745}"/>
          </ac:spMkLst>
        </pc:spChg>
      </pc:sldChg>
      <pc:sldChg chg="addSp delSp modSp">
        <pc:chgData name="Anuj Kumar" userId="fbbf561fc1d5fd09" providerId="LiveId" clId="{564ED188-4551-4D4C-A5AD-3CC440EA29E9}" dt="2023-05-23T12:12:42.740" v="2204" actId="1076"/>
        <pc:sldMkLst>
          <pc:docMk/>
          <pc:sldMk cId="599055206" sldId="38099"/>
        </pc:sldMkLst>
        <pc:picChg chg="add mod">
          <ac:chgData name="Anuj Kumar" userId="fbbf561fc1d5fd09" providerId="LiveId" clId="{564ED188-4551-4D4C-A5AD-3CC440EA29E9}" dt="2023-05-23T12:12:42.740" v="2204" actId="1076"/>
          <ac:picMkLst>
            <pc:docMk/>
            <pc:sldMk cId="599055206" sldId="38099"/>
            <ac:picMk id="9218" creationId="{D1A2F067-C2CE-1E6A-0EDD-5703B86E671F}"/>
          </ac:picMkLst>
        </pc:picChg>
        <pc:picChg chg="del">
          <ac:chgData name="Anuj Kumar" userId="fbbf561fc1d5fd09" providerId="LiveId" clId="{564ED188-4551-4D4C-A5AD-3CC440EA29E9}" dt="2023-05-23T12:12:37.435" v="2200" actId="478"/>
          <ac:picMkLst>
            <pc:docMk/>
            <pc:sldMk cId="599055206" sldId="38099"/>
            <ac:picMk id="10242" creationId="{17E704DB-19F2-39E5-5A4E-62F2110A9B41}"/>
          </ac:picMkLst>
        </pc:picChg>
      </pc:sldChg>
      <pc:sldChg chg="modSp mod">
        <pc:chgData name="Anuj Kumar" userId="fbbf561fc1d5fd09" providerId="LiveId" clId="{564ED188-4551-4D4C-A5AD-3CC440EA29E9}" dt="2023-05-23T12:56:20.538" v="2929" actId="20577"/>
        <pc:sldMkLst>
          <pc:docMk/>
          <pc:sldMk cId="3792328428" sldId="38100"/>
        </pc:sldMkLst>
        <pc:spChg chg="mod">
          <ac:chgData name="Anuj Kumar" userId="fbbf561fc1d5fd09" providerId="LiveId" clId="{564ED188-4551-4D4C-A5AD-3CC440EA29E9}" dt="2023-05-23T12:56:20.538" v="2929" actId="20577"/>
          <ac:spMkLst>
            <pc:docMk/>
            <pc:sldMk cId="3792328428" sldId="38100"/>
            <ac:spMk id="7" creationId="{00000000-0000-0000-0000-000000000000}"/>
          </ac:spMkLst>
        </pc:spChg>
      </pc:sldChg>
      <pc:sldChg chg="modSp mod modAnim">
        <pc:chgData name="Anuj Kumar" userId="fbbf561fc1d5fd09" providerId="LiveId" clId="{564ED188-4551-4D4C-A5AD-3CC440EA29E9}" dt="2023-05-23T11:59:54.357" v="1937" actId="20577"/>
        <pc:sldMkLst>
          <pc:docMk/>
          <pc:sldMk cId="206078027" sldId="38102"/>
        </pc:sldMkLst>
        <pc:spChg chg="mod">
          <ac:chgData name="Anuj Kumar" userId="fbbf561fc1d5fd09" providerId="LiveId" clId="{564ED188-4551-4D4C-A5AD-3CC440EA29E9}" dt="2023-05-23T11:59:54.357" v="1937" actId="20577"/>
          <ac:spMkLst>
            <pc:docMk/>
            <pc:sldMk cId="206078027" sldId="38102"/>
            <ac:spMk id="3" creationId="{67EB1CA5-E6B0-1E53-5C8F-9568D9A39227}"/>
          </ac:spMkLst>
        </pc:spChg>
        <pc:spChg chg="mod">
          <ac:chgData name="Anuj Kumar" userId="fbbf561fc1d5fd09" providerId="LiveId" clId="{564ED188-4551-4D4C-A5AD-3CC440EA29E9}" dt="2023-05-23T11:59:50.873" v="1933" actId="20577"/>
          <ac:spMkLst>
            <pc:docMk/>
            <pc:sldMk cId="206078027" sldId="38102"/>
            <ac:spMk id="10" creationId="{7A2A7EC3-852A-5A16-F0B5-3531D0D66745}"/>
          </ac:spMkLst>
        </pc:spChg>
      </pc:sldChg>
      <pc:sldChg chg="addSp delSp modSp">
        <pc:chgData name="Anuj Kumar" userId="fbbf561fc1d5fd09" providerId="LiveId" clId="{564ED188-4551-4D4C-A5AD-3CC440EA29E9}" dt="2023-05-23T12:00:14.424" v="1941" actId="1076"/>
        <pc:sldMkLst>
          <pc:docMk/>
          <pc:sldMk cId="356006552" sldId="38103"/>
        </pc:sldMkLst>
        <pc:picChg chg="add mod">
          <ac:chgData name="Anuj Kumar" userId="fbbf561fc1d5fd09" providerId="LiveId" clId="{564ED188-4551-4D4C-A5AD-3CC440EA29E9}" dt="2023-05-23T12:00:14.424" v="1941" actId="1076"/>
          <ac:picMkLst>
            <pc:docMk/>
            <pc:sldMk cId="356006552" sldId="38103"/>
            <ac:picMk id="7170" creationId="{68623316-F963-EDD1-A545-28FC0657AF76}"/>
          </ac:picMkLst>
        </pc:picChg>
        <pc:picChg chg="del">
          <ac:chgData name="Anuj Kumar" userId="fbbf561fc1d5fd09" providerId="LiveId" clId="{564ED188-4551-4D4C-A5AD-3CC440EA29E9}" dt="2023-05-23T12:00:10.403" v="1938" actId="478"/>
          <ac:picMkLst>
            <pc:docMk/>
            <pc:sldMk cId="356006552" sldId="38103"/>
            <ac:picMk id="8194" creationId="{9B3C4B17-43B8-E909-72C4-E5F150DAB311}"/>
          </ac:picMkLst>
        </pc:picChg>
      </pc:sldChg>
      <pc:sldChg chg="modSp mod">
        <pc:chgData name="Anuj Kumar" userId="fbbf561fc1d5fd09" providerId="LiveId" clId="{564ED188-4551-4D4C-A5AD-3CC440EA29E9}" dt="2023-05-23T12:52:21.541" v="2661" actId="21"/>
        <pc:sldMkLst>
          <pc:docMk/>
          <pc:sldMk cId="851643052" sldId="38104"/>
        </pc:sldMkLst>
        <pc:spChg chg="mod">
          <ac:chgData name="Anuj Kumar" userId="fbbf561fc1d5fd09" providerId="LiveId" clId="{564ED188-4551-4D4C-A5AD-3CC440EA29E9}" dt="2023-05-23T12:52:21.541" v="2661" actId="21"/>
          <ac:spMkLst>
            <pc:docMk/>
            <pc:sldMk cId="851643052" sldId="38104"/>
            <ac:spMk id="7" creationId="{00000000-0000-0000-0000-000000000000}"/>
          </ac:spMkLst>
        </pc:spChg>
      </pc:sldChg>
      <pc:sldChg chg="modSp mod">
        <pc:chgData name="Anuj Kumar" userId="fbbf561fc1d5fd09" providerId="LiveId" clId="{564ED188-4551-4D4C-A5AD-3CC440EA29E9}" dt="2023-05-23T11:58:07.900" v="1644" actId="20577"/>
        <pc:sldMkLst>
          <pc:docMk/>
          <pc:sldMk cId="1235527623" sldId="38109"/>
        </pc:sldMkLst>
        <pc:spChg chg="mod">
          <ac:chgData name="Anuj Kumar" userId="fbbf561fc1d5fd09" providerId="LiveId" clId="{564ED188-4551-4D4C-A5AD-3CC440EA29E9}" dt="2023-05-23T11:58:07.900" v="1644" actId="20577"/>
          <ac:spMkLst>
            <pc:docMk/>
            <pc:sldMk cId="1235527623" sldId="38109"/>
            <ac:spMk id="3" creationId="{67EB1CA5-E6B0-1E53-5C8F-9568D9A39227}"/>
          </ac:spMkLst>
        </pc:spChg>
        <pc:spChg chg="mod">
          <ac:chgData name="Anuj Kumar" userId="fbbf561fc1d5fd09" providerId="LiveId" clId="{564ED188-4551-4D4C-A5AD-3CC440EA29E9}" dt="2023-05-23T11:58:04.610" v="1643"/>
          <ac:spMkLst>
            <pc:docMk/>
            <pc:sldMk cId="1235527623" sldId="38109"/>
            <ac:spMk id="10" creationId="{7A2A7EC3-852A-5A16-F0B5-3531D0D66745}"/>
          </ac:spMkLst>
        </pc:spChg>
      </pc:sldChg>
      <pc:sldChg chg="addSp delSp modSp">
        <pc:chgData name="Anuj Kumar" userId="fbbf561fc1d5fd09" providerId="LiveId" clId="{564ED188-4551-4D4C-A5AD-3CC440EA29E9}" dt="2023-05-23T11:58:19.862" v="1648" actId="1076"/>
        <pc:sldMkLst>
          <pc:docMk/>
          <pc:sldMk cId="1980899466" sldId="38110"/>
        </pc:sldMkLst>
        <pc:picChg chg="add mod">
          <ac:chgData name="Anuj Kumar" userId="fbbf561fc1d5fd09" providerId="LiveId" clId="{564ED188-4551-4D4C-A5AD-3CC440EA29E9}" dt="2023-05-23T11:58:19.862" v="1648" actId="1076"/>
          <ac:picMkLst>
            <pc:docMk/>
            <pc:sldMk cId="1980899466" sldId="38110"/>
            <ac:picMk id="6146" creationId="{EFF37955-2B4F-0794-8AD7-6664E74FC618}"/>
          </ac:picMkLst>
        </pc:picChg>
        <pc:picChg chg="del">
          <ac:chgData name="Anuj Kumar" userId="fbbf561fc1d5fd09" providerId="LiveId" clId="{564ED188-4551-4D4C-A5AD-3CC440EA29E9}" dt="2023-05-23T11:58:15.896" v="1645" actId="478"/>
          <ac:picMkLst>
            <pc:docMk/>
            <pc:sldMk cId="1980899466" sldId="38110"/>
            <ac:picMk id="7170" creationId="{60643B33-BB59-C5CC-E6B5-1B6DE7856ADD}"/>
          </ac:picMkLst>
        </pc:picChg>
      </pc:sldChg>
      <pc:sldChg chg="modSp mod">
        <pc:chgData name="Anuj Kumar" userId="fbbf561fc1d5fd09" providerId="LiveId" clId="{564ED188-4551-4D4C-A5AD-3CC440EA29E9}" dt="2023-05-23T12:49:56.089" v="2627" actId="403"/>
        <pc:sldMkLst>
          <pc:docMk/>
          <pc:sldMk cId="380658892" sldId="38111"/>
        </pc:sldMkLst>
        <pc:spChg chg="mod">
          <ac:chgData name="Anuj Kumar" userId="fbbf561fc1d5fd09" providerId="LiveId" clId="{564ED188-4551-4D4C-A5AD-3CC440EA29E9}" dt="2023-05-23T12:49:56.089" v="2627" actId="403"/>
          <ac:spMkLst>
            <pc:docMk/>
            <pc:sldMk cId="380658892" sldId="38111"/>
            <ac:spMk id="7" creationId="{00000000-0000-0000-0000-000000000000}"/>
          </ac:spMkLst>
        </pc:spChg>
      </pc:sldChg>
      <pc:sldChg chg="modSp mod">
        <pc:chgData name="Anuj Kumar" userId="fbbf561fc1d5fd09" providerId="LiveId" clId="{564ED188-4551-4D4C-A5AD-3CC440EA29E9}" dt="2023-05-23T11:05:42.945" v="156" actId="6549"/>
        <pc:sldMkLst>
          <pc:docMk/>
          <pc:sldMk cId="353220464" sldId="38173"/>
        </pc:sldMkLst>
        <pc:spChg chg="mod">
          <ac:chgData name="Anuj Kumar" userId="fbbf561fc1d5fd09" providerId="LiveId" clId="{564ED188-4551-4D4C-A5AD-3CC440EA29E9}" dt="2023-05-23T11:05:42.945" v="156" actId="6549"/>
          <ac:spMkLst>
            <pc:docMk/>
            <pc:sldMk cId="353220464" sldId="38173"/>
            <ac:spMk id="10" creationId="{7A2A7EC3-852A-5A16-F0B5-3531D0D66745}"/>
          </ac:spMkLst>
        </pc:spChg>
      </pc:sldChg>
      <pc:sldChg chg="modSp mod">
        <pc:chgData name="Anuj Kumar" userId="fbbf561fc1d5fd09" providerId="LiveId" clId="{564ED188-4551-4D4C-A5AD-3CC440EA29E9}" dt="2023-05-23T11:08:50.484" v="438" actId="403"/>
        <pc:sldMkLst>
          <pc:docMk/>
          <pc:sldMk cId="701672039" sldId="38181"/>
        </pc:sldMkLst>
        <pc:spChg chg="mod">
          <ac:chgData name="Anuj Kumar" userId="fbbf561fc1d5fd09" providerId="LiveId" clId="{564ED188-4551-4D4C-A5AD-3CC440EA29E9}" dt="2023-05-23T11:08:50.484" v="438" actId="403"/>
          <ac:spMkLst>
            <pc:docMk/>
            <pc:sldMk cId="701672039" sldId="38181"/>
            <ac:spMk id="10" creationId="{7A2A7EC3-852A-5A16-F0B5-3531D0D66745}"/>
          </ac:spMkLst>
        </pc:spChg>
      </pc:sldChg>
      <pc:sldChg chg="addSp delSp modSp">
        <pc:chgData name="Anuj Kumar" userId="fbbf561fc1d5fd09" providerId="LiveId" clId="{564ED188-4551-4D4C-A5AD-3CC440EA29E9}" dt="2023-05-23T11:09:02.738" v="442" actId="1076"/>
        <pc:sldMkLst>
          <pc:docMk/>
          <pc:sldMk cId="2161460815" sldId="38182"/>
        </pc:sldMkLst>
        <pc:picChg chg="add mod">
          <ac:chgData name="Anuj Kumar" userId="fbbf561fc1d5fd09" providerId="LiveId" clId="{564ED188-4551-4D4C-A5AD-3CC440EA29E9}" dt="2023-05-23T11:09:02.738" v="442" actId="1076"/>
          <ac:picMkLst>
            <pc:docMk/>
            <pc:sldMk cId="2161460815" sldId="38182"/>
            <ac:picMk id="3074" creationId="{F5C5462B-E6BA-3F24-5275-9B49B53EF89D}"/>
          </ac:picMkLst>
        </pc:picChg>
        <pc:picChg chg="del">
          <ac:chgData name="Anuj Kumar" userId="fbbf561fc1d5fd09" providerId="LiveId" clId="{564ED188-4551-4D4C-A5AD-3CC440EA29E9}" dt="2023-05-23T11:08:58.697" v="439" actId="478"/>
          <ac:picMkLst>
            <pc:docMk/>
            <pc:sldMk cId="2161460815" sldId="38182"/>
            <ac:picMk id="4100" creationId="{B91055DE-6215-9760-348B-944357F3D6FD}"/>
          </ac:picMkLst>
        </pc:picChg>
      </pc:sldChg>
      <pc:sldChg chg="modSp mod">
        <pc:chgData name="Anuj Kumar" userId="fbbf561fc1d5fd09" providerId="LiveId" clId="{564ED188-4551-4D4C-A5AD-3CC440EA29E9}" dt="2023-05-23T12:58:08.387" v="2963" actId="6549"/>
        <pc:sldMkLst>
          <pc:docMk/>
          <pc:sldMk cId="1658047172" sldId="38183"/>
        </pc:sldMkLst>
        <pc:spChg chg="mod">
          <ac:chgData name="Anuj Kumar" userId="fbbf561fc1d5fd09" providerId="LiveId" clId="{564ED188-4551-4D4C-A5AD-3CC440EA29E9}" dt="2023-05-23T12:58:08.387" v="2963" actId="6549"/>
          <ac:spMkLst>
            <pc:docMk/>
            <pc:sldMk cId="1658047172" sldId="38183"/>
            <ac:spMk id="7" creationId="{00000000-0000-0000-0000-000000000000}"/>
          </ac:spMkLst>
        </pc:spChg>
      </pc:sldChg>
      <pc:sldChg chg="modSp mod modAnim">
        <pc:chgData name="Anuj Kumar" userId="fbbf561fc1d5fd09" providerId="LiveId" clId="{564ED188-4551-4D4C-A5AD-3CC440EA29E9}" dt="2023-05-23T11:19:49.425" v="1319" actId="20577"/>
        <pc:sldMkLst>
          <pc:docMk/>
          <pc:sldMk cId="352726228" sldId="38184"/>
        </pc:sldMkLst>
        <pc:spChg chg="mod">
          <ac:chgData name="Anuj Kumar" userId="fbbf561fc1d5fd09" providerId="LiveId" clId="{564ED188-4551-4D4C-A5AD-3CC440EA29E9}" dt="2023-05-23T11:19:49.425" v="1319" actId="20577"/>
          <ac:spMkLst>
            <pc:docMk/>
            <pc:sldMk cId="352726228" sldId="38184"/>
            <ac:spMk id="3" creationId="{67EB1CA5-E6B0-1E53-5C8F-9568D9A39227}"/>
          </ac:spMkLst>
        </pc:spChg>
        <pc:spChg chg="mod">
          <ac:chgData name="Anuj Kumar" userId="fbbf561fc1d5fd09" providerId="LiveId" clId="{564ED188-4551-4D4C-A5AD-3CC440EA29E9}" dt="2023-05-23T11:17:40.379" v="1315" actId="20577"/>
          <ac:spMkLst>
            <pc:docMk/>
            <pc:sldMk cId="352726228" sldId="38184"/>
            <ac:spMk id="10" creationId="{7A2A7EC3-852A-5A16-F0B5-3531D0D66745}"/>
          </ac:spMkLst>
        </pc:spChg>
      </pc:sldChg>
      <pc:sldChg chg="addSp delSp modSp">
        <pc:chgData name="Anuj Kumar" userId="fbbf561fc1d5fd09" providerId="LiveId" clId="{564ED188-4551-4D4C-A5AD-3CC440EA29E9}" dt="2023-05-23T11:19:55.691" v="1323" actId="1076"/>
        <pc:sldMkLst>
          <pc:docMk/>
          <pc:sldMk cId="172742867" sldId="38185"/>
        </pc:sldMkLst>
        <pc:picChg chg="add mod">
          <ac:chgData name="Anuj Kumar" userId="fbbf561fc1d5fd09" providerId="LiveId" clId="{564ED188-4551-4D4C-A5AD-3CC440EA29E9}" dt="2023-05-23T11:19:55.691" v="1323" actId="1076"/>
          <ac:picMkLst>
            <pc:docMk/>
            <pc:sldMk cId="172742867" sldId="38185"/>
            <ac:picMk id="5122" creationId="{E9F58193-0CA8-08E1-F96E-742B29983F5D}"/>
          </ac:picMkLst>
        </pc:picChg>
        <pc:picChg chg="del">
          <ac:chgData name="Anuj Kumar" userId="fbbf561fc1d5fd09" providerId="LiveId" clId="{564ED188-4551-4D4C-A5AD-3CC440EA29E9}" dt="2023-05-23T11:19:51.948" v="1320" actId="478"/>
          <ac:picMkLst>
            <pc:docMk/>
            <pc:sldMk cId="172742867" sldId="38185"/>
            <ac:picMk id="6146" creationId="{86424BC6-4A43-C960-E83A-EFC240E7F006}"/>
          </ac:picMkLst>
        </pc:picChg>
      </pc:sldChg>
      <pc:sldChg chg="modSp mod">
        <pc:chgData name="Anuj Kumar" userId="fbbf561fc1d5fd09" providerId="LiveId" clId="{564ED188-4551-4D4C-A5AD-3CC440EA29E9}" dt="2023-05-23T12:47:04.451" v="2536" actId="21"/>
        <pc:sldMkLst>
          <pc:docMk/>
          <pc:sldMk cId="3774258629" sldId="38186"/>
        </pc:sldMkLst>
        <pc:spChg chg="mod">
          <ac:chgData name="Anuj Kumar" userId="fbbf561fc1d5fd09" providerId="LiveId" clId="{564ED188-4551-4D4C-A5AD-3CC440EA29E9}" dt="2023-05-23T12:47:04.451" v="2536" actId="21"/>
          <ac:spMkLst>
            <pc:docMk/>
            <pc:sldMk cId="3774258629" sldId="38186"/>
            <ac:spMk id="7" creationId="{00000000-0000-0000-0000-000000000000}"/>
          </ac:spMkLst>
        </pc:spChg>
      </pc:sldChg>
      <pc:sldChg chg="modSp mod">
        <pc:chgData name="Anuj Kumar" userId="fbbf561fc1d5fd09" providerId="LiveId" clId="{564ED188-4551-4D4C-A5AD-3CC440EA29E9}" dt="2023-05-23T13:00:50.870" v="3252" actId="20577"/>
        <pc:sldMkLst>
          <pc:docMk/>
          <pc:sldMk cId="1959630673" sldId="38190"/>
        </pc:sldMkLst>
        <pc:spChg chg="mod">
          <ac:chgData name="Anuj Kumar" userId="fbbf561fc1d5fd09" providerId="LiveId" clId="{564ED188-4551-4D4C-A5AD-3CC440EA29E9}" dt="2023-05-23T13:00:50.870" v="3252" actId="20577"/>
          <ac:spMkLst>
            <pc:docMk/>
            <pc:sldMk cId="1959630673" sldId="38190"/>
            <ac:spMk id="3" creationId="{67EB1CA5-E6B0-1E53-5C8F-9568D9A39227}"/>
          </ac:spMkLst>
        </pc:spChg>
        <pc:spChg chg="mod">
          <ac:chgData name="Anuj Kumar" userId="fbbf561fc1d5fd09" providerId="LiveId" clId="{564ED188-4551-4D4C-A5AD-3CC440EA29E9}" dt="2023-05-23T13:00:48.371" v="3251" actId="20577"/>
          <ac:spMkLst>
            <pc:docMk/>
            <pc:sldMk cId="1959630673" sldId="38190"/>
            <ac:spMk id="10" creationId="{7A2A7EC3-852A-5A16-F0B5-3531D0D66745}"/>
          </ac:spMkLst>
        </pc:spChg>
      </pc:sldChg>
      <pc:sldChg chg="addSp delSp modSp">
        <pc:chgData name="Anuj Kumar" userId="fbbf561fc1d5fd09" providerId="LiveId" clId="{564ED188-4551-4D4C-A5AD-3CC440EA29E9}" dt="2023-05-23T13:01:06.145" v="3256" actId="1076"/>
        <pc:sldMkLst>
          <pc:docMk/>
          <pc:sldMk cId="3229739937" sldId="38191"/>
        </pc:sldMkLst>
        <pc:picChg chg="add mod">
          <ac:chgData name="Anuj Kumar" userId="fbbf561fc1d5fd09" providerId="LiveId" clId="{564ED188-4551-4D4C-A5AD-3CC440EA29E9}" dt="2023-05-23T13:01:06.145" v="3256" actId="1076"/>
          <ac:picMkLst>
            <pc:docMk/>
            <pc:sldMk cId="3229739937" sldId="38191"/>
            <ac:picMk id="11266" creationId="{F1DDCA03-EE42-5323-6799-87E672FCBA39}"/>
          </ac:picMkLst>
        </pc:picChg>
        <pc:picChg chg="del">
          <ac:chgData name="Anuj Kumar" userId="fbbf561fc1d5fd09" providerId="LiveId" clId="{564ED188-4551-4D4C-A5AD-3CC440EA29E9}" dt="2023-05-23T13:01:01.810" v="3253" actId="478"/>
          <ac:picMkLst>
            <pc:docMk/>
            <pc:sldMk cId="3229739937" sldId="38191"/>
            <ac:picMk id="12290" creationId="{2594692E-E9A3-98D6-583B-0E3B9FCE88B9}"/>
          </ac:picMkLst>
        </pc:picChg>
      </pc:sldChg>
      <pc:sldChg chg="modSp mod">
        <pc:chgData name="Anuj Kumar" userId="fbbf561fc1d5fd09" providerId="LiveId" clId="{564ED188-4551-4D4C-A5AD-3CC440EA29E9}" dt="2023-05-23T13:21:08.168" v="4832" actId="20577"/>
        <pc:sldMkLst>
          <pc:docMk/>
          <pc:sldMk cId="2693127356" sldId="38192"/>
        </pc:sldMkLst>
        <pc:spChg chg="mod">
          <ac:chgData name="Anuj Kumar" userId="fbbf561fc1d5fd09" providerId="LiveId" clId="{564ED188-4551-4D4C-A5AD-3CC440EA29E9}" dt="2023-05-23T13:21:08.168" v="4832" actId="20577"/>
          <ac:spMkLst>
            <pc:docMk/>
            <pc:sldMk cId="2693127356" sldId="38192"/>
            <ac:spMk id="7" creationId="{00000000-0000-0000-0000-000000000000}"/>
          </ac:spMkLst>
        </pc:spChg>
      </pc:sldChg>
      <pc:sldChg chg="modSp mod modAnim">
        <pc:chgData name="Anuj Kumar" userId="fbbf561fc1d5fd09" providerId="LiveId" clId="{564ED188-4551-4D4C-A5AD-3CC440EA29E9}" dt="2023-05-23T11:13:55.901" v="1009" actId="20577"/>
        <pc:sldMkLst>
          <pc:docMk/>
          <pc:sldMk cId="4235535171" sldId="38193"/>
        </pc:sldMkLst>
        <pc:spChg chg="mod">
          <ac:chgData name="Anuj Kumar" userId="fbbf561fc1d5fd09" providerId="LiveId" clId="{564ED188-4551-4D4C-A5AD-3CC440EA29E9}" dt="2023-05-23T11:13:55.901" v="1009" actId="20577"/>
          <ac:spMkLst>
            <pc:docMk/>
            <pc:sldMk cId="4235535171" sldId="38193"/>
            <ac:spMk id="3" creationId="{67EB1CA5-E6B0-1E53-5C8F-9568D9A39227}"/>
          </ac:spMkLst>
        </pc:spChg>
        <pc:spChg chg="mod">
          <ac:chgData name="Anuj Kumar" userId="fbbf561fc1d5fd09" providerId="LiveId" clId="{564ED188-4551-4D4C-A5AD-3CC440EA29E9}" dt="2023-05-23T11:13:50.705" v="1005" actId="6549"/>
          <ac:spMkLst>
            <pc:docMk/>
            <pc:sldMk cId="4235535171" sldId="38193"/>
            <ac:spMk id="10" creationId="{7A2A7EC3-852A-5A16-F0B5-3531D0D66745}"/>
          </ac:spMkLst>
        </pc:spChg>
      </pc:sldChg>
      <pc:sldChg chg="addSp delSp modSp">
        <pc:chgData name="Anuj Kumar" userId="fbbf561fc1d5fd09" providerId="LiveId" clId="{564ED188-4551-4D4C-A5AD-3CC440EA29E9}" dt="2023-05-23T11:15:30.124" v="1013" actId="1076"/>
        <pc:sldMkLst>
          <pc:docMk/>
          <pc:sldMk cId="191556939" sldId="38194"/>
        </pc:sldMkLst>
        <pc:picChg chg="add mod">
          <ac:chgData name="Anuj Kumar" userId="fbbf561fc1d5fd09" providerId="LiveId" clId="{564ED188-4551-4D4C-A5AD-3CC440EA29E9}" dt="2023-05-23T11:15:30.124" v="1013" actId="1076"/>
          <ac:picMkLst>
            <pc:docMk/>
            <pc:sldMk cId="191556939" sldId="38194"/>
            <ac:picMk id="4098" creationId="{89716ECC-48A6-DAA3-7583-1523DC3720BD}"/>
          </ac:picMkLst>
        </pc:picChg>
        <pc:picChg chg="del">
          <ac:chgData name="Anuj Kumar" userId="fbbf561fc1d5fd09" providerId="LiveId" clId="{564ED188-4551-4D4C-A5AD-3CC440EA29E9}" dt="2023-05-23T11:15:26.209" v="1010" actId="478"/>
          <ac:picMkLst>
            <pc:docMk/>
            <pc:sldMk cId="191556939" sldId="38194"/>
            <ac:picMk id="5122" creationId="{0A38AB98-E46A-79FA-4D8E-E7CABAA5C02E}"/>
          </ac:picMkLst>
        </pc:picChg>
      </pc:sldChg>
      <pc:sldChg chg="modSp mod">
        <pc:chgData name="Anuj Kumar" userId="fbbf561fc1d5fd09" providerId="LiveId" clId="{564ED188-4551-4D4C-A5AD-3CC440EA29E9}" dt="2023-05-23T12:45:48.568" v="2475" actId="21"/>
        <pc:sldMkLst>
          <pc:docMk/>
          <pc:sldMk cId="4012145787" sldId="38195"/>
        </pc:sldMkLst>
        <pc:spChg chg="mod">
          <ac:chgData name="Anuj Kumar" userId="fbbf561fc1d5fd09" providerId="LiveId" clId="{564ED188-4551-4D4C-A5AD-3CC440EA29E9}" dt="2023-05-23T12:45:48.568" v="2475" actId="21"/>
          <ac:spMkLst>
            <pc:docMk/>
            <pc:sldMk cId="4012145787" sldId="38195"/>
            <ac:spMk id="7" creationId="{00000000-0000-0000-0000-000000000000}"/>
          </ac:spMkLst>
        </pc:spChg>
      </pc:sldChg>
      <pc:sldChg chg="modSp mod modAnim">
        <pc:chgData name="Anuj Kumar" userId="fbbf561fc1d5fd09" providerId="LiveId" clId="{564ED188-4551-4D4C-A5AD-3CC440EA29E9}" dt="2023-05-23T12:15:41.607" v="2390" actId="20577"/>
        <pc:sldMkLst>
          <pc:docMk/>
          <pc:sldMk cId="1298688145" sldId="38196"/>
        </pc:sldMkLst>
        <pc:spChg chg="mod">
          <ac:chgData name="Anuj Kumar" userId="fbbf561fc1d5fd09" providerId="LiveId" clId="{564ED188-4551-4D4C-A5AD-3CC440EA29E9}" dt="2023-05-23T12:15:41.607" v="2390" actId="20577"/>
          <ac:spMkLst>
            <pc:docMk/>
            <pc:sldMk cId="1298688145" sldId="38196"/>
            <ac:spMk id="3" creationId="{67EB1CA5-E6B0-1E53-5C8F-9568D9A39227}"/>
          </ac:spMkLst>
        </pc:spChg>
        <pc:spChg chg="mod">
          <ac:chgData name="Anuj Kumar" userId="fbbf561fc1d5fd09" providerId="LiveId" clId="{564ED188-4551-4D4C-A5AD-3CC440EA29E9}" dt="2023-05-23T12:15:38.007" v="2386" actId="20577"/>
          <ac:spMkLst>
            <pc:docMk/>
            <pc:sldMk cId="1298688145" sldId="38196"/>
            <ac:spMk id="10" creationId="{7A2A7EC3-852A-5A16-F0B5-3531D0D66745}"/>
          </ac:spMkLst>
        </pc:spChg>
      </pc:sldChg>
      <pc:sldChg chg="addSp delSp modSp">
        <pc:chgData name="Anuj Kumar" userId="fbbf561fc1d5fd09" providerId="LiveId" clId="{564ED188-4551-4D4C-A5AD-3CC440EA29E9}" dt="2023-05-23T12:15:55.143" v="2394" actId="1076"/>
        <pc:sldMkLst>
          <pc:docMk/>
          <pc:sldMk cId="49887265" sldId="38197"/>
        </pc:sldMkLst>
        <pc:picChg chg="add mod">
          <ac:chgData name="Anuj Kumar" userId="fbbf561fc1d5fd09" providerId="LiveId" clId="{564ED188-4551-4D4C-A5AD-3CC440EA29E9}" dt="2023-05-23T12:15:55.143" v="2394" actId="1076"/>
          <ac:picMkLst>
            <pc:docMk/>
            <pc:sldMk cId="49887265" sldId="38197"/>
            <ac:picMk id="10242" creationId="{AB192F3B-304B-0E69-7FBC-AAAA1B3695D9}"/>
          </ac:picMkLst>
        </pc:picChg>
        <pc:picChg chg="del">
          <ac:chgData name="Anuj Kumar" userId="fbbf561fc1d5fd09" providerId="LiveId" clId="{564ED188-4551-4D4C-A5AD-3CC440EA29E9}" dt="2023-05-23T12:15:51.114" v="2391" actId="478"/>
          <ac:picMkLst>
            <pc:docMk/>
            <pc:sldMk cId="49887265" sldId="38197"/>
            <ac:picMk id="11266" creationId="{F40B2FB8-595C-27A7-7BE5-3193FCBD6DA7}"/>
          </ac:picMkLst>
        </pc:picChg>
      </pc:sldChg>
      <pc:sldChg chg="modSp mod">
        <pc:chgData name="Anuj Kumar" userId="fbbf561fc1d5fd09" providerId="LiveId" clId="{564ED188-4551-4D4C-A5AD-3CC440EA29E9}" dt="2023-05-23T13:19:44.115" v="4689" actId="20577"/>
        <pc:sldMkLst>
          <pc:docMk/>
          <pc:sldMk cId="2303569177" sldId="38198"/>
        </pc:sldMkLst>
        <pc:spChg chg="mod">
          <ac:chgData name="Anuj Kumar" userId="fbbf561fc1d5fd09" providerId="LiveId" clId="{564ED188-4551-4D4C-A5AD-3CC440EA29E9}" dt="2023-05-23T13:19:44.115" v="4689" actId="20577"/>
          <ac:spMkLst>
            <pc:docMk/>
            <pc:sldMk cId="2303569177" sldId="38198"/>
            <ac:spMk id="7" creationId="{00000000-0000-0000-0000-000000000000}"/>
          </ac:spMkLst>
        </pc:spChg>
      </pc:sldChg>
      <pc:sldChg chg="modSp mod">
        <pc:chgData name="Anuj Kumar" userId="fbbf561fc1d5fd09" providerId="LiveId" clId="{564ED188-4551-4D4C-A5AD-3CC440EA29E9}" dt="2023-05-23T13:17:04.874" v="4514" actId="20577"/>
        <pc:sldMkLst>
          <pc:docMk/>
          <pc:sldMk cId="1682878973" sldId="38239"/>
        </pc:sldMkLst>
        <pc:spChg chg="mod">
          <ac:chgData name="Anuj Kumar" userId="fbbf561fc1d5fd09" providerId="LiveId" clId="{564ED188-4551-4D4C-A5AD-3CC440EA29E9}" dt="2023-05-23T13:17:04.874" v="4514" actId="20577"/>
          <ac:spMkLst>
            <pc:docMk/>
            <pc:sldMk cId="1682878973" sldId="38239"/>
            <ac:spMk id="3" creationId="{67EB1CA5-E6B0-1E53-5C8F-9568D9A39227}"/>
          </ac:spMkLst>
        </pc:spChg>
        <pc:spChg chg="mod">
          <ac:chgData name="Anuj Kumar" userId="fbbf561fc1d5fd09" providerId="LiveId" clId="{564ED188-4551-4D4C-A5AD-3CC440EA29E9}" dt="2023-05-23T13:17:01.179" v="4513" actId="20577"/>
          <ac:spMkLst>
            <pc:docMk/>
            <pc:sldMk cId="1682878973" sldId="38239"/>
            <ac:spMk id="10" creationId="{7A2A7EC3-852A-5A16-F0B5-3531D0D66745}"/>
          </ac:spMkLst>
        </pc:spChg>
      </pc:sldChg>
      <pc:sldChg chg="addSp delSp modSp">
        <pc:chgData name="Anuj Kumar" userId="fbbf561fc1d5fd09" providerId="LiveId" clId="{564ED188-4551-4D4C-A5AD-3CC440EA29E9}" dt="2023-05-23T13:17:17.686" v="4518" actId="1076"/>
        <pc:sldMkLst>
          <pc:docMk/>
          <pc:sldMk cId="1948279295" sldId="38240"/>
        </pc:sldMkLst>
        <pc:picChg chg="add mod">
          <ac:chgData name="Anuj Kumar" userId="fbbf561fc1d5fd09" providerId="LiveId" clId="{564ED188-4551-4D4C-A5AD-3CC440EA29E9}" dt="2023-05-23T13:17:17.686" v="4518" actId="1076"/>
          <ac:picMkLst>
            <pc:docMk/>
            <pc:sldMk cId="1948279295" sldId="38240"/>
            <ac:picMk id="14338" creationId="{CD5ED7C3-13EB-D551-18FB-EC96744F664C}"/>
          </ac:picMkLst>
        </pc:picChg>
        <pc:picChg chg="del">
          <ac:chgData name="Anuj Kumar" userId="fbbf561fc1d5fd09" providerId="LiveId" clId="{564ED188-4551-4D4C-A5AD-3CC440EA29E9}" dt="2023-05-23T13:17:13.646" v="4515" actId="478"/>
          <ac:picMkLst>
            <pc:docMk/>
            <pc:sldMk cId="1948279295" sldId="38240"/>
            <ac:picMk id="15362" creationId="{53684834-4F1D-DA7A-2A30-779CB98AF48F}"/>
          </ac:picMkLst>
        </pc:picChg>
      </pc:sldChg>
      <pc:sldChg chg="modSp mod">
        <pc:chgData name="Anuj Kumar" userId="fbbf561fc1d5fd09" providerId="LiveId" clId="{564ED188-4551-4D4C-A5AD-3CC440EA29E9}" dt="2023-05-23T13:18:47.968" v="4620" actId="20577"/>
        <pc:sldMkLst>
          <pc:docMk/>
          <pc:sldMk cId="3340581655" sldId="38241"/>
        </pc:sldMkLst>
        <pc:spChg chg="mod">
          <ac:chgData name="Anuj Kumar" userId="fbbf561fc1d5fd09" providerId="LiveId" clId="{564ED188-4551-4D4C-A5AD-3CC440EA29E9}" dt="2023-05-23T13:18:47.968" v="4620" actId="20577"/>
          <ac:spMkLst>
            <pc:docMk/>
            <pc:sldMk cId="3340581655" sldId="38241"/>
            <ac:spMk id="7" creationId="{00000000-0000-0000-0000-000000000000}"/>
          </ac:spMkLst>
        </pc:spChg>
      </pc:sldChg>
      <pc:sldChg chg="modSp mod">
        <pc:chgData name="Anuj Kumar" userId="fbbf561fc1d5fd09" providerId="LiveId" clId="{564ED188-4551-4D4C-A5AD-3CC440EA29E9}" dt="2023-05-23T13:28:37.862" v="5430" actId="20577"/>
        <pc:sldMkLst>
          <pc:docMk/>
          <pc:sldMk cId="985946697" sldId="38242"/>
        </pc:sldMkLst>
        <pc:spChg chg="mod">
          <ac:chgData name="Anuj Kumar" userId="fbbf561fc1d5fd09" providerId="LiveId" clId="{564ED188-4551-4D4C-A5AD-3CC440EA29E9}" dt="2023-05-23T13:28:37.862" v="5430" actId="20577"/>
          <ac:spMkLst>
            <pc:docMk/>
            <pc:sldMk cId="985946697" sldId="38242"/>
            <ac:spMk id="10" creationId="{7A2A7EC3-852A-5A16-F0B5-3531D0D66745}"/>
          </ac:spMkLst>
        </pc:spChg>
      </pc:sldChg>
      <pc:sldChg chg="addSp delSp modSp">
        <pc:chgData name="Anuj Kumar" userId="fbbf561fc1d5fd09" providerId="LiveId" clId="{564ED188-4551-4D4C-A5AD-3CC440EA29E9}" dt="2023-05-23T13:28:57.244" v="5434" actId="1076"/>
        <pc:sldMkLst>
          <pc:docMk/>
          <pc:sldMk cId="1942437344" sldId="38243"/>
        </pc:sldMkLst>
        <pc:picChg chg="add mod">
          <ac:chgData name="Anuj Kumar" userId="fbbf561fc1d5fd09" providerId="LiveId" clId="{564ED188-4551-4D4C-A5AD-3CC440EA29E9}" dt="2023-05-23T13:28:57.244" v="5434" actId="1076"/>
          <ac:picMkLst>
            <pc:docMk/>
            <pc:sldMk cId="1942437344" sldId="38243"/>
            <ac:picMk id="15362" creationId="{938016A2-5016-2B9B-90F5-2AC7DAEAB208}"/>
          </ac:picMkLst>
        </pc:picChg>
        <pc:picChg chg="del">
          <ac:chgData name="Anuj Kumar" userId="fbbf561fc1d5fd09" providerId="LiveId" clId="{564ED188-4551-4D4C-A5AD-3CC440EA29E9}" dt="2023-05-23T13:28:52.437" v="5431" actId="478"/>
          <ac:picMkLst>
            <pc:docMk/>
            <pc:sldMk cId="1942437344" sldId="38243"/>
            <ac:picMk id="16386" creationId="{D53A0ACA-CDC3-FBF5-A700-C9F050B68D6B}"/>
          </ac:picMkLst>
        </pc:picChg>
      </pc:sldChg>
      <pc:sldChg chg="modSp mod">
        <pc:chgData name="Anuj Kumar" userId="fbbf561fc1d5fd09" providerId="LiveId" clId="{564ED188-4551-4D4C-A5AD-3CC440EA29E9}" dt="2023-05-23T13:31:33.785" v="5522" actId="21"/>
        <pc:sldMkLst>
          <pc:docMk/>
          <pc:sldMk cId="3093257447" sldId="38244"/>
        </pc:sldMkLst>
        <pc:spChg chg="mod">
          <ac:chgData name="Anuj Kumar" userId="fbbf561fc1d5fd09" providerId="LiveId" clId="{564ED188-4551-4D4C-A5AD-3CC440EA29E9}" dt="2023-05-23T13:31:33.785" v="5522" actId="21"/>
          <ac:spMkLst>
            <pc:docMk/>
            <pc:sldMk cId="3093257447" sldId="38244"/>
            <ac:spMk id="7" creationId="{00000000-0000-0000-0000-000000000000}"/>
          </ac:spMkLst>
        </pc:spChg>
      </pc:sldChg>
      <pc:sldChg chg="del">
        <pc:chgData name="Anuj Kumar" userId="fbbf561fc1d5fd09" providerId="LiveId" clId="{564ED188-4551-4D4C-A5AD-3CC440EA29E9}" dt="2023-05-23T13:31:44.521" v="5525" actId="47"/>
        <pc:sldMkLst>
          <pc:docMk/>
          <pc:sldMk cId="3007233232" sldId="38245"/>
        </pc:sldMkLst>
      </pc:sldChg>
      <pc:sldChg chg="del">
        <pc:chgData name="Anuj Kumar" userId="fbbf561fc1d5fd09" providerId="LiveId" clId="{564ED188-4551-4D4C-A5AD-3CC440EA29E9}" dt="2023-05-23T13:31:45.010" v="5526" actId="47"/>
        <pc:sldMkLst>
          <pc:docMk/>
          <pc:sldMk cId="1134797403" sldId="38246"/>
        </pc:sldMkLst>
      </pc:sldChg>
      <pc:sldChg chg="del">
        <pc:chgData name="Anuj Kumar" userId="fbbf561fc1d5fd09" providerId="LiveId" clId="{564ED188-4551-4D4C-A5AD-3CC440EA29E9}" dt="2023-05-23T13:31:45.262" v="5527" actId="47"/>
        <pc:sldMkLst>
          <pc:docMk/>
          <pc:sldMk cId="1047344626" sldId="38247"/>
        </pc:sldMkLst>
      </pc:sldChg>
      <pc:sldChg chg="del">
        <pc:chgData name="Anuj Kumar" userId="fbbf561fc1d5fd09" providerId="LiveId" clId="{564ED188-4551-4D4C-A5AD-3CC440EA29E9}" dt="2023-05-23T13:31:45.532" v="5528" actId="47"/>
        <pc:sldMkLst>
          <pc:docMk/>
          <pc:sldMk cId="1561726327" sldId="38248"/>
        </pc:sldMkLst>
      </pc:sldChg>
      <pc:sldChg chg="del">
        <pc:chgData name="Anuj Kumar" userId="fbbf561fc1d5fd09" providerId="LiveId" clId="{564ED188-4551-4D4C-A5AD-3CC440EA29E9}" dt="2023-05-23T13:31:45.799" v="5529" actId="47"/>
        <pc:sldMkLst>
          <pc:docMk/>
          <pc:sldMk cId="2037213415" sldId="38249"/>
        </pc:sldMkLst>
      </pc:sldChg>
      <pc:sldChg chg="del">
        <pc:chgData name="Anuj Kumar" userId="fbbf561fc1d5fd09" providerId="LiveId" clId="{564ED188-4551-4D4C-A5AD-3CC440EA29E9}" dt="2023-05-23T13:31:46.021" v="5530" actId="47"/>
        <pc:sldMkLst>
          <pc:docMk/>
          <pc:sldMk cId="3726009627" sldId="38250"/>
        </pc:sldMkLst>
      </pc:sldChg>
      <pc:sldChg chg="del">
        <pc:chgData name="Anuj Kumar" userId="fbbf561fc1d5fd09" providerId="LiveId" clId="{564ED188-4551-4D4C-A5AD-3CC440EA29E9}" dt="2023-05-23T13:31:46.209" v="5531" actId="47"/>
        <pc:sldMkLst>
          <pc:docMk/>
          <pc:sldMk cId="541112990" sldId="38251"/>
        </pc:sldMkLst>
      </pc:sldChg>
      <pc:sldChg chg="del">
        <pc:chgData name="Anuj Kumar" userId="fbbf561fc1d5fd09" providerId="LiveId" clId="{564ED188-4551-4D4C-A5AD-3CC440EA29E9}" dt="2023-05-23T13:31:46.492" v="5532" actId="47"/>
        <pc:sldMkLst>
          <pc:docMk/>
          <pc:sldMk cId="741120586" sldId="38252"/>
        </pc:sldMkLst>
      </pc:sldChg>
      <pc:sldChg chg="del">
        <pc:chgData name="Anuj Kumar" userId="fbbf561fc1d5fd09" providerId="LiveId" clId="{564ED188-4551-4D4C-A5AD-3CC440EA29E9}" dt="2023-05-23T13:31:46.837" v="5533" actId="47"/>
        <pc:sldMkLst>
          <pc:docMk/>
          <pc:sldMk cId="2135214405" sldId="38253"/>
        </pc:sldMkLst>
      </pc:sldChg>
      <pc:sldChg chg="del">
        <pc:chgData name="Anuj Kumar" userId="fbbf561fc1d5fd09" providerId="LiveId" clId="{564ED188-4551-4D4C-A5AD-3CC440EA29E9}" dt="2023-05-23T13:31:47.151" v="5534" actId="47"/>
        <pc:sldMkLst>
          <pc:docMk/>
          <pc:sldMk cId="3261913040" sldId="38254"/>
        </pc:sldMkLst>
      </pc:sldChg>
      <pc:sldChg chg="del">
        <pc:chgData name="Anuj Kumar" userId="fbbf561fc1d5fd09" providerId="LiveId" clId="{564ED188-4551-4D4C-A5AD-3CC440EA29E9}" dt="2023-05-23T13:31:47.559" v="5535" actId="47"/>
        <pc:sldMkLst>
          <pc:docMk/>
          <pc:sldMk cId="413521087" sldId="38255"/>
        </pc:sldMkLst>
      </pc:sldChg>
      <pc:sldChg chg="del">
        <pc:chgData name="Anuj Kumar" userId="fbbf561fc1d5fd09" providerId="LiveId" clId="{564ED188-4551-4D4C-A5AD-3CC440EA29E9}" dt="2023-05-23T13:31:48.045" v="5536" actId="47"/>
        <pc:sldMkLst>
          <pc:docMk/>
          <pc:sldMk cId="1615743516" sldId="38256"/>
        </pc:sldMkLst>
      </pc:sldChg>
      <pc:sldChg chg="del">
        <pc:chgData name="Anuj Kumar" userId="fbbf561fc1d5fd09" providerId="LiveId" clId="{564ED188-4551-4D4C-A5AD-3CC440EA29E9}" dt="2023-05-23T13:31:48.250" v="5537" actId="47"/>
        <pc:sldMkLst>
          <pc:docMk/>
          <pc:sldMk cId="2796148358" sldId="38257"/>
        </pc:sldMkLst>
      </pc:sldChg>
      <pc:sldChg chg="del">
        <pc:chgData name="Anuj Kumar" userId="fbbf561fc1d5fd09" providerId="LiveId" clId="{564ED188-4551-4D4C-A5AD-3CC440EA29E9}" dt="2023-05-23T13:31:48.488" v="5538" actId="47"/>
        <pc:sldMkLst>
          <pc:docMk/>
          <pc:sldMk cId="4136834448" sldId="38258"/>
        </pc:sldMkLst>
      </pc:sldChg>
      <pc:sldChg chg="del">
        <pc:chgData name="Anuj Kumar" userId="fbbf561fc1d5fd09" providerId="LiveId" clId="{564ED188-4551-4D4C-A5AD-3CC440EA29E9}" dt="2023-05-23T13:31:48.677" v="5539" actId="47"/>
        <pc:sldMkLst>
          <pc:docMk/>
          <pc:sldMk cId="1281139395" sldId="38259"/>
        </pc:sldMkLst>
      </pc:sldChg>
      <pc:sldChg chg="del">
        <pc:chgData name="Anuj Kumar" userId="fbbf561fc1d5fd09" providerId="LiveId" clId="{564ED188-4551-4D4C-A5AD-3CC440EA29E9}" dt="2023-05-23T13:31:48.868" v="5540" actId="47"/>
        <pc:sldMkLst>
          <pc:docMk/>
          <pc:sldMk cId="1864653315" sldId="38273"/>
        </pc:sldMkLst>
      </pc:sldChg>
      <pc:sldChg chg="del">
        <pc:chgData name="Anuj Kumar" userId="fbbf561fc1d5fd09" providerId="LiveId" clId="{564ED188-4551-4D4C-A5AD-3CC440EA29E9}" dt="2023-05-23T13:31:49.134" v="5541" actId="47"/>
        <pc:sldMkLst>
          <pc:docMk/>
          <pc:sldMk cId="41231464" sldId="38274"/>
        </pc:sldMkLst>
      </pc:sldChg>
      <pc:sldChg chg="del">
        <pc:chgData name="Anuj Kumar" userId="fbbf561fc1d5fd09" providerId="LiveId" clId="{564ED188-4551-4D4C-A5AD-3CC440EA29E9}" dt="2023-05-23T13:31:49.358" v="5542" actId="47"/>
        <pc:sldMkLst>
          <pc:docMk/>
          <pc:sldMk cId="2732890015" sldId="38275"/>
        </pc:sldMkLst>
      </pc:sldChg>
      <pc:sldChg chg="del">
        <pc:chgData name="Anuj Kumar" userId="fbbf561fc1d5fd09" providerId="LiveId" clId="{564ED188-4551-4D4C-A5AD-3CC440EA29E9}" dt="2023-05-23T13:31:49.582" v="5543" actId="47"/>
        <pc:sldMkLst>
          <pc:docMk/>
          <pc:sldMk cId="3997310043" sldId="38276"/>
        </pc:sldMkLst>
      </pc:sldChg>
      <pc:sldChg chg="del">
        <pc:chgData name="Anuj Kumar" userId="fbbf561fc1d5fd09" providerId="LiveId" clId="{564ED188-4551-4D4C-A5AD-3CC440EA29E9}" dt="2023-05-23T13:31:49.845" v="5544" actId="47"/>
        <pc:sldMkLst>
          <pc:docMk/>
          <pc:sldMk cId="4049289572" sldId="38277"/>
        </pc:sldMkLst>
      </pc:sldChg>
      <pc:sldChg chg="del">
        <pc:chgData name="Anuj Kumar" userId="fbbf561fc1d5fd09" providerId="LiveId" clId="{564ED188-4551-4D4C-A5AD-3CC440EA29E9}" dt="2023-05-23T13:31:50.049" v="5545" actId="47"/>
        <pc:sldMkLst>
          <pc:docMk/>
          <pc:sldMk cId="657732609" sldId="38278"/>
        </pc:sldMkLst>
      </pc:sldChg>
      <pc:sldChg chg="del">
        <pc:chgData name="Anuj Kumar" userId="fbbf561fc1d5fd09" providerId="LiveId" clId="{564ED188-4551-4D4C-A5AD-3CC440EA29E9}" dt="2023-05-23T13:31:53.881" v="5546" actId="47"/>
        <pc:sldMkLst>
          <pc:docMk/>
          <pc:sldMk cId="987209911" sldId="38279"/>
        </pc:sldMkLst>
      </pc:sldChg>
      <pc:sldChg chg="del">
        <pc:chgData name="Anuj Kumar" userId="fbbf561fc1d5fd09" providerId="LiveId" clId="{564ED188-4551-4D4C-A5AD-3CC440EA29E9}" dt="2023-05-23T13:31:54.137" v="5547" actId="47"/>
        <pc:sldMkLst>
          <pc:docMk/>
          <pc:sldMk cId="3778772639" sldId="38280"/>
        </pc:sldMkLst>
      </pc:sldChg>
      <pc:sldChg chg="del">
        <pc:chgData name="Anuj Kumar" userId="fbbf561fc1d5fd09" providerId="LiveId" clId="{564ED188-4551-4D4C-A5AD-3CC440EA29E9}" dt="2023-05-23T13:31:54.291" v="5548" actId="47"/>
        <pc:sldMkLst>
          <pc:docMk/>
          <pc:sldMk cId="2819299946" sldId="38281"/>
        </pc:sldMkLst>
      </pc:sldChg>
      <pc:sldChg chg="del">
        <pc:chgData name="Anuj Kumar" userId="fbbf561fc1d5fd09" providerId="LiveId" clId="{564ED188-4551-4D4C-A5AD-3CC440EA29E9}" dt="2023-05-23T13:31:54.497" v="5549" actId="47"/>
        <pc:sldMkLst>
          <pc:docMk/>
          <pc:sldMk cId="786410480" sldId="38282"/>
        </pc:sldMkLst>
      </pc:sldChg>
      <pc:sldChg chg="del">
        <pc:chgData name="Anuj Kumar" userId="fbbf561fc1d5fd09" providerId="LiveId" clId="{564ED188-4551-4D4C-A5AD-3CC440EA29E9}" dt="2023-05-23T13:31:54.765" v="5550" actId="47"/>
        <pc:sldMkLst>
          <pc:docMk/>
          <pc:sldMk cId="3312972632" sldId="38283"/>
        </pc:sldMkLst>
      </pc:sldChg>
      <pc:sldChg chg="del">
        <pc:chgData name="Anuj Kumar" userId="fbbf561fc1d5fd09" providerId="LiveId" clId="{564ED188-4551-4D4C-A5AD-3CC440EA29E9}" dt="2023-05-23T13:31:54.958" v="5551" actId="47"/>
        <pc:sldMkLst>
          <pc:docMk/>
          <pc:sldMk cId="2117831788" sldId="38284"/>
        </pc:sldMkLst>
      </pc:sldChg>
      <pc:sldChg chg="del">
        <pc:chgData name="Anuj Kumar" userId="fbbf561fc1d5fd09" providerId="LiveId" clId="{564ED188-4551-4D4C-A5AD-3CC440EA29E9}" dt="2023-05-23T13:31:55.158" v="5552" actId="47"/>
        <pc:sldMkLst>
          <pc:docMk/>
          <pc:sldMk cId="1839389400" sldId="38285"/>
        </pc:sldMkLst>
      </pc:sldChg>
      <pc:sldChg chg="del">
        <pc:chgData name="Anuj Kumar" userId="fbbf561fc1d5fd09" providerId="LiveId" clId="{564ED188-4551-4D4C-A5AD-3CC440EA29E9}" dt="2023-05-23T13:31:55.414" v="5553" actId="47"/>
        <pc:sldMkLst>
          <pc:docMk/>
          <pc:sldMk cId="2663669525" sldId="38286"/>
        </pc:sldMkLst>
      </pc:sldChg>
      <pc:sldChg chg="del">
        <pc:chgData name="Anuj Kumar" userId="fbbf561fc1d5fd09" providerId="LiveId" clId="{564ED188-4551-4D4C-A5AD-3CC440EA29E9}" dt="2023-05-23T13:31:55.638" v="5554" actId="47"/>
        <pc:sldMkLst>
          <pc:docMk/>
          <pc:sldMk cId="3724114667" sldId="38287"/>
        </pc:sldMkLst>
      </pc:sldChg>
      <pc:sldChg chg="del">
        <pc:chgData name="Anuj Kumar" userId="fbbf561fc1d5fd09" providerId="LiveId" clId="{564ED188-4551-4D4C-A5AD-3CC440EA29E9}" dt="2023-05-23T13:31:55.794" v="5555" actId="47"/>
        <pc:sldMkLst>
          <pc:docMk/>
          <pc:sldMk cId="1234687556" sldId="38288"/>
        </pc:sldMkLst>
      </pc:sldChg>
      <pc:sldChg chg="del">
        <pc:chgData name="Anuj Kumar" userId="fbbf561fc1d5fd09" providerId="LiveId" clId="{564ED188-4551-4D4C-A5AD-3CC440EA29E9}" dt="2023-05-23T13:31:56.114" v="5556" actId="47"/>
        <pc:sldMkLst>
          <pc:docMk/>
          <pc:sldMk cId="2053614891" sldId="38289"/>
        </pc:sldMkLst>
      </pc:sldChg>
      <pc:sldChg chg="del">
        <pc:chgData name="Anuj Kumar" userId="fbbf561fc1d5fd09" providerId="LiveId" clId="{564ED188-4551-4D4C-A5AD-3CC440EA29E9}" dt="2023-05-23T13:31:56.505" v="5557" actId="47"/>
        <pc:sldMkLst>
          <pc:docMk/>
          <pc:sldMk cId="3866107384" sldId="38290"/>
        </pc:sldMkLst>
      </pc:sldChg>
      <pc:sldChg chg="del">
        <pc:chgData name="Anuj Kumar" userId="fbbf561fc1d5fd09" providerId="LiveId" clId="{564ED188-4551-4D4C-A5AD-3CC440EA29E9}" dt="2023-05-23T13:31:56.821" v="5558" actId="47"/>
        <pc:sldMkLst>
          <pc:docMk/>
          <pc:sldMk cId="674038822" sldId="38291"/>
        </pc:sldMkLst>
      </pc:sldChg>
      <pc:sldChg chg="del">
        <pc:chgData name="Anuj Kumar" userId="fbbf561fc1d5fd09" providerId="LiveId" clId="{564ED188-4551-4D4C-A5AD-3CC440EA29E9}" dt="2023-05-23T13:31:57.279" v="5559" actId="47"/>
        <pc:sldMkLst>
          <pc:docMk/>
          <pc:sldMk cId="2653336284" sldId="38292"/>
        </pc:sldMkLst>
      </pc:sldChg>
      <pc:sldChg chg="del">
        <pc:chgData name="Anuj Kumar" userId="fbbf561fc1d5fd09" providerId="LiveId" clId="{564ED188-4551-4D4C-A5AD-3CC440EA29E9}" dt="2023-05-23T13:31:57.485" v="5560" actId="47"/>
        <pc:sldMkLst>
          <pc:docMk/>
          <pc:sldMk cId="1946540282" sldId="38293"/>
        </pc:sldMkLst>
      </pc:sldChg>
      <pc:sldChg chg="del">
        <pc:chgData name="Anuj Kumar" userId="fbbf561fc1d5fd09" providerId="LiveId" clId="{564ED188-4551-4D4C-A5AD-3CC440EA29E9}" dt="2023-05-23T13:31:57.930" v="5561" actId="47"/>
        <pc:sldMkLst>
          <pc:docMk/>
          <pc:sldMk cId="2798047541" sldId="38294"/>
        </pc:sldMkLst>
      </pc:sldChg>
      <pc:sldChg chg="del">
        <pc:chgData name="Anuj Kumar" userId="fbbf561fc1d5fd09" providerId="LiveId" clId="{564ED188-4551-4D4C-A5AD-3CC440EA29E9}" dt="2023-05-23T13:31:58.316" v="5562" actId="47"/>
        <pc:sldMkLst>
          <pc:docMk/>
          <pc:sldMk cId="122824375" sldId="38295"/>
        </pc:sldMkLst>
      </pc:sldChg>
      <pc:sldChg chg="del">
        <pc:chgData name="Anuj Kumar" userId="fbbf561fc1d5fd09" providerId="LiveId" clId="{564ED188-4551-4D4C-A5AD-3CC440EA29E9}" dt="2023-05-23T13:31:58.843" v="5563" actId="47"/>
        <pc:sldMkLst>
          <pc:docMk/>
          <pc:sldMk cId="2548301489" sldId="38296"/>
        </pc:sldMkLst>
      </pc:sldChg>
      <pc:sldChg chg="del">
        <pc:chgData name="Anuj Kumar" userId="fbbf561fc1d5fd09" providerId="LiveId" clId="{564ED188-4551-4D4C-A5AD-3CC440EA29E9}" dt="2023-05-23T13:31:59.334" v="5564" actId="47"/>
        <pc:sldMkLst>
          <pc:docMk/>
          <pc:sldMk cId="572962361" sldId="38297"/>
        </pc:sldMkLst>
      </pc:sldChg>
      <pc:sldChg chg="del">
        <pc:chgData name="Anuj Kumar" userId="fbbf561fc1d5fd09" providerId="LiveId" clId="{564ED188-4551-4D4C-A5AD-3CC440EA29E9}" dt="2023-05-23T13:31:59.880" v="5565" actId="47"/>
        <pc:sldMkLst>
          <pc:docMk/>
          <pc:sldMk cId="1633968684" sldId="38298"/>
        </pc:sldMkLst>
      </pc:sldChg>
      <pc:sldChg chg="del">
        <pc:chgData name="Anuj Kumar" userId="fbbf561fc1d5fd09" providerId="LiveId" clId="{564ED188-4551-4D4C-A5AD-3CC440EA29E9}" dt="2023-05-23T13:32:00.608" v="5566" actId="47"/>
        <pc:sldMkLst>
          <pc:docMk/>
          <pc:sldMk cId="562303922" sldId="38299"/>
        </pc:sldMkLst>
      </pc:sldChg>
      <pc:sldChg chg="modSp add mod">
        <pc:chgData name="Anuj Kumar" userId="fbbf561fc1d5fd09" providerId="LiveId" clId="{564ED188-4551-4D4C-A5AD-3CC440EA29E9}" dt="2023-05-23T11:03:42.092" v="70" actId="403"/>
        <pc:sldMkLst>
          <pc:docMk/>
          <pc:sldMk cId="1449843379" sldId="38300"/>
        </pc:sldMkLst>
        <pc:spChg chg="mod">
          <ac:chgData name="Anuj Kumar" userId="fbbf561fc1d5fd09" providerId="LiveId" clId="{564ED188-4551-4D4C-A5AD-3CC440EA29E9}" dt="2023-05-23T11:03:42.092" v="70" actId="403"/>
          <ac:spMkLst>
            <pc:docMk/>
            <pc:sldMk cId="1449843379" sldId="38300"/>
            <ac:spMk id="7" creationId="{00000000-0000-0000-0000-000000000000}"/>
          </ac:spMkLst>
        </pc:spChg>
      </pc:sldChg>
      <pc:sldChg chg="modSp add mod">
        <pc:chgData name="Anuj Kumar" userId="fbbf561fc1d5fd09" providerId="LiveId" clId="{564ED188-4551-4D4C-A5AD-3CC440EA29E9}" dt="2023-05-23T11:07:26.363" v="184" actId="255"/>
        <pc:sldMkLst>
          <pc:docMk/>
          <pc:sldMk cId="2007704390" sldId="38301"/>
        </pc:sldMkLst>
        <pc:spChg chg="mod">
          <ac:chgData name="Anuj Kumar" userId="fbbf561fc1d5fd09" providerId="LiveId" clId="{564ED188-4551-4D4C-A5AD-3CC440EA29E9}" dt="2023-05-23T11:07:26.363" v="184" actId="255"/>
          <ac:spMkLst>
            <pc:docMk/>
            <pc:sldMk cId="2007704390" sldId="38301"/>
            <ac:spMk id="7" creationId="{00000000-0000-0000-0000-000000000000}"/>
          </ac:spMkLst>
        </pc:spChg>
      </pc:sldChg>
      <pc:sldChg chg="modSp add mod">
        <pc:chgData name="Anuj Kumar" userId="fbbf561fc1d5fd09" providerId="LiveId" clId="{564ED188-4551-4D4C-A5AD-3CC440EA29E9}" dt="2023-05-23T12:45:51.550" v="2477"/>
        <pc:sldMkLst>
          <pc:docMk/>
          <pc:sldMk cId="3061534107" sldId="38302"/>
        </pc:sldMkLst>
        <pc:spChg chg="mod">
          <ac:chgData name="Anuj Kumar" userId="fbbf561fc1d5fd09" providerId="LiveId" clId="{564ED188-4551-4D4C-A5AD-3CC440EA29E9}" dt="2023-05-23T12:45:51.550" v="2477"/>
          <ac:spMkLst>
            <pc:docMk/>
            <pc:sldMk cId="3061534107" sldId="38302"/>
            <ac:spMk id="7" creationId="{00000000-0000-0000-0000-000000000000}"/>
          </ac:spMkLst>
        </pc:spChg>
      </pc:sldChg>
      <pc:sldChg chg="modSp add mod">
        <pc:chgData name="Anuj Kumar" userId="fbbf561fc1d5fd09" providerId="LiveId" clId="{564ED188-4551-4D4C-A5AD-3CC440EA29E9}" dt="2023-05-23T12:48:08.374" v="2558"/>
        <pc:sldMkLst>
          <pc:docMk/>
          <pc:sldMk cId="129983195" sldId="38303"/>
        </pc:sldMkLst>
        <pc:spChg chg="mod">
          <ac:chgData name="Anuj Kumar" userId="fbbf561fc1d5fd09" providerId="LiveId" clId="{564ED188-4551-4D4C-A5AD-3CC440EA29E9}" dt="2023-05-23T12:48:08.374" v="2558"/>
          <ac:spMkLst>
            <pc:docMk/>
            <pc:sldMk cId="129983195" sldId="38303"/>
            <ac:spMk id="7" creationId="{00000000-0000-0000-0000-000000000000}"/>
          </ac:spMkLst>
        </pc:spChg>
      </pc:sldChg>
      <pc:sldChg chg="modSp add del mod">
        <pc:chgData name="Anuj Kumar" userId="fbbf561fc1d5fd09" providerId="LiveId" clId="{564ED188-4551-4D4C-A5AD-3CC440EA29E9}" dt="2023-05-23T12:48:11.434" v="2559" actId="47"/>
        <pc:sldMkLst>
          <pc:docMk/>
          <pc:sldMk cId="775696440" sldId="38304"/>
        </pc:sldMkLst>
        <pc:spChg chg="mod">
          <ac:chgData name="Anuj Kumar" userId="fbbf561fc1d5fd09" providerId="LiveId" clId="{564ED188-4551-4D4C-A5AD-3CC440EA29E9}" dt="2023-05-23T12:47:41.986" v="2550" actId="20577"/>
          <ac:spMkLst>
            <pc:docMk/>
            <pc:sldMk cId="775696440" sldId="38304"/>
            <ac:spMk id="7" creationId="{00000000-0000-0000-0000-000000000000}"/>
          </ac:spMkLst>
        </pc:spChg>
      </pc:sldChg>
      <pc:sldChg chg="modSp add mod">
        <pc:chgData name="Anuj Kumar" userId="fbbf561fc1d5fd09" providerId="LiveId" clId="{564ED188-4551-4D4C-A5AD-3CC440EA29E9}" dt="2023-05-23T12:50:09.714" v="2633" actId="20577"/>
        <pc:sldMkLst>
          <pc:docMk/>
          <pc:sldMk cId="2925045261" sldId="38304"/>
        </pc:sldMkLst>
        <pc:spChg chg="mod">
          <ac:chgData name="Anuj Kumar" userId="fbbf561fc1d5fd09" providerId="LiveId" clId="{564ED188-4551-4D4C-A5AD-3CC440EA29E9}" dt="2023-05-23T12:50:09.714" v="2633" actId="20577"/>
          <ac:spMkLst>
            <pc:docMk/>
            <pc:sldMk cId="2925045261" sldId="38304"/>
            <ac:spMk id="7" creationId="{00000000-0000-0000-0000-000000000000}"/>
          </ac:spMkLst>
        </pc:spChg>
      </pc:sldChg>
      <pc:sldChg chg="modSp add mod">
        <pc:chgData name="Anuj Kumar" userId="fbbf561fc1d5fd09" providerId="LiveId" clId="{564ED188-4551-4D4C-A5AD-3CC440EA29E9}" dt="2023-05-23T12:53:02.266" v="2677" actId="20577"/>
        <pc:sldMkLst>
          <pc:docMk/>
          <pc:sldMk cId="3077559075" sldId="38305"/>
        </pc:sldMkLst>
        <pc:spChg chg="mod">
          <ac:chgData name="Anuj Kumar" userId="fbbf561fc1d5fd09" providerId="LiveId" clId="{564ED188-4551-4D4C-A5AD-3CC440EA29E9}" dt="2023-05-23T12:53:02.266" v="2677" actId="20577"/>
          <ac:spMkLst>
            <pc:docMk/>
            <pc:sldMk cId="3077559075" sldId="38305"/>
            <ac:spMk id="7" creationId="{00000000-0000-0000-0000-000000000000}"/>
          </ac:spMkLst>
        </pc:spChg>
      </pc:sldChg>
      <pc:sldChg chg="modSp add mod">
        <pc:chgData name="Anuj Kumar" userId="fbbf561fc1d5fd09" providerId="LiveId" clId="{564ED188-4551-4D4C-A5AD-3CC440EA29E9}" dt="2023-05-23T12:54:38.279" v="2747" actId="20577"/>
        <pc:sldMkLst>
          <pc:docMk/>
          <pc:sldMk cId="1371425736" sldId="38306"/>
        </pc:sldMkLst>
        <pc:spChg chg="mod">
          <ac:chgData name="Anuj Kumar" userId="fbbf561fc1d5fd09" providerId="LiveId" clId="{564ED188-4551-4D4C-A5AD-3CC440EA29E9}" dt="2023-05-23T12:54:38.279" v="2747" actId="20577"/>
          <ac:spMkLst>
            <pc:docMk/>
            <pc:sldMk cId="1371425736" sldId="38306"/>
            <ac:spMk id="7" creationId="{00000000-0000-0000-0000-000000000000}"/>
          </ac:spMkLst>
        </pc:spChg>
      </pc:sldChg>
      <pc:sldChg chg="modSp add mod">
        <pc:chgData name="Anuj Kumar" userId="fbbf561fc1d5fd09" providerId="LiveId" clId="{564ED188-4551-4D4C-A5AD-3CC440EA29E9}" dt="2023-05-23T12:58:01.335" v="2960" actId="20577"/>
        <pc:sldMkLst>
          <pc:docMk/>
          <pc:sldMk cId="4026773986" sldId="38307"/>
        </pc:sldMkLst>
        <pc:spChg chg="mod">
          <ac:chgData name="Anuj Kumar" userId="fbbf561fc1d5fd09" providerId="LiveId" clId="{564ED188-4551-4D4C-A5AD-3CC440EA29E9}" dt="2023-05-23T12:58:01.335" v="2960" actId="20577"/>
          <ac:spMkLst>
            <pc:docMk/>
            <pc:sldMk cId="4026773986" sldId="38307"/>
            <ac:spMk id="7" creationId="{00000000-0000-0000-0000-000000000000}"/>
          </ac:spMkLst>
        </pc:spChg>
      </pc:sldChg>
      <pc:sldChg chg="modSp add mod">
        <pc:chgData name="Anuj Kumar" userId="fbbf561fc1d5fd09" providerId="LiveId" clId="{564ED188-4551-4D4C-A5AD-3CC440EA29E9}" dt="2023-05-23T13:31:37.721" v="5524"/>
        <pc:sldMkLst>
          <pc:docMk/>
          <pc:sldMk cId="3731328133" sldId="38308"/>
        </pc:sldMkLst>
        <pc:spChg chg="mod">
          <ac:chgData name="Anuj Kumar" userId="fbbf561fc1d5fd09" providerId="LiveId" clId="{564ED188-4551-4D4C-A5AD-3CC440EA29E9}" dt="2023-05-23T13:31:37.721" v="5524"/>
          <ac:spMkLst>
            <pc:docMk/>
            <pc:sldMk cId="3731328133" sldId="38308"/>
            <ac:spMk id="7" creationId="{00000000-0000-0000-0000-000000000000}"/>
          </ac:spMkLst>
        </pc:spChg>
      </pc:sldChg>
    </pc:docChg>
  </pc:docChgLst>
  <pc:docChgLst>
    <pc:chgData name="Anuj Kumar" userId="fbbf561fc1d5fd09" providerId="LiveId" clId="{9984BA80-B4BE-49BC-A835-C7918E79AD24}"/>
    <pc:docChg chg="undo custSel addSld delSld modSld">
      <pc:chgData name="Anuj Kumar" userId="fbbf561fc1d5fd09" providerId="LiveId" clId="{9984BA80-B4BE-49BC-A835-C7918E79AD24}" dt="2023-05-24T12:16:15.174" v="7282" actId="1076"/>
      <pc:docMkLst>
        <pc:docMk/>
      </pc:docMkLst>
      <pc:sldChg chg="addSp delSp modSp mod">
        <pc:chgData name="Anuj Kumar" userId="fbbf561fc1d5fd09" providerId="LiveId" clId="{9984BA80-B4BE-49BC-A835-C7918E79AD24}" dt="2023-05-24T12:16:15.174" v="7282" actId="1076"/>
        <pc:sldMkLst>
          <pc:docMk/>
          <pc:sldMk cId="1862188659" sldId="33269"/>
        </pc:sldMkLst>
        <pc:picChg chg="add mod">
          <ac:chgData name="Anuj Kumar" userId="fbbf561fc1d5fd09" providerId="LiveId" clId="{9984BA80-B4BE-49BC-A835-C7918E79AD24}" dt="2023-05-24T12:16:15.174" v="7282" actId="1076"/>
          <ac:picMkLst>
            <pc:docMk/>
            <pc:sldMk cId="1862188659" sldId="33269"/>
            <ac:picMk id="2" creationId="{3262B6FA-F781-6216-5C7F-99A540676B29}"/>
          </ac:picMkLst>
        </pc:picChg>
        <pc:picChg chg="del">
          <ac:chgData name="Anuj Kumar" userId="fbbf561fc1d5fd09" providerId="LiveId" clId="{9984BA80-B4BE-49BC-A835-C7918E79AD24}" dt="2023-05-24T12:14:47.399" v="7279" actId="478"/>
          <ac:picMkLst>
            <pc:docMk/>
            <pc:sldMk cId="1862188659" sldId="33269"/>
            <ac:picMk id="3" creationId="{CAD77332-C548-49DD-4060-68BC745DE344}"/>
          </ac:picMkLst>
        </pc:picChg>
      </pc:sldChg>
      <pc:sldChg chg="addSp delSp modSp">
        <pc:chgData name="Anuj Kumar" userId="fbbf561fc1d5fd09" providerId="LiveId" clId="{9984BA80-B4BE-49BC-A835-C7918E79AD24}" dt="2023-05-24T10:50:18.247" v="3121" actId="1076"/>
        <pc:sldMkLst>
          <pc:docMk/>
          <pc:sldMk cId="1627106134" sldId="35628"/>
        </pc:sldMkLst>
        <pc:picChg chg="add del mod">
          <ac:chgData name="Anuj Kumar" userId="fbbf561fc1d5fd09" providerId="LiveId" clId="{9984BA80-B4BE-49BC-A835-C7918E79AD24}" dt="2023-05-24T10:50:09.609" v="3118" actId="478"/>
          <ac:picMkLst>
            <pc:docMk/>
            <pc:sldMk cId="1627106134" sldId="35628"/>
            <ac:picMk id="3" creationId="{F7215AE1-35AB-4DFB-6968-39AA49C9B3E1}"/>
          </ac:picMkLst>
        </pc:picChg>
        <pc:picChg chg="del">
          <ac:chgData name="Anuj Kumar" userId="fbbf561fc1d5fd09" providerId="LiveId" clId="{9984BA80-B4BE-49BC-A835-C7918E79AD24}" dt="2023-05-24T09:25:02.386" v="626" actId="478"/>
          <ac:picMkLst>
            <pc:docMk/>
            <pc:sldMk cId="1627106134" sldId="35628"/>
            <ac:picMk id="2050" creationId="{DF6267DC-3BCE-4511-05C8-AE0A1EF40977}"/>
          </ac:picMkLst>
        </pc:picChg>
        <pc:picChg chg="add mod">
          <ac:chgData name="Anuj Kumar" userId="fbbf561fc1d5fd09" providerId="LiveId" clId="{9984BA80-B4BE-49BC-A835-C7918E79AD24}" dt="2023-05-24T10:50:18.247" v="3121" actId="1076"/>
          <ac:picMkLst>
            <pc:docMk/>
            <pc:sldMk cId="1627106134" sldId="35628"/>
            <ac:picMk id="2052" creationId="{717664D7-739B-2890-A59B-97A83E851AA7}"/>
          </ac:picMkLst>
        </pc:picChg>
      </pc:sldChg>
      <pc:sldChg chg="modSp mod">
        <pc:chgData name="Anuj Kumar" userId="fbbf561fc1d5fd09" providerId="LiveId" clId="{9984BA80-B4BE-49BC-A835-C7918E79AD24}" dt="2023-05-24T11:50:59.136" v="5725" actId="21"/>
        <pc:sldMkLst>
          <pc:docMk/>
          <pc:sldMk cId="4276611597" sldId="36047"/>
        </pc:sldMkLst>
        <pc:spChg chg="mod">
          <ac:chgData name="Anuj Kumar" userId="fbbf561fc1d5fd09" providerId="LiveId" clId="{9984BA80-B4BE-49BC-A835-C7918E79AD24}" dt="2023-05-24T11:50:59.136" v="5725" actId="21"/>
          <ac:spMkLst>
            <pc:docMk/>
            <pc:sldMk cId="4276611597" sldId="36047"/>
            <ac:spMk id="7" creationId="{00000000-0000-0000-0000-000000000000}"/>
          </ac:spMkLst>
        </pc:spChg>
      </pc:sldChg>
      <pc:sldChg chg="modSp mod">
        <pc:chgData name="Anuj Kumar" userId="fbbf561fc1d5fd09" providerId="LiveId" clId="{9984BA80-B4BE-49BC-A835-C7918E79AD24}" dt="2023-05-24T11:17:40.756" v="5093" actId="20577"/>
        <pc:sldMkLst>
          <pc:docMk/>
          <pc:sldMk cId="3118109807" sldId="37549"/>
        </pc:sldMkLst>
        <pc:spChg chg="mod">
          <ac:chgData name="Anuj Kumar" userId="fbbf561fc1d5fd09" providerId="LiveId" clId="{9984BA80-B4BE-49BC-A835-C7918E79AD24}" dt="2023-05-24T11:17:40.756" v="5093" actId="20577"/>
          <ac:spMkLst>
            <pc:docMk/>
            <pc:sldMk cId="3118109807" sldId="37549"/>
            <ac:spMk id="3" creationId="{67EB1CA5-E6B0-1E53-5C8F-9568D9A39227}"/>
          </ac:spMkLst>
        </pc:spChg>
        <pc:spChg chg="mod">
          <ac:chgData name="Anuj Kumar" userId="fbbf561fc1d5fd09" providerId="LiveId" clId="{9984BA80-B4BE-49BC-A835-C7918E79AD24}" dt="2023-05-24T11:17:37.075" v="5092" actId="20577"/>
          <ac:spMkLst>
            <pc:docMk/>
            <pc:sldMk cId="3118109807" sldId="37549"/>
            <ac:spMk id="10" creationId="{7A2A7EC3-852A-5A16-F0B5-3531D0D66745}"/>
          </ac:spMkLst>
        </pc:spChg>
      </pc:sldChg>
      <pc:sldChg chg="addSp delSp modSp">
        <pc:chgData name="Anuj Kumar" userId="fbbf561fc1d5fd09" providerId="LiveId" clId="{9984BA80-B4BE-49BC-A835-C7918E79AD24}" dt="2023-05-24T11:17:45.113" v="5094" actId="1076"/>
        <pc:sldMkLst>
          <pc:docMk/>
          <pc:sldMk cId="986826215" sldId="37550"/>
        </pc:sldMkLst>
        <pc:picChg chg="del">
          <ac:chgData name="Anuj Kumar" userId="fbbf561fc1d5fd09" providerId="LiveId" clId="{9984BA80-B4BE-49BC-A835-C7918E79AD24}" dt="2023-05-24T11:15:42.047" v="4881" actId="478"/>
          <ac:picMkLst>
            <pc:docMk/>
            <pc:sldMk cId="986826215" sldId="37550"/>
            <ac:picMk id="8194" creationId="{C8E3A1BB-7444-E7C2-9872-BA6B125ED9C8}"/>
          </ac:picMkLst>
        </pc:picChg>
        <pc:picChg chg="add mod">
          <ac:chgData name="Anuj Kumar" userId="fbbf561fc1d5fd09" providerId="LiveId" clId="{9984BA80-B4BE-49BC-A835-C7918E79AD24}" dt="2023-05-24T11:17:45.113" v="5094" actId="1076"/>
          <ac:picMkLst>
            <pc:docMk/>
            <pc:sldMk cId="986826215" sldId="37550"/>
            <ac:picMk id="13314" creationId="{988ACC5A-1E2E-5903-05D1-8776929A6885}"/>
          </ac:picMkLst>
        </pc:picChg>
      </pc:sldChg>
      <pc:sldChg chg="modSp mod">
        <pc:chgData name="Anuj Kumar" userId="fbbf561fc1d5fd09" providerId="LiveId" clId="{9984BA80-B4BE-49BC-A835-C7918E79AD24}" dt="2023-05-24T11:57:55.418" v="6012" actId="20577"/>
        <pc:sldMkLst>
          <pc:docMk/>
          <pc:sldMk cId="1770473586" sldId="37551"/>
        </pc:sldMkLst>
        <pc:spChg chg="mod">
          <ac:chgData name="Anuj Kumar" userId="fbbf561fc1d5fd09" providerId="LiveId" clId="{9984BA80-B4BE-49BC-A835-C7918E79AD24}" dt="2023-05-24T11:57:55.418" v="6012" actId="20577"/>
          <ac:spMkLst>
            <pc:docMk/>
            <pc:sldMk cId="1770473586" sldId="37551"/>
            <ac:spMk id="7" creationId="{00000000-0000-0000-0000-000000000000}"/>
          </ac:spMkLst>
        </pc:spChg>
      </pc:sldChg>
      <pc:sldChg chg="modSp del mod">
        <pc:chgData name="Anuj Kumar" userId="fbbf561fc1d5fd09" providerId="LiveId" clId="{9984BA80-B4BE-49BC-A835-C7918E79AD24}" dt="2023-05-24T10:19:21.281" v="2384" actId="2696"/>
        <pc:sldMkLst>
          <pc:docMk/>
          <pc:sldMk cId="359178376" sldId="37638"/>
        </pc:sldMkLst>
        <pc:spChg chg="mod">
          <ac:chgData name="Anuj Kumar" userId="fbbf561fc1d5fd09" providerId="LiveId" clId="{9984BA80-B4BE-49BC-A835-C7918E79AD24}" dt="2023-05-24T09:22:50.103" v="315" actId="255"/>
          <ac:spMkLst>
            <pc:docMk/>
            <pc:sldMk cId="359178376" sldId="37638"/>
            <ac:spMk id="10" creationId="{7A2A7EC3-852A-5A16-F0B5-3531D0D66745}"/>
          </ac:spMkLst>
        </pc:spChg>
      </pc:sldChg>
      <pc:sldChg chg="modSp add mod">
        <pc:chgData name="Anuj Kumar" userId="fbbf561fc1d5fd09" providerId="LiveId" clId="{9984BA80-B4BE-49BC-A835-C7918E79AD24}" dt="2023-05-24T10:19:56.447" v="2390" actId="20577"/>
        <pc:sldMkLst>
          <pc:docMk/>
          <pc:sldMk cId="4007899220" sldId="37638"/>
        </pc:sldMkLst>
        <pc:spChg chg="mod">
          <ac:chgData name="Anuj Kumar" userId="fbbf561fc1d5fd09" providerId="LiveId" clId="{9984BA80-B4BE-49BC-A835-C7918E79AD24}" dt="2023-05-24T10:19:56.447" v="2390" actId="20577"/>
          <ac:spMkLst>
            <pc:docMk/>
            <pc:sldMk cId="4007899220" sldId="37638"/>
            <ac:spMk id="10" creationId="{7A2A7EC3-852A-5A16-F0B5-3531D0D66745}"/>
          </ac:spMkLst>
        </pc:spChg>
      </pc:sldChg>
      <pc:sldChg chg="addSp delSp modSp">
        <pc:chgData name="Anuj Kumar" userId="fbbf561fc1d5fd09" providerId="LiveId" clId="{9984BA80-B4BE-49BC-A835-C7918E79AD24}" dt="2023-05-24T10:48:12.051" v="2800" actId="1076"/>
        <pc:sldMkLst>
          <pc:docMk/>
          <pc:sldMk cId="3211387226" sldId="37639"/>
        </pc:sldMkLst>
        <pc:picChg chg="add del mod">
          <ac:chgData name="Anuj Kumar" userId="fbbf561fc1d5fd09" providerId="LiveId" clId="{9984BA80-B4BE-49BC-A835-C7918E79AD24}" dt="2023-05-24T10:48:05.073" v="2797" actId="478"/>
          <ac:picMkLst>
            <pc:docMk/>
            <pc:sldMk cId="3211387226" sldId="37639"/>
            <ac:picMk id="3" creationId="{813B7041-E578-51D3-48FE-126B70E96773}"/>
          </ac:picMkLst>
        </pc:picChg>
        <pc:picChg chg="del">
          <ac:chgData name="Anuj Kumar" userId="fbbf561fc1d5fd09" providerId="LiveId" clId="{9984BA80-B4BE-49BC-A835-C7918E79AD24}" dt="2023-05-24T09:22:03.564" v="221" actId="478"/>
          <ac:picMkLst>
            <pc:docMk/>
            <pc:sldMk cId="3211387226" sldId="37639"/>
            <ac:picMk id="1026" creationId="{5CFF280E-473B-B539-2F2E-480F54DCD3C9}"/>
          </ac:picMkLst>
        </pc:picChg>
        <pc:picChg chg="add mod">
          <ac:chgData name="Anuj Kumar" userId="fbbf561fc1d5fd09" providerId="LiveId" clId="{9984BA80-B4BE-49BC-A835-C7918E79AD24}" dt="2023-05-24T10:48:12.051" v="2800" actId="1076"/>
          <ac:picMkLst>
            <pc:docMk/>
            <pc:sldMk cId="3211387226" sldId="37639"/>
            <ac:picMk id="1028" creationId="{E2F26318-6AA2-2228-ABA3-09AC440B6CC4}"/>
          </ac:picMkLst>
        </pc:picChg>
      </pc:sldChg>
      <pc:sldChg chg="modSp mod">
        <pc:chgData name="Anuj Kumar" userId="fbbf561fc1d5fd09" providerId="LiveId" clId="{9984BA80-B4BE-49BC-A835-C7918E79AD24}" dt="2023-05-24T11:42:12.516" v="5176" actId="20577"/>
        <pc:sldMkLst>
          <pc:docMk/>
          <pc:sldMk cId="2215963265" sldId="37640"/>
        </pc:sldMkLst>
        <pc:spChg chg="mod">
          <ac:chgData name="Anuj Kumar" userId="fbbf561fc1d5fd09" providerId="LiveId" clId="{9984BA80-B4BE-49BC-A835-C7918E79AD24}" dt="2023-05-24T11:42:12.516" v="5176" actId="20577"/>
          <ac:spMkLst>
            <pc:docMk/>
            <pc:sldMk cId="2215963265" sldId="37640"/>
            <ac:spMk id="7" creationId="{00000000-0000-0000-0000-000000000000}"/>
          </ac:spMkLst>
        </pc:spChg>
      </pc:sldChg>
      <pc:sldChg chg="add del">
        <pc:chgData name="Anuj Kumar" userId="fbbf561fc1d5fd09" providerId="LiveId" clId="{9984BA80-B4BE-49BC-A835-C7918E79AD24}" dt="2023-05-24T12:14:03.708" v="7263"/>
        <pc:sldMkLst>
          <pc:docMk/>
          <pc:sldMk cId="2180250788" sldId="38078"/>
        </pc:sldMkLst>
      </pc:sldChg>
      <pc:sldChg chg="del">
        <pc:chgData name="Anuj Kumar" userId="fbbf561fc1d5fd09" providerId="LiveId" clId="{9984BA80-B4BE-49BC-A835-C7918E79AD24}" dt="2023-05-24T10:19:02.251" v="2371" actId="47"/>
        <pc:sldMkLst>
          <pc:docMk/>
          <pc:sldMk cId="643374996" sldId="38079"/>
        </pc:sldMkLst>
      </pc:sldChg>
      <pc:sldChg chg="del">
        <pc:chgData name="Anuj Kumar" userId="fbbf561fc1d5fd09" providerId="LiveId" clId="{9984BA80-B4BE-49BC-A835-C7918E79AD24}" dt="2023-05-24T10:19:02.493" v="2372" actId="47"/>
        <pc:sldMkLst>
          <pc:docMk/>
          <pc:sldMk cId="2710017520" sldId="38080"/>
        </pc:sldMkLst>
      </pc:sldChg>
      <pc:sldChg chg="add del">
        <pc:chgData name="Anuj Kumar" userId="fbbf561fc1d5fd09" providerId="LiveId" clId="{9984BA80-B4BE-49BC-A835-C7918E79AD24}" dt="2023-05-24T12:14:03.708" v="7263"/>
        <pc:sldMkLst>
          <pc:docMk/>
          <pc:sldMk cId="804215212" sldId="38081"/>
        </pc:sldMkLst>
      </pc:sldChg>
      <pc:sldChg chg="del">
        <pc:chgData name="Anuj Kumar" userId="fbbf561fc1d5fd09" providerId="LiveId" clId="{9984BA80-B4BE-49BC-A835-C7918E79AD24}" dt="2023-05-24T10:19:03.033" v="2374" actId="47"/>
        <pc:sldMkLst>
          <pc:docMk/>
          <pc:sldMk cId="2663154671" sldId="38082"/>
        </pc:sldMkLst>
      </pc:sldChg>
      <pc:sldChg chg="del">
        <pc:chgData name="Anuj Kumar" userId="fbbf561fc1d5fd09" providerId="LiveId" clId="{9984BA80-B4BE-49BC-A835-C7918E79AD24}" dt="2023-05-24T10:19:03.278" v="2375" actId="47"/>
        <pc:sldMkLst>
          <pc:docMk/>
          <pc:sldMk cId="3618269323" sldId="38083"/>
        </pc:sldMkLst>
      </pc:sldChg>
      <pc:sldChg chg="modSp mod">
        <pc:chgData name="Anuj Kumar" userId="fbbf561fc1d5fd09" providerId="LiveId" clId="{9984BA80-B4BE-49BC-A835-C7918E79AD24}" dt="2023-05-24T12:01:02.206" v="6350" actId="20577"/>
        <pc:sldMkLst>
          <pc:docMk/>
          <pc:sldMk cId="2232695298" sldId="38098"/>
        </pc:sldMkLst>
        <pc:spChg chg="mod">
          <ac:chgData name="Anuj Kumar" userId="fbbf561fc1d5fd09" providerId="LiveId" clId="{9984BA80-B4BE-49BC-A835-C7918E79AD24}" dt="2023-05-24T12:01:02.206" v="6350" actId="20577"/>
          <ac:spMkLst>
            <pc:docMk/>
            <pc:sldMk cId="2232695298" sldId="38098"/>
            <ac:spMk id="3" creationId="{67EB1CA5-E6B0-1E53-5C8F-9568D9A39227}"/>
          </ac:spMkLst>
        </pc:spChg>
        <pc:spChg chg="mod">
          <ac:chgData name="Anuj Kumar" userId="fbbf561fc1d5fd09" providerId="LiveId" clId="{9984BA80-B4BE-49BC-A835-C7918E79AD24}" dt="2023-05-24T12:00:57.414" v="6349" actId="20577"/>
          <ac:spMkLst>
            <pc:docMk/>
            <pc:sldMk cId="2232695298" sldId="38098"/>
            <ac:spMk id="10" creationId="{7A2A7EC3-852A-5A16-F0B5-3531D0D66745}"/>
          </ac:spMkLst>
        </pc:spChg>
      </pc:sldChg>
      <pc:sldChg chg="addSp delSp modSp">
        <pc:chgData name="Anuj Kumar" userId="fbbf561fc1d5fd09" providerId="LiveId" clId="{9984BA80-B4BE-49BC-A835-C7918E79AD24}" dt="2023-05-24T12:01:38.489" v="6356" actId="1076"/>
        <pc:sldMkLst>
          <pc:docMk/>
          <pc:sldMk cId="599055206" sldId="38099"/>
        </pc:sldMkLst>
        <pc:picChg chg="del">
          <ac:chgData name="Anuj Kumar" userId="fbbf561fc1d5fd09" providerId="LiveId" clId="{9984BA80-B4BE-49BC-A835-C7918E79AD24}" dt="2023-05-24T12:01:25.137" v="6351" actId="478"/>
          <ac:picMkLst>
            <pc:docMk/>
            <pc:sldMk cId="599055206" sldId="38099"/>
            <ac:picMk id="9218" creationId="{D1A2F067-C2CE-1E6A-0EDD-5703B86E671F}"/>
          </ac:picMkLst>
        </pc:picChg>
        <pc:picChg chg="add mod">
          <ac:chgData name="Anuj Kumar" userId="fbbf561fc1d5fd09" providerId="LiveId" clId="{9984BA80-B4BE-49BC-A835-C7918E79AD24}" dt="2023-05-24T12:01:38.489" v="6356" actId="1076"/>
          <ac:picMkLst>
            <pc:docMk/>
            <pc:sldMk cId="599055206" sldId="38099"/>
            <ac:picMk id="14338" creationId="{5381AEBF-A157-9DAC-9D78-11197C07A0DA}"/>
          </ac:picMkLst>
        </pc:picChg>
      </pc:sldChg>
      <pc:sldChg chg="modSp mod">
        <pc:chgData name="Anuj Kumar" userId="fbbf561fc1d5fd09" providerId="LiveId" clId="{9984BA80-B4BE-49BC-A835-C7918E79AD24}" dt="2023-05-24T12:08:56.777" v="7025" actId="115"/>
        <pc:sldMkLst>
          <pc:docMk/>
          <pc:sldMk cId="3792328428" sldId="38100"/>
        </pc:sldMkLst>
        <pc:spChg chg="mod">
          <ac:chgData name="Anuj Kumar" userId="fbbf561fc1d5fd09" providerId="LiveId" clId="{9984BA80-B4BE-49BC-A835-C7918E79AD24}" dt="2023-05-24T12:08:56.777" v="7025" actId="115"/>
          <ac:spMkLst>
            <pc:docMk/>
            <pc:sldMk cId="3792328428" sldId="38100"/>
            <ac:spMk id="7" creationId="{00000000-0000-0000-0000-000000000000}"/>
          </ac:spMkLst>
        </pc:spChg>
      </pc:sldChg>
      <pc:sldChg chg="modSp mod modAnim">
        <pc:chgData name="Anuj Kumar" userId="fbbf561fc1d5fd09" providerId="LiveId" clId="{9984BA80-B4BE-49BC-A835-C7918E79AD24}" dt="2023-05-24T11:14:21.683" v="4744" actId="20577"/>
        <pc:sldMkLst>
          <pc:docMk/>
          <pc:sldMk cId="206078027" sldId="38102"/>
        </pc:sldMkLst>
        <pc:spChg chg="mod">
          <ac:chgData name="Anuj Kumar" userId="fbbf561fc1d5fd09" providerId="LiveId" clId="{9984BA80-B4BE-49BC-A835-C7918E79AD24}" dt="2023-05-24T11:14:21.683" v="4744" actId="20577"/>
          <ac:spMkLst>
            <pc:docMk/>
            <pc:sldMk cId="206078027" sldId="38102"/>
            <ac:spMk id="3" creationId="{67EB1CA5-E6B0-1E53-5C8F-9568D9A39227}"/>
          </ac:spMkLst>
        </pc:spChg>
        <pc:spChg chg="mod">
          <ac:chgData name="Anuj Kumar" userId="fbbf561fc1d5fd09" providerId="LiveId" clId="{9984BA80-B4BE-49BC-A835-C7918E79AD24}" dt="2023-05-24T11:14:17.858" v="4740" actId="20577"/>
          <ac:spMkLst>
            <pc:docMk/>
            <pc:sldMk cId="206078027" sldId="38102"/>
            <ac:spMk id="10" creationId="{7A2A7EC3-852A-5A16-F0B5-3531D0D66745}"/>
          </ac:spMkLst>
        </pc:spChg>
      </pc:sldChg>
      <pc:sldChg chg="addSp delSp modSp">
        <pc:chgData name="Anuj Kumar" userId="fbbf561fc1d5fd09" providerId="LiveId" clId="{9984BA80-B4BE-49BC-A835-C7918E79AD24}" dt="2023-05-24T11:13:33.636" v="4605" actId="1076"/>
        <pc:sldMkLst>
          <pc:docMk/>
          <pc:sldMk cId="356006552" sldId="38103"/>
        </pc:sldMkLst>
        <pc:picChg chg="del">
          <ac:chgData name="Anuj Kumar" userId="fbbf561fc1d5fd09" providerId="LiveId" clId="{9984BA80-B4BE-49BC-A835-C7918E79AD24}" dt="2023-05-24T11:13:28.782" v="4602" actId="478"/>
          <ac:picMkLst>
            <pc:docMk/>
            <pc:sldMk cId="356006552" sldId="38103"/>
            <ac:picMk id="7170" creationId="{68623316-F963-EDD1-A545-28FC0657AF76}"/>
          </ac:picMkLst>
        </pc:picChg>
        <pc:picChg chg="add mod">
          <ac:chgData name="Anuj Kumar" userId="fbbf561fc1d5fd09" providerId="LiveId" clId="{9984BA80-B4BE-49BC-A835-C7918E79AD24}" dt="2023-05-24T11:13:33.636" v="4605" actId="1076"/>
          <ac:picMkLst>
            <pc:docMk/>
            <pc:sldMk cId="356006552" sldId="38103"/>
            <ac:picMk id="12290" creationId="{59C0AB4E-5569-7B95-D9B5-51E8F4BBE6EE}"/>
          </ac:picMkLst>
        </pc:picChg>
      </pc:sldChg>
      <pc:sldChg chg="modSp mod">
        <pc:chgData name="Anuj Kumar" userId="fbbf561fc1d5fd09" providerId="LiveId" clId="{9984BA80-B4BE-49BC-A835-C7918E79AD24}" dt="2023-05-24T11:55:47.064" v="5889" actId="20577"/>
        <pc:sldMkLst>
          <pc:docMk/>
          <pc:sldMk cId="851643052" sldId="38104"/>
        </pc:sldMkLst>
        <pc:spChg chg="mod">
          <ac:chgData name="Anuj Kumar" userId="fbbf561fc1d5fd09" providerId="LiveId" clId="{9984BA80-B4BE-49BC-A835-C7918E79AD24}" dt="2023-05-24T11:55:47.064" v="5889" actId="20577"/>
          <ac:spMkLst>
            <pc:docMk/>
            <pc:sldMk cId="851643052" sldId="38104"/>
            <ac:spMk id="7" creationId="{00000000-0000-0000-0000-000000000000}"/>
          </ac:spMkLst>
        </pc:spChg>
      </pc:sldChg>
      <pc:sldChg chg="modSp mod">
        <pc:chgData name="Anuj Kumar" userId="fbbf561fc1d5fd09" providerId="LiveId" clId="{9984BA80-B4BE-49BC-A835-C7918E79AD24}" dt="2023-05-24T11:12:05.152" v="4444" actId="20577"/>
        <pc:sldMkLst>
          <pc:docMk/>
          <pc:sldMk cId="1235527623" sldId="38109"/>
        </pc:sldMkLst>
        <pc:spChg chg="mod">
          <ac:chgData name="Anuj Kumar" userId="fbbf561fc1d5fd09" providerId="LiveId" clId="{9984BA80-B4BE-49BC-A835-C7918E79AD24}" dt="2023-05-24T11:12:05.152" v="4444" actId="20577"/>
          <ac:spMkLst>
            <pc:docMk/>
            <pc:sldMk cId="1235527623" sldId="38109"/>
            <ac:spMk id="3" creationId="{67EB1CA5-E6B0-1E53-5C8F-9568D9A39227}"/>
          </ac:spMkLst>
        </pc:spChg>
        <pc:spChg chg="mod">
          <ac:chgData name="Anuj Kumar" userId="fbbf561fc1d5fd09" providerId="LiveId" clId="{9984BA80-B4BE-49BC-A835-C7918E79AD24}" dt="2023-05-24T11:12:00.333" v="4443" actId="20577"/>
          <ac:spMkLst>
            <pc:docMk/>
            <pc:sldMk cId="1235527623" sldId="38109"/>
            <ac:spMk id="10" creationId="{7A2A7EC3-852A-5A16-F0B5-3531D0D66745}"/>
          </ac:spMkLst>
        </pc:spChg>
      </pc:sldChg>
      <pc:sldChg chg="addSp delSp modSp">
        <pc:chgData name="Anuj Kumar" userId="fbbf561fc1d5fd09" providerId="LiveId" clId="{9984BA80-B4BE-49BC-A835-C7918E79AD24}" dt="2023-05-24T11:12:17.025" v="4448" actId="1076"/>
        <pc:sldMkLst>
          <pc:docMk/>
          <pc:sldMk cId="1980899466" sldId="38110"/>
        </pc:sldMkLst>
        <pc:picChg chg="del">
          <ac:chgData name="Anuj Kumar" userId="fbbf561fc1d5fd09" providerId="LiveId" clId="{9984BA80-B4BE-49BC-A835-C7918E79AD24}" dt="2023-05-24T11:12:12.365" v="4445" actId="478"/>
          <ac:picMkLst>
            <pc:docMk/>
            <pc:sldMk cId="1980899466" sldId="38110"/>
            <ac:picMk id="6146" creationId="{EFF37955-2B4F-0794-8AD7-6664E74FC618}"/>
          </ac:picMkLst>
        </pc:picChg>
        <pc:picChg chg="add mod">
          <ac:chgData name="Anuj Kumar" userId="fbbf561fc1d5fd09" providerId="LiveId" clId="{9984BA80-B4BE-49BC-A835-C7918E79AD24}" dt="2023-05-24T11:12:17.025" v="4448" actId="1076"/>
          <ac:picMkLst>
            <pc:docMk/>
            <pc:sldMk cId="1980899466" sldId="38110"/>
            <ac:picMk id="11266" creationId="{4A65121C-8E79-DCCF-AE37-7F5397F7C7B4}"/>
          </ac:picMkLst>
        </pc:picChg>
      </pc:sldChg>
      <pc:sldChg chg="modSp mod">
        <pc:chgData name="Anuj Kumar" userId="fbbf561fc1d5fd09" providerId="LiveId" clId="{9984BA80-B4BE-49BC-A835-C7918E79AD24}" dt="2023-05-24T11:45:49.218" v="5408" actId="21"/>
        <pc:sldMkLst>
          <pc:docMk/>
          <pc:sldMk cId="380658892" sldId="38111"/>
        </pc:sldMkLst>
        <pc:spChg chg="mod">
          <ac:chgData name="Anuj Kumar" userId="fbbf561fc1d5fd09" providerId="LiveId" clId="{9984BA80-B4BE-49BC-A835-C7918E79AD24}" dt="2023-05-24T11:45:49.218" v="5408" actId="21"/>
          <ac:spMkLst>
            <pc:docMk/>
            <pc:sldMk cId="380658892" sldId="38111"/>
            <ac:spMk id="7" creationId="{00000000-0000-0000-0000-000000000000}"/>
          </ac:spMkLst>
        </pc:spChg>
      </pc:sldChg>
      <pc:sldChg chg="modSp mod modAnim">
        <pc:chgData name="Anuj Kumar" userId="fbbf561fc1d5fd09" providerId="LiveId" clId="{9984BA80-B4BE-49BC-A835-C7918E79AD24}" dt="2023-05-24T10:49:51.591" v="3117" actId="20577"/>
        <pc:sldMkLst>
          <pc:docMk/>
          <pc:sldMk cId="353220464" sldId="38173"/>
        </pc:sldMkLst>
        <pc:spChg chg="mod">
          <ac:chgData name="Anuj Kumar" userId="fbbf561fc1d5fd09" providerId="LiveId" clId="{9984BA80-B4BE-49BC-A835-C7918E79AD24}" dt="2023-05-24T10:49:37.656" v="3042" actId="20577"/>
          <ac:spMkLst>
            <pc:docMk/>
            <pc:sldMk cId="353220464" sldId="38173"/>
            <ac:spMk id="3" creationId="{67EB1CA5-E6B0-1E53-5C8F-9568D9A39227}"/>
          </ac:spMkLst>
        </pc:spChg>
        <pc:spChg chg="mod">
          <ac:chgData name="Anuj Kumar" userId="fbbf561fc1d5fd09" providerId="LiveId" clId="{9984BA80-B4BE-49BC-A835-C7918E79AD24}" dt="2023-05-24T10:49:51.591" v="3117" actId="20577"/>
          <ac:spMkLst>
            <pc:docMk/>
            <pc:sldMk cId="353220464" sldId="38173"/>
            <ac:spMk id="10" creationId="{7A2A7EC3-852A-5A16-F0B5-3531D0D66745}"/>
          </ac:spMkLst>
        </pc:spChg>
      </pc:sldChg>
      <pc:sldChg chg="modSp mod modAnim">
        <pc:chgData name="Anuj Kumar" userId="fbbf561fc1d5fd09" providerId="LiveId" clId="{9984BA80-B4BE-49BC-A835-C7918E79AD24}" dt="2023-05-24T10:52:57.387" v="3435" actId="20577"/>
        <pc:sldMkLst>
          <pc:docMk/>
          <pc:sldMk cId="701672039" sldId="38181"/>
        </pc:sldMkLst>
        <pc:spChg chg="mod">
          <ac:chgData name="Anuj Kumar" userId="fbbf561fc1d5fd09" providerId="LiveId" clId="{9984BA80-B4BE-49BC-A835-C7918E79AD24}" dt="2023-05-24T10:52:57.387" v="3435" actId="20577"/>
          <ac:spMkLst>
            <pc:docMk/>
            <pc:sldMk cId="701672039" sldId="38181"/>
            <ac:spMk id="3" creationId="{67EB1CA5-E6B0-1E53-5C8F-9568D9A39227}"/>
          </ac:spMkLst>
        </pc:spChg>
        <pc:spChg chg="mod">
          <ac:chgData name="Anuj Kumar" userId="fbbf561fc1d5fd09" providerId="LiveId" clId="{9984BA80-B4BE-49BC-A835-C7918E79AD24}" dt="2023-05-24T10:52:49.456" v="3431" actId="20577"/>
          <ac:spMkLst>
            <pc:docMk/>
            <pc:sldMk cId="701672039" sldId="38181"/>
            <ac:spMk id="10" creationId="{7A2A7EC3-852A-5A16-F0B5-3531D0D66745}"/>
          </ac:spMkLst>
        </pc:spChg>
      </pc:sldChg>
      <pc:sldChg chg="addSp delSp modSp">
        <pc:chgData name="Anuj Kumar" userId="fbbf561fc1d5fd09" providerId="LiveId" clId="{9984BA80-B4BE-49BC-A835-C7918E79AD24}" dt="2023-05-24T10:53:24.429" v="3441" actId="1076"/>
        <pc:sldMkLst>
          <pc:docMk/>
          <pc:sldMk cId="2161460815" sldId="38182"/>
        </pc:sldMkLst>
        <pc:picChg chg="add del mod">
          <ac:chgData name="Anuj Kumar" userId="fbbf561fc1d5fd09" providerId="LiveId" clId="{9984BA80-B4BE-49BC-A835-C7918E79AD24}" dt="2023-05-24T10:53:13.259" v="3436" actId="478"/>
          <ac:picMkLst>
            <pc:docMk/>
            <pc:sldMk cId="2161460815" sldId="38182"/>
            <ac:picMk id="3" creationId="{79626743-F3A7-760D-0DA6-5F325EE69C1B}"/>
          </ac:picMkLst>
        </pc:picChg>
        <pc:picChg chg="del">
          <ac:chgData name="Anuj Kumar" userId="fbbf561fc1d5fd09" providerId="LiveId" clId="{9984BA80-B4BE-49BC-A835-C7918E79AD24}" dt="2023-05-24T09:27:58.976" v="923" actId="478"/>
          <ac:picMkLst>
            <pc:docMk/>
            <pc:sldMk cId="2161460815" sldId="38182"/>
            <ac:picMk id="3074" creationId="{F5C5462B-E6BA-3F24-5275-9B49B53EF89D}"/>
          </ac:picMkLst>
        </pc:picChg>
        <pc:picChg chg="add mod">
          <ac:chgData name="Anuj Kumar" userId="fbbf561fc1d5fd09" providerId="LiveId" clId="{9984BA80-B4BE-49BC-A835-C7918E79AD24}" dt="2023-05-24T10:53:24.429" v="3441" actId="1076"/>
          <ac:picMkLst>
            <pc:docMk/>
            <pc:sldMk cId="2161460815" sldId="38182"/>
            <ac:picMk id="3076" creationId="{FA3B2A7C-D5B1-0BB8-23E2-938B0B706735}"/>
          </ac:picMkLst>
        </pc:picChg>
      </pc:sldChg>
      <pc:sldChg chg="modSp mod">
        <pc:chgData name="Anuj Kumar" userId="fbbf561fc1d5fd09" providerId="LiveId" clId="{9984BA80-B4BE-49BC-A835-C7918E79AD24}" dt="2023-05-24T11:48:53.338" v="5502" actId="21"/>
        <pc:sldMkLst>
          <pc:docMk/>
          <pc:sldMk cId="1658047172" sldId="38183"/>
        </pc:sldMkLst>
        <pc:spChg chg="mod">
          <ac:chgData name="Anuj Kumar" userId="fbbf561fc1d5fd09" providerId="LiveId" clId="{9984BA80-B4BE-49BC-A835-C7918E79AD24}" dt="2023-05-24T11:48:53.338" v="5502" actId="21"/>
          <ac:spMkLst>
            <pc:docMk/>
            <pc:sldMk cId="1658047172" sldId="38183"/>
            <ac:spMk id="7" creationId="{00000000-0000-0000-0000-000000000000}"/>
          </ac:spMkLst>
        </pc:spChg>
      </pc:sldChg>
      <pc:sldChg chg="modSp mod modAnim">
        <pc:chgData name="Anuj Kumar" userId="fbbf561fc1d5fd09" providerId="LiveId" clId="{9984BA80-B4BE-49BC-A835-C7918E79AD24}" dt="2023-05-24T11:53:47.272" v="5778" actId="20577"/>
        <pc:sldMkLst>
          <pc:docMk/>
          <pc:sldMk cId="352726228" sldId="38184"/>
        </pc:sldMkLst>
        <pc:spChg chg="mod">
          <ac:chgData name="Anuj Kumar" userId="fbbf561fc1d5fd09" providerId="LiveId" clId="{9984BA80-B4BE-49BC-A835-C7918E79AD24}" dt="2023-05-24T11:53:47.272" v="5778" actId="20577"/>
          <ac:spMkLst>
            <pc:docMk/>
            <pc:sldMk cId="352726228" sldId="38184"/>
            <ac:spMk id="3" creationId="{67EB1CA5-E6B0-1E53-5C8F-9568D9A39227}"/>
          </ac:spMkLst>
        </pc:spChg>
        <pc:spChg chg="mod">
          <ac:chgData name="Anuj Kumar" userId="fbbf561fc1d5fd09" providerId="LiveId" clId="{9984BA80-B4BE-49BC-A835-C7918E79AD24}" dt="2023-05-24T11:07:03.235" v="4099" actId="20577"/>
          <ac:spMkLst>
            <pc:docMk/>
            <pc:sldMk cId="352726228" sldId="38184"/>
            <ac:spMk id="10" creationId="{7A2A7EC3-852A-5A16-F0B5-3531D0D66745}"/>
          </ac:spMkLst>
        </pc:spChg>
      </pc:sldChg>
      <pc:sldChg chg="addSp delSp modSp">
        <pc:chgData name="Anuj Kumar" userId="fbbf561fc1d5fd09" providerId="LiveId" clId="{9984BA80-B4BE-49BC-A835-C7918E79AD24}" dt="2023-05-24T11:07:20.089" v="4107" actId="1076"/>
        <pc:sldMkLst>
          <pc:docMk/>
          <pc:sldMk cId="172742867" sldId="38185"/>
        </pc:sldMkLst>
        <pc:picChg chg="add del mod">
          <ac:chgData name="Anuj Kumar" userId="fbbf561fc1d5fd09" providerId="LiveId" clId="{9984BA80-B4BE-49BC-A835-C7918E79AD24}" dt="2023-05-24T11:07:16.138" v="4104" actId="478"/>
          <ac:picMkLst>
            <pc:docMk/>
            <pc:sldMk cId="172742867" sldId="38185"/>
            <ac:picMk id="3" creationId="{77453D50-4983-8BE0-57C6-E7CABBC2A8E0}"/>
          </ac:picMkLst>
        </pc:picChg>
        <pc:picChg chg="del">
          <ac:chgData name="Anuj Kumar" userId="fbbf561fc1d5fd09" providerId="LiveId" clId="{9984BA80-B4BE-49BC-A835-C7918E79AD24}" dt="2023-05-24T09:33:45.919" v="1655" actId="478"/>
          <ac:picMkLst>
            <pc:docMk/>
            <pc:sldMk cId="172742867" sldId="38185"/>
            <ac:picMk id="5122" creationId="{E9F58193-0CA8-08E1-F96E-742B29983F5D}"/>
          </ac:picMkLst>
        </pc:picChg>
        <pc:picChg chg="add mod">
          <ac:chgData name="Anuj Kumar" userId="fbbf561fc1d5fd09" providerId="LiveId" clId="{9984BA80-B4BE-49BC-A835-C7918E79AD24}" dt="2023-05-24T11:07:20.089" v="4107" actId="1076"/>
          <ac:picMkLst>
            <pc:docMk/>
            <pc:sldMk cId="172742867" sldId="38185"/>
            <ac:picMk id="5124" creationId="{9087AD41-767A-64C9-A4EE-198CE13A0A63}"/>
          </ac:picMkLst>
        </pc:picChg>
      </pc:sldChg>
      <pc:sldChg chg="modSp mod">
        <pc:chgData name="Anuj Kumar" userId="fbbf561fc1d5fd09" providerId="LiveId" clId="{9984BA80-B4BE-49BC-A835-C7918E79AD24}" dt="2023-05-24T11:43:57.862" v="5337" actId="21"/>
        <pc:sldMkLst>
          <pc:docMk/>
          <pc:sldMk cId="3774258629" sldId="38186"/>
        </pc:sldMkLst>
        <pc:spChg chg="mod">
          <ac:chgData name="Anuj Kumar" userId="fbbf561fc1d5fd09" providerId="LiveId" clId="{9984BA80-B4BE-49BC-A835-C7918E79AD24}" dt="2023-05-24T11:43:57.862" v="5337" actId="21"/>
          <ac:spMkLst>
            <pc:docMk/>
            <pc:sldMk cId="3774258629" sldId="38186"/>
            <ac:spMk id="7" creationId="{00000000-0000-0000-0000-000000000000}"/>
          </ac:spMkLst>
        </pc:spChg>
      </pc:sldChg>
      <pc:sldChg chg="add del">
        <pc:chgData name="Anuj Kumar" userId="fbbf561fc1d5fd09" providerId="LiveId" clId="{9984BA80-B4BE-49BC-A835-C7918E79AD24}" dt="2023-05-24T12:14:03.708" v="7263"/>
        <pc:sldMkLst>
          <pc:docMk/>
          <pc:sldMk cId="1959630673" sldId="38190"/>
        </pc:sldMkLst>
      </pc:sldChg>
      <pc:sldChg chg="del">
        <pc:chgData name="Anuj Kumar" userId="fbbf561fc1d5fd09" providerId="LiveId" clId="{9984BA80-B4BE-49BC-A835-C7918E79AD24}" dt="2023-05-24T10:19:01.523" v="2368" actId="47"/>
        <pc:sldMkLst>
          <pc:docMk/>
          <pc:sldMk cId="3229739937" sldId="38191"/>
        </pc:sldMkLst>
      </pc:sldChg>
      <pc:sldChg chg="del">
        <pc:chgData name="Anuj Kumar" userId="fbbf561fc1d5fd09" providerId="LiveId" clId="{9984BA80-B4BE-49BC-A835-C7918E79AD24}" dt="2023-05-24T10:19:01.770" v="2369" actId="47"/>
        <pc:sldMkLst>
          <pc:docMk/>
          <pc:sldMk cId="2693127356" sldId="38192"/>
        </pc:sldMkLst>
      </pc:sldChg>
      <pc:sldChg chg="modSp mod modAnim">
        <pc:chgData name="Anuj Kumar" userId="fbbf561fc1d5fd09" providerId="LiveId" clId="{9984BA80-B4BE-49BC-A835-C7918E79AD24}" dt="2023-05-24T10:58:34.807" v="3801" actId="20577"/>
        <pc:sldMkLst>
          <pc:docMk/>
          <pc:sldMk cId="4235535171" sldId="38193"/>
        </pc:sldMkLst>
        <pc:spChg chg="mod">
          <ac:chgData name="Anuj Kumar" userId="fbbf561fc1d5fd09" providerId="LiveId" clId="{9984BA80-B4BE-49BC-A835-C7918E79AD24}" dt="2023-05-24T10:58:34.807" v="3801" actId="20577"/>
          <ac:spMkLst>
            <pc:docMk/>
            <pc:sldMk cId="4235535171" sldId="38193"/>
            <ac:spMk id="3" creationId="{67EB1CA5-E6B0-1E53-5C8F-9568D9A39227}"/>
          </ac:spMkLst>
        </pc:spChg>
        <pc:spChg chg="mod">
          <ac:chgData name="Anuj Kumar" userId="fbbf561fc1d5fd09" providerId="LiveId" clId="{9984BA80-B4BE-49BC-A835-C7918E79AD24}" dt="2023-05-24T10:58:24.413" v="3797" actId="20577"/>
          <ac:spMkLst>
            <pc:docMk/>
            <pc:sldMk cId="4235535171" sldId="38193"/>
            <ac:spMk id="10" creationId="{7A2A7EC3-852A-5A16-F0B5-3531D0D66745}"/>
          </ac:spMkLst>
        </pc:spChg>
      </pc:sldChg>
      <pc:sldChg chg="addSp delSp modSp">
        <pc:chgData name="Anuj Kumar" userId="fbbf561fc1d5fd09" providerId="LiveId" clId="{9984BA80-B4BE-49BC-A835-C7918E79AD24}" dt="2023-05-24T10:59:56.202" v="3807" actId="1076"/>
        <pc:sldMkLst>
          <pc:docMk/>
          <pc:sldMk cId="191556939" sldId="38194"/>
        </pc:sldMkLst>
        <pc:picChg chg="add del mod">
          <ac:chgData name="Anuj Kumar" userId="fbbf561fc1d5fd09" providerId="LiveId" clId="{9984BA80-B4BE-49BC-A835-C7918E79AD24}" dt="2023-05-24T10:58:42.888" v="3802" actId="478"/>
          <ac:picMkLst>
            <pc:docMk/>
            <pc:sldMk cId="191556939" sldId="38194"/>
            <ac:picMk id="3" creationId="{9A3B42FB-70D4-A4D9-05EC-D417E24BA239}"/>
          </ac:picMkLst>
        </pc:picChg>
        <pc:picChg chg="del">
          <ac:chgData name="Anuj Kumar" userId="fbbf561fc1d5fd09" providerId="LiveId" clId="{9984BA80-B4BE-49BC-A835-C7918E79AD24}" dt="2023-05-24T09:31:03.760" v="1449" actId="478"/>
          <ac:picMkLst>
            <pc:docMk/>
            <pc:sldMk cId="191556939" sldId="38194"/>
            <ac:picMk id="4098" creationId="{89716ECC-48A6-DAA3-7583-1523DC3720BD}"/>
          </ac:picMkLst>
        </pc:picChg>
        <pc:picChg chg="add mod">
          <ac:chgData name="Anuj Kumar" userId="fbbf561fc1d5fd09" providerId="LiveId" clId="{9984BA80-B4BE-49BC-A835-C7918E79AD24}" dt="2023-05-24T10:59:56.202" v="3807" actId="1076"/>
          <ac:picMkLst>
            <pc:docMk/>
            <pc:sldMk cId="191556939" sldId="38194"/>
            <ac:picMk id="4100" creationId="{B5D8DCDF-125E-C29A-55FD-CB631E03AE45}"/>
          </ac:picMkLst>
        </pc:picChg>
      </pc:sldChg>
      <pc:sldChg chg="modSp mod">
        <pc:chgData name="Anuj Kumar" userId="fbbf561fc1d5fd09" providerId="LiveId" clId="{9984BA80-B4BE-49BC-A835-C7918E79AD24}" dt="2023-05-24T11:47:26.898" v="5426" actId="255"/>
        <pc:sldMkLst>
          <pc:docMk/>
          <pc:sldMk cId="4012145787" sldId="38195"/>
        </pc:sldMkLst>
        <pc:spChg chg="mod">
          <ac:chgData name="Anuj Kumar" userId="fbbf561fc1d5fd09" providerId="LiveId" clId="{9984BA80-B4BE-49BC-A835-C7918E79AD24}" dt="2023-05-24T11:47:26.898" v="5426" actId="255"/>
          <ac:spMkLst>
            <pc:docMk/>
            <pc:sldMk cId="4012145787" sldId="38195"/>
            <ac:spMk id="7" creationId="{00000000-0000-0000-0000-000000000000}"/>
          </ac:spMkLst>
        </pc:spChg>
      </pc:sldChg>
      <pc:sldChg chg="modSp mod">
        <pc:chgData name="Anuj Kumar" userId="fbbf561fc1d5fd09" providerId="LiveId" clId="{9984BA80-B4BE-49BC-A835-C7918E79AD24}" dt="2023-05-24T12:10:01.353" v="7167"/>
        <pc:sldMkLst>
          <pc:docMk/>
          <pc:sldMk cId="1298688145" sldId="38196"/>
        </pc:sldMkLst>
        <pc:spChg chg="mod">
          <ac:chgData name="Anuj Kumar" userId="fbbf561fc1d5fd09" providerId="LiveId" clId="{9984BA80-B4BE-49BC-A835-C7918E79AD24}" dt="2023-05-24T12:07:09.837" v="6912" actId="20577"/>
          <ac:spMkLst>
            <pc:docMk/>
            <pc:sldMk cId="1298688145" sldId="38196"/>
            <ac:spMk id="3" creationId="{67EB1CA5-E6B0-1E53-5C8F-9568D9A39227}"/>
          </ac:spMkLst>
        </pc:spChg>
        <pc:spChg chg="mod">
          <ac:chgData name="Anuj Kumar" userId="fbbf561fc1d5fd09" providerId="LiveId" clId="{9984BA80-B4BE-49BC-A835-C7918E79AD24}" dt="2023-05-24T12:10:01.353" v="7167"/>
          <ac:spMkLst>
            <pc:docMk/>
            <pc:sldMk cId="1298688145" sldId="38196"/>
            <ac:spMk id="10" creationId="{7A2A7EC3-852A-5A16-F0B5-3531D0D66745}"/>
          </ac:spMkLst>
        </pc:spChg>
      </pc:sldChg>
      <pc:sldChg chg="addSp delSp modSp">
        <pc:chgData name="Anuj Kumar" userId="fbbf561fc1d5fd09" providerId="LiveId" clId="{9984BA80-B4BE-49BC-A835-C7918E79AD24}" dt="2023-05-24T12:05:12.072" v="6748" actId="1076"/>
        <pc:sldMkLst>
          <pc:docMk/>
          <pc:sldMk cId="49887265" sldId="38197"/>
        </pc:sldMkLst>
        <pc:picChg chg="del">
          <ac:chgData name="Anuj Kumar" userId="fbbf561fc1d5fd09" providerId="LiveId" clId="{9984BA80-B4BE-49BC-A835-C7918E79AD24}" dt="2023-05-24T12:05:06.503" v="6745" actId="478"/>
          <ac:picMkLst>
            <pc:docMk/>
            <pc:sldMk cId="49887265" sldId="38197"/>
            <ac:picMk id="10242" creationId="{AB192F3B-304B-0E69-7FBC-AAAA1B3695D9}"/>
          </ac:picMkLst>
        </pc:picChg>
        <pc:picChg chg="add mod">
          <ac:chgData name="Anuj Kumar" userId="fbbf561fc1d5fd09" providerId="LiveId" clId="{9984BA80-B4BE-49BC-A835-C7918E79AD24}" dt="2023-05-24T12:05:12.072" v="6748" actId="1076"/>
          <ac:picMkLst>
            <pc:docMk/>
            <pc:sldMk cId="49887265" sldId="38197"/>
            <ac:picMk id="15362" creationId="{D9D25126-E010-A81F-5043-34B0093DF2AB}"/>
          </ac:picMkLst>
        </pc:picChg>
      </pc:sldChg>
      <pc:sldChg chg="modSp mod">
        <pc:chgData name="Anuj Kumar" userId="fbbf561fc1d5fd09" providerId="LiveId" clId="{9984BA80-B4BE-49BC-A835-C7918E79AD24}" dt="2023-05-24T12:10:39.201" v="7206" actId="115"/>
        <pc:sldMkLst>
          <pc:docMk/>
          <pc:sldMk cId="2303569177" sldId="38198"/>
        </pc:sldMkLst>
        <pc:spChg chg="mod">
          <ac:chgData name="Anuj Kumar" userId="fbbf561fc1d5fd09" providerId="LiveId" clId="{9984BA80-B4BE-49BC-A835-C7918E79AD24}" dt="2023-05-24T12:10:39.201" v="7206" actId="115"/>
          <ac:spMkLst>
            <pc:docMk/>
            <pc:sldMk cId="2303569177" sldId="38198"/>
            <ac:spMk id="7" creationId="{00000000-0000-0000-0000-000000000000}"/>
          </ac:spMkLst>
        </pc:spChg>
      </pc:sldChg>
      <pc:sldChg chg="modSp mod">
        <pc:chgData name="Anuj Kumar" userId="fbbf561fc1d5fd09" providerId="LiveId" clId="{9984BA80-B4BE-49BC-A835-C7918E79AD24}" dt="2023-05-24T12:13:02.264" v="7262" actId="20577"/>
        <pc:sldMkLst>
          <pc:docMk/>
          <pc:sldMk cId="1943775216" sldId="38225"/>
        </pc:sldMkLst>
        <pc:spChg chg="mod">
          <ac:chgData name="Anuj Kumar" userId="fbbf561fc1d5fd09" providerId="LiveId" clId="{9984BA80-B4BE-49BC-A835-C7918E79AD24}" dt="2023-05-24T12:13:02.264" v="7262" actId="20577"/>
          <ac:spMkLst>
            <pc:docMk/>
            <pc:sldMk cId="1943775216" sldId="38225"/>
            <ac:spMk id="7" creationId="{00000000-0000-0000-0000-000000000000}"/>
          </ac:spMkLst>
        </pc:spChg>
      </pc:sldChg>
      <pc:sldChg chg="add del">
        <pc:chgData name="Anuj Kumar" userId="fbbf561fc1d5fd09" providerId="LiveId" clId="{9984BA80-B4BE-49BC-A835-C7918E79AD24}" dt="2023-05-24T12:14:03.708" v="7263"/>
        <pc:sldMkLst>
          <pc:docMk/>
          <pc:sldMk cId="1682878973" sldId="38239"/>
        </pc:sldMkLst>
      </pc:sldChg>
      <pc:sldChg chg="del">
        <pc:chgData name="Anuj Kumar" userId="fbbf561fc1d5fd09" providerId="LiveId" clId="{9984BA80-B4BE-49BC-A835-C7918E79AD24}" dt="2023-05-24T10:19:03.905" v="2377" actId="47"/>
        <pc:sldMkLst>
          <pc:docMk/>
          <pc:sldMk cId="1948279295" sldId="38240"/>
        </pc:sldMkLst>
      </pc:sldChg>
      <pc:sldChg chg="del">
        <pc:chgData name="Anuj Kumar" userId="fbbf561fc1d5fd09" providerId="LiveId" clId="{9984BA80-B4BE-49BC-A835-C7918E79AD24}" dt="2023-05-24T10:19:04.213" v="2378" actId="47"/>
        <pc:sldMkLst>
          <pc:docMk/>
          <pc:sldMk cId="3340581655" sldId="38241"/>
        </pc:sldMkLst>
      </pc:sldChg>
      <pc:sldChg chg="add del">
        <pc:chgData name="Anuj Kumar" userId="fbbf561fc1d5fd09" providerId="LiveId" clId="{9984BA80-B4BE-49BC-A835-C7918E79AD24}" dt="2023-05-24T12:14:03.708" v="7263"/>
        <pc:sldMkLst>
          <pc:docMk/>
          <pc:sldMk cId="985946697" sldId="38242"/>
        </pc:sldMkLst>
      </pc:sldChg>
      <pc:sldChg chg="del">
        <pc:chgData name="Anuj Kumar" userId="fbbf561fc1d5fd09" providerId="LiveId" clId="{9984BA80-B4BE-49BC-A835-C7918E79AD24}" dt="2023-05-24T10:19:05.009" v="2380" actId="47"/>
        <pc:sldMkLst>
          <pc:docMk/>
          <pc:sldMk cId="1942437344" sldId="38243"/>
        </pc:sldMkLst>
      </pc:sldChg>
      <pc:sldChg chg="del">
        <pc:chgData name="Anuj Kumar" userId="fbbf561fc1d5fd09" providerId="LiveId" clId="{9984BA80-B4BE-49BC-A835-C7918E79AD24}" dt="2023-05-24T10:19:05.333" v="2381" actId="47"/>
        <pc:sldMkLst>
          <pc:docMk/>
          <pc:sldMk cId="3093257447" sldId="38244"/>
        </pc:sldMkLst>
      </pc:sldChg>
      <pc:sldChg chg="add">
        <pc:chgData name="Anuj Kumar" userId="fbbf561fc1d5fd09" providerId="LiveId" clId="{9984BA80-B4BE-49BC-A835-C7918E79AD24}" dt="2023-05-24T12:14:03.708" v="7263"/>
        <pc:sldMkLst>
          <pc:docMk/>
          <pc:sldMk cId="3007233232" sldId="38245"/>
        </pc:sldMkLst>
      </pc:sldChg>
      <pc:sldChg chg="add">
        <pc:chgData name="Anuj Kumar" userId="fbbf561fc1d5fd09" providerId="LiveId" clId="{9984BA80-B4BE-49BC-A835-C7918E79AD24}" dt="2023-05-24T12:14:03.708" v="7263"/>
        <pc:sldMkLst>
          <pc:docMk/>
          <pc:sldMk cId="1561726327" sldId="38248"/>
        </pc:sldMkLst>
      </pc:sldChg>
      <pc:sldChg chg="add">
        <pc:chgData name="Anuj Kumar" userId="fbbf561fc1d5fd09" providerId="LiveId" clId="{9984BA80-B4BE-49BC-A835-C7918E79AD24}" dt="2023-05-24T12:14:03.708" v="7263"/>
        <pc:sldMkLst>
          <pc:docMk/>
          <pc:sldMk cId="541112990" sldId="38251"/>
        </pc:sldMkLst>
      </pc:sldChg>
      <pc:sldChg chg="add">
        <pc:chgData name="Anuj Kumar" userId="fbbf561fc1d5fd09" providerId="LiveId" clId="{9984BA80-B4BE-49BC-A835-C7918E79AD24}" dt="2023-05-24T12:14:03.708" v="7263"/>
        <pc:sldMkLst>
          <pc:docMk/>
          <pc:sldMk cId="3261913040" sldId="38254"/>
        </pc:sldMkLst>
      </pc:sldChg>
      <pc:sldChg chg="add">
        <pc:chgData name="Anuj Kumar" userId="fbbf561fc1d5fd09" providerId="LiveId" clId="{9984BA80-B4BE-49BC-A835-C7918E79AD24}" dt="2023-05-24T12:14:03.708" v="7263"/>
        <pc:sldMkLst>
          <pc:docMk/>
          <pc:sldMk cId="2796148358" sldId="38257"/>
        </pc:sldMkLst>
      </pc:sldChg>
      <pc:sldChg chg="del">
        <pc:chgData name="Anuj Kumar" userId="fbbf561fc1d5fd09" providerId="LiveId" clId="{9984BA80-B4BE-49BC-A835-C7918E79AD24}" dt="2023-05-24T12:14:19.688" v="7264" actId="47"/>
        <pc:sldMkLst>
          <pc:docMk/>
          <pc:sldMk cId="840497368" sldId="38260"/>
        </pc:sldMkLst>
      </pc:sldChg>
      <pc:sldChg chg="del">
        <pc:chgData name="Anuj Kumar" userId="fbbf561fc1d5fd09" providerId="LiveId" clId="{9984BA80-B4BE-49BC-A835-C7918E79AD24}" dt="2023-05-24T12:14:19.845" v="7265" actId="47"/>
        <pc:sldMkLst>
          <pc:docMk/>
          <pc:sldMk cId="3516729522" sldId="38261"/>
        </pc:sldMkLst>
      </pc:sldChg>
      <pc:sldChg chg="del">
        <pc:chgData name="Anuj Kumar" userId="fbbf561fc1d5fd09" providerId="LiveId" clId="{9984BA80-B4BE-49BC-A835-C7918E79AD24}" dt="2023-05-24T12:14:20.035" v="7266" actId="47"/>
        <pc:sldMkLst>
          <pc:docMk/>
          <pc:sldMk cId="2605158459" sldId="38262"/>
        </pc:sldMkLst>
      </pc:sldChg>
      <pc:sldChg chg="del">
        <pc:chgData name="Anuj Kumar" userId="fbbf561fc1d5fd09" providerId="LiveId" clId="{9984BA80-B4BE-49BC-A835-C7918E79AD24}" dt="2023-05-24T12:14:20.191" v="7267" actId="47"/>
        <pc:sldMkLst>
          <pc:docMk/>
          <pc:sldMk cId="892483722" sldId="38263"/>
        </pc:sldMkLst>
      </pc:sldChg>
      <pc:sldChg chg="del">
        <pc:chgData name="Anuj Kumar" userId="fbbf561fc1d5fd09" providerId="LiveId" clId="{9984BA80-B4BE-49BC-A835-C7918E79AD24}" dt="2023-05-24T12:14:20.350" v="7268" actId="47"/>
        <pc:sldMkLst>
          <pc:docMk/>
          <pc:sldMk cId="3461528200" sldId="38264"/>
        </pc:sldMkLst>
      </pc:sldChg>
      <pc:sldChg chg="del">
        <pc:chgData name="Anuj Kumar" userId="fbbf561fc1d5fd09" providerId="LiveId" clId="{9984BA80-B4BE-49BC-A835-C7918E79AD24}" dt="2023-05-24T12:14:20.589" v="7269" actId="47"/>
        <pc:sldMkLst>
          <pc:docMk/>
          <pc:sldMk cId="3061880138" sldId="38265"/>
        </pc:sldMkLst>
      </pc:sldChg>
      <pc:sldChg chg="del">
        <pc:chgData name="Anuj Kumar" userId="fbbf561fc1d5fd09" providerId="LiveId" clId="{9984BA80-B4BE-49BC-A835-C7918E79AD24}" dt="2023-05-24T12:14:20.744" v="7270" actId="47"/>
        <pc:sldMkLst>
          <pc:docMk/>
          <pc:sldMk cId="301937132" sldId="38266"/>
        </pc:sldMkLst>
      </pc:sldChg>
      <pc:sldChg chg="del">
        <pc:chgData name="Anuj Kumar" userId="fbbf561fc1d5fd09" providerId="LiveId" clId="{9984BA80-B4BE-49BC-A835-C7918E79AD24}" dt="2023-05-24T12:14:20.919" v="7271" actId="47"/>
        <pc:sldMkLst>
          <pc:docMk/>
          <pc:sldMk cId="2388432540" sldId="38267"/>
        </pc:sldMkLst>
      </pc:sldChg>
      <pc:sldChg chg="del">
        <pc:chgData name="Anuj Kumar" userId="fbbf561fc1d5fd09" providerId="LiveId" clId="{9984BA80-B4BE-49BC-A835-C7918E79AD24}" dt="2023-05-24T12:14:21.092" v="7272" actId="47"/>
        <pc:sldMkLst>
          <pc:docMk/>
          <pc:sldMk cId="479835236" sldId="38268"/>
        </pc:sldMkLst>
      </pc:sldChg>
      <pc:sldChg chg="del">
        <pc:chgData name="Anuj Kumar" userId="fbbf561fc1d5fd09" providerId="LiveId" clId="{9984BA80-B4BE-49BC-A835-C7918E79AD24}" dt="2023-05-24T12:14:21.390" v="7273" actId="47"/>
        <pc:sldMkLst>
          <pc:docMk/>
          <pc:sldMk cId="1643771468" sldId="38269"/>
        </pc:sldMkLst>
      </pc:sldChg>
      <pc:sldChg chg="del">
        <pc:chgData name="Anuj Kumar" userId="fbbf561fc1d5fd09" providerId="LiveId" clId="{9984BA80-B4BE-49BC-A835-C7918E79AD24}" dt="2023-05-24T12:14:21.860" v="7274" actId="47"/>
        <pc:sldMkLst>
          <pc:docMk/>
          <pc:sldMk cId="890754887" sldId="38270"/>
        </pc:sldMkLst>
      </pc:sldChg>
      <pc:sldChg chg="del">
        <pc:chgData name="Anuj Kumar" userId="fbbf561fc1d5fd09" providerId="LiveId" clId="{9984BA80-B4BE-49BC-A835-C7918E79AD24}" dt="2023-05-24T12:14:22.035" v="7275" actId="47"/>
        <pc:sldMkLst>
          <pc:docMk/>
          <pc:sldMk cId="3637005480" sldId="38271"/>
        </pc:sldMkLst>
      </pc:sldChg>
      <pc:sldChg chg="add del">
        <pc:chgData name="Anuj Kumar" userId="fbbf561fc1d5fd09" providerId="LiveId" clId="{9984BA80-B4BE-49BC-A835-C7918E79AD24}" dt="2023-05-24T12:14:26" v="7278" actId="47"/>
        <pc:sldMkLst>
          <pc:docMk/>
          <pc:sldMk cId="1014113625" sldId="38272"/>
        </pc:sldMkLst>
      </pc:sldChg>
      <pc:sldChg chg="add">
        <pc:chgData name="Anuj Kumar" userId="fbbf561fc1d5fd09" providerId="LiveId" clId="{9984BA80-B4BE-49BC-A835-C7918E79AD24}" dt="2023-05-24T12:14:03.708" v="7263"/>
        <pc:sldMkLst>
          <pc:docMk/>
          <pc:sldMk cId="1864653315" sldId="38273"/>
        </pc:sldMkLst>
      </pc:sldChg>
      <pc:sldChg chg="add">
        <pc:chgData name="Anuj Kumar" userId="fbbf561fc1d5fd09" providerId="LiveId" clId="{9984BA80-B4BE-49BC-A835-C7918E79AD24}" dt="2023-05-24T12:14:03.708" v="7263"/>
        <pc:sldMkLst>
          <pc:docMk/>
          <pc:sldMk cId="3997310043" sldId="38276"/>
        </pc:sldMkLst>
      </pc:sldChg>
      <pc:sldChg chg="add">
        <pc:chgData name="Anuj Kumar" userId="fbbf561fc1d5fd09" providerId="LiveId" clId="{9984BA80-B4BE-49BC-A835-C7918E79AD24}" dt="2023-05-24T12:14:03.708" v="7263"/>
        <pc:sldMkLst>
          <pc:docMk/>
          <pc:sldMk cId="987209911" sldId="38279"/>
        </pc:sldMkLst>
      </pc:sldChg>
      <pc:sldChg chg="add">
        <pc:chgData name="Anuj Kumar" userId="fbbf561fc1d5fd09" providerId="LiveId" clId="{9984BA80-B4BE-49BC-A835-C7918E79AD24}" dt="2023-05-24T12:14:03.708" v="7263"/>
        <pc:sldMkLst>
          <pc:docMk/>
          <pc:sldMk cId="786410480" sldId="38282"/>
        </pc:sldMkLst>
      </pc:sldChg>
      <pc:sldChg chg="add">
        <pc:chgData name="Anuj Kumar" userId="fbbf561fc1d5fd09" providerId="LiveId" clId="{9984BA80-B4BE-49BC-A835-C7918E79AD24}" dt="2023-05-24T12:14:03.708" v="7263"/>
        <pc:sldMkLst>
          <pc:docMk/>
          <pc:sldMk cId="1839389400" sldId="38285"/>
        </pc:sldMkLst>
      </pc:sldChg>
      <pc:sldChg chg="add">
        <pc:chgData name="Anuj Kumar" userId="fbbf561fc1d5fd09" providerId="LiveId" clId="{9984BA80-B4BE-49BC-A835-C7918E79AD24}" dt="2023-05-24T12:14:03.708" v="7263"/>
        <pc:sldMkLst>
          <pc:docMk/>
          <pc:sldMk cId="1234687556" sldId="38288"/>
        </pc:sldMkLst>
      </pc:sldChg>
      <pc:sldChg chg="add">
        <pc:chgData name="Anuj Kumar" userId="fbbf561fc1d5fd09" providerId="LiveId" clId="{9984BA80-B4BE-49BC-A835-C7918E79AD24}" dt="2023-05-24T12:14:03.708" v="7263"/>
        <pc:sldMkLst>
          <pc:docMk/>
          <pc:sldMk cId="674038822" sldId="38291"/>
        </pc:sldMkLst>
      </pc:sldChg>
      <pc:sldChg chg="add">
        <pc:chgData name="Anuj Kumar" userId="fbbf561fc1d5fd09" providerId="LiveId" clId="{9984BA80-B4BE-49BC-A835-C7918E79AD24}" dt="2023-05-24T12:14:03.708" v="7263"/>
        <pc:sldMkLst>
          <pc:docMk/>
          <pc:sldMk cId="2798047541" sldId="38294"/>
        </pc:sldMkLst>
      </pc:sldChg>
      <pc:sldChg chg="add">
        <pc:chgData name="Anuj Kumar" userId="fbbf561fc1d5fd09" providerId="LiveId" clId="{9984BA80-B4BE-49BC-A835-C7918E79AD24}" dt="2023-05-24T12:14:03.708" v="7263"/>
        <pc:sldMkLst>
          <pc:docMk/>
          <pc:sldMk cId="572962361" sldId="38297"/>
        </pc:sldMkLst>
      </pc:sldChg>
      <pc:sldChg chg="del">
        <pc:chgData name="Anuj Kumar" userId="fbbf561fc1d5fd09" providerId="LiveId" clId="{9984BA80-B4BE-49BC-A835-C7918E79AD24}" dt="2023-05-24T10:48:28.862" v="2801" actId="47"/>
        <pc:sldMkLst>
          <pc:docMk/>
          <pc:sldMk cId="1449843379" sldId="38300"/>
        </pc:sldMkLst>
      </pc:sldChg>
      <pc:sldChg chg="del">
        <pc:chgData name="Anuj Kumar" userId="fbbf561fc1d5fd09" providerId="LiveId" clId="{9984BA80-B4BE-49BC-A835-C7918E79AD24}" dt="2023-05-24T09:25:13.943" v="630" actId="47"/>
        <pc:sldMkLst>
          <pc:docMk/>
          <pc:sldMk cId="2007704390" sldId="38301"/>
        </pc:sldMkLst>
      </pc:sldChg>
      <pc:sldChg chg="del">
        <pc:chgData name="Anuj Kumar" userId="fbbf561fc1d5fd09" providerId="LiveId" clId="{9984BA80-B4BE-49BC-A835-C7918E79AD24}" dt="2023-05-24T09:40:32.170" v="2148" actId="47"/>
        <pc:sldMkLst>
          <pc:docMk/>
          <pc:sldMk cId="3061534107" sldId="38302"/>
        </pc:sldMkLst>
      </pc:sldChg>
      <pc:sldChg chg="del">
        <pc:chgData name="Anuj Kumar" userId="fbbf561fc1d5fd09" providerId="LiveId" clId="{9984BA80-B4BE-49BC-A835-C7918E79AD24}" dt="2023-05-24T09:33:53.885" v="1659" actId="47"/>
        <pc:sldMkLst>
          <pc:docMk/>
          <pc:sldMk cId="129983195" sldId="38303"/>
        </pc:sldMkLst>
      </pc:sldChg>
      <pc:sldChg chg="del">
        <pc:chgData name="Anuj Kumar" userId="fbbf561fc1d5fd09" providerId="LiveId" clId="{9984BA80-B4BE-49BC-A835-C7918E79AD24}" dt="2023-05-24T11:12:19.800" v="4449" actId="47"/>
        <pc:sldMkLst>
          <pc:docMk/>
          <pc:sldMk cId="2925045261" sldId="38304"/>
        </pc:sldMkLst>
      </pc:sldChg>
      <pc:sldChg chg="modSp add del mod">
        <pc:chgData name="Anuj Kumar" userId="fbbf561fc1d5fd09" providerId="LiveId" clId="{9984BA80-B4BE-49BC-A835-C7918E79AD24}" dt="2023-05-24T11:56:57.829" v="5942" actId="20577"/>
        <pc:sldMkLst>
          <pc:docMk/>
          <pc:sldMk cId="3077559075" sldId="38305"/>
        </pc:sldMkLst>
        <pc:spChg chg="mod">
          <ac:chgData name="Anuj Kumar" userId="fbbf561fc1d5fd09" providerId="LiveId" clId="{9984BA80-B4BE-49BC-A835-C7918E79AD24}" dt="2023-05-24T11:56:57.829" v="5942" actId="20577"/>
          <ac:spMkLst>
            <pc:docMk/>
            <pc:sldMk cId="3077559075" sldId="38305"/>
            <ac:spMk id="7" creationId="{00000000-0000-0000-0000-000000000000}"/>
          </ac:spMkLst>
        </pc:spChg>
      </pc:sldChg>
      <pc:sldChg chg="del">
        <pc:chgData name="Anuj Kumar" userId="fbbf561fc1d5fd09" providerId="LiveId" clId="{9984BA80-B4BE-49BC-A835-C7918E79AD24}" dt="2023-05-24T11:57:58.039" v="6013" actId="47"/>
        <pc:sldMkLst>
          <pc:docMk/>
          <pc:sldMk cId="1371425736" sldId="38306"/>
        </pc:sldMkLst>
      </pc:sldChg>
      <pc:sldChg chg="addSp delSp modSp add">
        <pc:chgData name="Anuj Kumar" userId="fbbf561fc1d5fd09" providerId="LiveId" clId="{9984BA80-B4BE-49BC-A835-C7918E79AD24}" dt="2023-05-24T10:19:51.544" v="2389" actId="1076"/>
        <pc:sldMkLst>
          <pc:docMk/>
          <pc:sldMk cId="2688701528" sldId="38307"/>
        </pc:sldMkLst>
        <pc:picChg chg="del">
          <ac:chgData name="Anuj Kumar" userId="fbbf561fc1d5fd09" providerId="LiveId" clId="{9984BA80-B4BE-49BC-A835-C7918E79AD24}" dt="2023-05-24T10:19:46.729" v="2386" actId="478"/>
          <ac:picMkLst>
            <pc:docMk/>
            <pc:sldMk cId="2688701528" sldId="38307"/>
            <ac:picMk id="3" creationId="{813B7041-E578-51D3-48FE-126B70E96773}"/>
          </ac:picMkLst>
        </pc:picChg>
        <pc:picChg chg="add mod">
          <ac:chgData name="Anuj Kumar" userId="fbbf561fc1d5fd09" providerId="LiveId" clId="{9984BA80-B4BE-49BC-A835-C7918E79AD24}" dt="2023-05-24T10:19:51.544" v="2389" actId="1076"/>
          <ac:picMkLst>
            <pc:docMk/>
            <pc:sldMk cId="2688701528" sldId="38307"/>
            <ac:picMk id="10242" creationId="{E6373A3D-A5E4-203A-1789-D7337AEB53C0}"/>
          </ac:picMkLst>
        </pc:picChg>
      </pc:sldChg>
      <pc:sldChg chg="del">
        <pc:chgData name="Anuj Kumar" userId="fbbf561fc1d5fd09" providerId="LiveId" clId="{9984BA80-B4BE-49BC-A835-C7918E79AD24}" dt="2023-05-24T09:28:14.544" v="927" actId="47"/>
        <pc:sldMkLst>
          <pc:docMk/>
          <pc:sldMk cId="4026773986" sldId="38307"/>
        </pc:sldMkLst>
      </pc:sldChg>
      <pc:sldChg chg="add">
        <pc:chgData name="Anuj Kumar" userId="fbbf561fc1d5fd09" providerId="LiveId" clId="{9984BA80-B4BE-49BC-A835-C7918E79AD24}" dt="2023-05-24T10:19:09.842" v="2383"/>
        <pc:sldMkLst>
          <pc:docMk/>
          <pc:sldMk cId="3523921" sldId="38308"/>
        </pc:sldMkLst>
      </pc:sldChg>
      <pc:sldChg chg="del">
        <pc:chgData name="Anuj Kumar" userId="fbbf561fc1d5fd09" providerId="LiveId" clId="{9984BA80-B4BE-49BC-A835-C7918E79AD24}" dt="2023-05-24T10:19:06.083" v="2382" actId="47"/>
        <pc:sldMkLst>
          <pc:docMk/>
          <pc:sldMk cId="3731328133" sldId="38308"/>
        </pc:sldMkLst>
      </pc:sldChg>
      <pc:sldChg chg="modSp add mod">
        <pc:chgData name="Anuj Kumar" userId="fbbf561fc1d5fd09" providerId="LiveId" clId="{9984BA80-B4BE-49BC-A835-C7918E79AD24}" dt="2023-05-24T10:20:59.277" v="2438" actId="20577"/>
        <pc:sldMkLst>
          <pc:docMk/>
          <pc:sldMk cId="863418687" sldId="38309"/>
        </pc:sldMkLst>
        <pc:spChg chg="mod">
          <ac:chgData name="Anuj Kumar" userId="fbbf561fc1d5fd09" providerId="LiveId" clId="{9984BA80-B4BE-49BC-A835-C7918E79AD24}" dt="2023-05-24T10:20:59.277" v="2438" actId="20577"/>
          <ac:spMkLst>
            <pc:docMk/>
            <pc:sldMk cId="863418687" sldId="38309"/>
            <ac:spMk id="7" creationId="{00000000-0000-0000-0000-000000000000}"/>
          </ac:spMkLst>
        </pc:spChg>
      </pc:sldChg>
      <pc:sldChg chg="modSp add mod">
        <pc:chgData name="Anuj Kumar" userId="fbbf561fc1d5fd09" providerId="LiveId" clId="{9984BA80-B4BE-49BC-A835-C7918E79AD24}" dt="2023-05-24T10:21:03.733" v="2441" actId="20577"/>
        <pc:sldMkLst>
          <pc:docMk/>
          <pc:sldMk cId="3770999641" sldId="38310"/>
        </pc:sldMkLst>
        <pc:spChg chg="mod">
          <ac:chgData name="Anuj Kumar" userId="fbbf561fc1d5fd09" providerId="LiveId" clId="{9984BA80-B4BE-49BC-A835-C7918E79AD24}" dt="2023-05-24T10:21:03.733" v="2441" actId="20577"/>
          <ac:spMkLst>
            <pc:docMk/>
            <pc:sldMk cId="3770999641" sldId="38310"/>
            <ac:spMk id="10" creationId="{7A2A7EC3-852A-5A16-F0B5-3531D0D66745}"/>
          </ac:spMkLst>
        </pc:spChg>
      </pc:sldChg>
      <pc:sldChg chg="add">
        <pc:chgData name="Anuj Kumar" userId="fbbf561fc1d5fd09" providerId="LiveId" clId="{9984BA80-B4BE-49BC-A835-C7918E79AD24}" dt="2023-05-24T10:19:09.842" v="2383"/>
        <pc:sldMkLst>
          <pc:docMk/>
          <pc:sldMk cId="1643696740" sldId="38311"/>
        </pc:sldMkLst>
      </pc:sldChg>
      <pc:sldChg chg="add">
        <pc:chgData name="Anuj Kumar" userId="fbbf561fc1d5fd09" providerId="LiveId" clId="{9984BA80-B4BE-49BC-A835-C7918E79AD24}" dt="2023-05-24T10:19:09.842" v="2383"/>
        <pc:sldMkLst>
          <pc:docMk/>
          <pc:sldMk cId="2682563862" sldId="38312"/>
        </pc:sldMkLst>
      </pc:sldChg>
      <pc:sldChg chg="modSp add mod">
        <pc:chgData name="Anuj Kumar" userId="fbbf561fc1d5fd09" providerId="LiveId" clId="{9984BA80-B4BE-49BC-A835-C7918E79AD24}" dt="2023-05-24T10:21:08.144" v="2444" actId="20577"/>
        <pc:sldMkLst>
          <pc:docMk/>
          <pc:sldMk cId="3103146267" sldId="38313"/>
        </pc:sldMkLst>
        <pc:spChg chg="mod">
          <ac:chgData name="Anuj Kumar" userId="fbbf561fc1d5fd09" providerId="LiveId" clId="{9984BA80-B4BE-49BC-A835-C7918E79AD24}" dt="2023-05-24T10:21:08.144" v="2444" actId="20577"/>
          <ac:spMkLst>
            <pc:docMk/>
            <pc:sldMk cId="3103146267" sldId="38313"/>
            <ac:spMk id="10" creationId="{7A2A7EC3-852A-5A16-F0B5-3531D0D66745}"/>
          </ac:spMkLst>
        </pc:spChg>
      </pc:sldChg>
      <pc:sldChg chg="add">
        <pc:chgData name="Anuj Kumar" userId="fbbf561fc1d5fd09" providerId="LiveId" clId="{9984BA80-B4BE-49BC-A835-C7918E79AD24}" dt="2023-05-24T10:19:09.842" v="2383"/>
        <pc:sldMkLst>
          <pc:docMk/>
          <pc:sldMk cId="920927379" sldId="38314"/>
        </pc:sldMkLst>
      </pc:sldChg>
      <pc:sldChg chg="add">
        <pc:chgData name="Anuj Kumar" userId="fbbf561fc1d5fd09" providerId="LiveId" clId="{9984BA80-B4BE-49BC-A835-C7918E79AD24}" dt="2023-05-24T10:19:09.842" v="2383"/>
        <pc:sldMkLst>
          <pc:docMk/>
          <pc:sldMk cId="2069697545" sldId="38315"/>
        </pc:sldMkLst>
      </pc:sldChg>
      <pc:sldChg chg="modSp add mod">
        <pc:chgData name="Anuj Kumar" userId="fbbf561fc1d5fd09" providerId="LiveId" clId="{9984BA80-B4BE-49BC-A835-C7918E79AD24}" dt="2023-05-24T10:21:15.303" v="2447" actId="20577"/>
        <pc:sldMkLst>
          <pc:docMk/>
          <pc:sldMk cId="2690183271" sldId="38316"/>
        </pc:sldMkLst>
        <pc:spChg chg="mod">
          <ac:chgData name="Anuj Kumar" userId="fbbf561fc1d5fd09" providerId="LiveId" clId="{9984BA80-B4BE-49BC-A835-C7918E79AD24}" dt="2023-05-24T10:21:15.303" v="2447" actId="20577"/>
          <ac:spMkLst>
            <pc:docMk/>
            <pc:sldMk cId="2690183271" sldId="38316"/>
            <ac:spMk id="10" creationId="{7A2A7EC3-852A-5A16-F0B5-3531D0D66745}"/>
          </ac:spMkLst>
        </pc:spChg>
      </pc:sldChg>
      <pc:sldChg chg="add">
        <pc:chgData name="Anuj Kumar" userId="fbbf561fc1d5fd09" providerId="LiveId" clId="{9984BA80-B4BE-49BC-A835-C7918E79AD24}" dt="2023-05-24T10:19:09.842" v="2383"/>
        <pc:sldMkLst>
          <pc:docMk/>
          <pc:sldMk cId="4282570116" sldId="38317"/>
        </pc:sldMkLst>
      </pc:sldChg>
      <pc:sldChg chg="add">
        <pc:chgData name="Anuj Kumar" userId="fbbf561fc1d5fd09" providerId="LiveId" clId="{9984BA80-B4BE-49BC-A835-C7918E79AD24}" dt="2023-05-24T10:19:09.842" v="2383"/>
        <pc:sldMkLst>
          <pc:docMk/>
          <pc:sldMk cId="2301981961" sldId="38318"/>
        </pc:sldMkLst>
      </pc:sldChg>
      <pc:sldChg chg="modSp add mod">
        <pc:chgData name="Anuj Kumar" userId="fbbf561fc1d5fd09" providerId="LiveId" clId="{9984BA80-B4BE-49BC-A835-C7918E79AD24}" dt="2023-05-24T10:21:20.889" v="2450" actId="20577"/>
        <pc:sldMkLst>
          <pc:docMk/>
          <pc:sldMk cId="2419026276" sldId="38319"/>
        </pc:sldMkLst>
        <pc:spChg chg="mod">
          <ac:chgData name="Anuj Kumar" userId="fbbf561fc1d5fd09" providerId="LiveId" clId="{9984BA80-B4BE-49BC-A835-C7918E79AD24}" dt="2023-05-24T10:21:20.889" v="2450" actId="20577"/>
          <ac:spMkLst>
            <pc:docMk/>
            <pc:sldMk cId="2419026276" sldId="38319"/>
            <ac:spMk id="10" creationId="{7A2A7EC3-852A-5A16-F0B5-3531D0D66745}"/>
          </ac:spMkLst>
        </pc:spChg>
      </pc:sldChg>
      <pc:sldChg chg="add">
        <pc:chgData name="Anuj Kumar" userId="fbbf561fc1d5fd09" providerId="LiveId" clId="{9984BA80-B4BE-49BC-A835-C7918E79AD24}" dt="2023-05-24T10:19:09.842" v="2383"/>
        <pc:sldMkLst>
          <pc:docMk/>
          <pc:sldMk cId="1683631723" sldId="38320"/>
        </pc:sldMkLst>
      </pc:sldChg>
      <pc:sldChg chg="add">
        <pc:chgData name="Anuj Kumar" userId="fbbf561fc1d5fd09" providerId="LiveId" clId="{9984BA80-B4BE-49BC-A835-C7918E79AD24}" dt="2023-05-24T10:19:09.842" v="2383"/>
        <pc:sldMkLst>
          <pc:docMk/>
          <pc:sldMk cId="2636317726" sldId="38321"/>
        </pc:sldMkLst>
      </pc:sldChg>
      <pc:sldChg chg="modSp add mod modAnim">
        <pc:chgData name="Anuj Kumar" userId="fbbf561fc1d5fd09" providerId="LiveId" clId="{9984BA80-B4BE-49BC-A835-C7918E79AD24}" dt="2023-05-24T10:47:52.544" v="2796" actId="20577"/>
        <pc:sldMkLst>
          <pc:docMk/>
          <pc:sldMk cId="2255358420" sldId="38322"/>
        </pc:sldMkLst>
        <pc:spChg chg="mod">
          <ac:chgData name="Anuj Kumar" userId="fbbf561fc1d5fd09" providerId="LiveId" clId="{9984BA80-B4BE-49BC-A835-C7918E79AD24}" dt="2023-05-24T10:47:52.544" v="2796" actId="20577"/>
          <ac:spMkLst>
            <pc:docMk/>
            <pc:sldMk cId="2255358420" sldId="38322"/>
            <ac:spMk id="3" creationId="{67EB1CA5-E6B0-1E53-5C8F-9568D9A39227}"/>
          </ac:spMkLst>
        </pc:spChg>
        <pc:spChg chg="mod">
          <ac:chgData name="Anuj Kumar" userId="fbbf561fc1d5fd09" providerId="LiveId" clId="{9984BA80-B4BE-49BC-A835-C7918E79AD24}" dt="2023-05-24T10:47:48.524" v="2792" actId="20577"/>
          <ac:spMkLst>
            <pc:docMk/>
            <pc:sldMk cId="2255358420" sldId="38322"/>
            <ac:spMk id="10" creationId="{7A2A7EC3-852A-5A16-F0B5-3531D0D66745}"/>
          </ac:spMkLst>
        </pc:spChg>
      </pc:sldChg>
      <pc:sldChg chg="modSp add mod">
        <pc:chgData name="Anuj Kumar" userId="fbbf561fc1d5fd09" providerId="LiveId" clId="{9984BA80-B4BE-49BC-A835-C7918E79AD24}" dt="2023-05-24T11:41:55.517" v="5158" actId="20577"/>
        <pc:sldMkLst>
          <pc:docMk/>
          <pc:sldMk cId="2284065259" sldId="38323"/>
        </pc:sldMkLst>
        <pc:spChg chg="mod">
          <ac:chgData name="Anuj Kumar" userId="fbbf561fc1d5fd09" providerId="LiveId" clId="{9984BA80-B4BE-49BC-A835-C7918E79AD24}" dt="2023-05-24T11:41:55.517" v="5158" actId="20577"/>
          <ac:spMkLst>
            <pc:docMk/>
            <pc:sldMk cId="2284065259" sldId="38323"/>
            <ac:spMk id="7" creationId="{00000000-0000-0000-0000-000000000000}"/>
          </ac:spMkLst>
        </pc:spChg>
      </pc:sldChg>
      <pc:sldChg chg="modSp add mod">
        <pc:chgData name="Anuj Kumar" userId="fbbf561fc1d5fd09" providerId="LiveId" clId="{9984BA80-B4BE-49BC-A835-C7918E79AD24}" dt="2023-05-24T11:44:30.799" v="5354" actId="20577"/>
        <pc:sldMkLst>
          <pc:docMk/>
          <pc:sldMk cId="2238042451" sldId="38324"/>
        </pc:sldMkLst>
        <pc:spChg chg="mod">
          <ac:chgData name="Anuj Kumar" userId="fbbf561fc1d5fd09" providerId="LiveId" clId="{9984BA80-B4BE-49BC-A835-C7918E79AD24}" dt="2023-05-24T11:44:30.799" v="5354" actId="20577"/>
          <ac:spMkLst>
            <pc:docMk/>
            <pc:sldMk cId="2238042451" sldId="38324"/>
            <ac:spMk id="7" creationId="{00000000-0000-0000-0000-000000000000}"/>
          </ac:spMkLst>
        </pc:spChg>
      </pc:sldChg>
      <pc:sldChg chg="modSp add mod">
        <pc:chgData name="Anuj Kumar" userId="fbbf561fc1d5fd09" providerId="LiveId" clId="{9984BA80-B4BE-49BC-A835-C7918E79AD24}" dt="2023-05-24T11:46:08.966" v="5413" actId="20577"/>
        <pc:sldMkLst>
          <pc:docMk/>
          <pc:sldMk cId="534134691" sldId="38325"/>
        </pc:sldMkLst>
        <pc:spChg chg="mod">
          <ac:chgData name="Anuj Kumar" userId="fbbf561fc1d5fd09" providerId="LiveId" clId="{9984BA80-B4BE-49BC-A835-C7918E79AD24}" dt="2023-05-24T11:46:08.966" v="5413" actId="20577"/>
          <ac:spMkLst>
            <pc:docMk/>
            <pc:sldMk cId="534134691" sldId="38325"/>
            <ac:spMk id="7" creationId="{00000000-0000-0000-0000-000000000000}"/>
          </ac:spMkLst>
        </pc:spChg>
      </pc:sldChg>
      <pc:sldChg chg="modSp add mod">
        <pc:chgData name="Anuj Kumar" userId="fbbf561fc1d5fd09" providerId="LiveId" clId="{9984BA80-B4BE-49BC-A835-C7918E79AD24}" dt="2023-05-24T11:47:49.754" v="5441" actId="20577"/>
        <pc:sldMkLst>
          <pc:docMk/>
          <pc:sldMk cId="676166069" sldId="38326"/>
        </pc:sldMkLst>
        <pc:spChg chg="mod">
          <ac:chgData name="Anuj Kumar" userId="fbbf561fc1d5fd09" providerId="LiveId" clId="{9984BA80-B4BE-49BC-A835-C7918E79AD24}" dt="2023-05-24T11:47:49.754" v="5441" actId="20577"/>
          <ac:spMkLst>
            <pc:docMk/>
            <pc:sldMk cId="676166069" sldId="38326"/>
            <ac:spMk id="7" creationId="{00000000-0000-0000-0000-000000000000}"/>
          </ac:spMkLst>
        </pc:spChg>
      </pc:sldChg>
      <pc:sldChg chg="modSp add mod">
        <pc:chgData name="Anuj Kumar" userId="fbbf561fc1d5fd09" providerId="LiveId" clId="{9984BA80-B4BE-49BC-A835-C7918E79AD24}" dt="2023-05-24T11:49:41.630" v="5533" actId="6549"/>
        <pc:sldMkLst>
          <pc:docMk/>
          <pc:sldMk cId="2818573967" sldId="38327"/>
        </pc:sldMkLst>
        <pc:spChg chg="mod">
          <ac:chgData name="Anuj Kumar" userId="fbbf561fc1d5fd09" providerId="LiveId" clId="{9984BA80-B4BE-49BC-A835-C7918E79AD24}" dt="2023-05-24T11:49:41.630" v="5533" actId="6549"/>
          <ac:spMkLst>
            <pc:docMk/>
            <pc:sldMk cId="2818573967" sldId="38327"/>
            <ac:spMk id="7" creationId="{00000000-0000-0000-0000-000000000000}"/>
          </ac:spMkLst>
        </pc:spChg>
      </pc:sldChg>
      <pc:sldChg chg="modSp add mod">
        <pc:chgData name="Anuj Kumar" userId="fbbf561fc1d5fd09" providerId="LiveId" clId="{9984BA80-B4BE-49BC-A835-C7918E79AD24}" dt="2023-05-24T11:53:10.935" v="5774" actId="115"/>
        <pc:sldMkLst>
          <pc:docMk/>
          <pc:sldMk cId="1470658949" sldId="38328"/>
        </pc:sldMkLst>
        <pc:spChg chg="mod">
          <ac:chgData name="Anuj Kumar" userId="fbbf561fc1d5fd09" providerId="LiveId" clId="{9984BA80-B4BE-49BC-A835-C7918E79AD24}" dt="2023-05-24T11:53:10.935" v="5774" actId="115"/>
          <ac:spMkLst>
            <pc:docMk/>
            <pc:sldMk cId="1470658949" sldId="38328"/>
            <ac:spMk id="7" creationId="{00000000-0000-0000-0000-000000000000}"/>
          </ac:spMkLst>
        </pc:spChg>
      </pc:sldChg>
      <pc:sldChg chg="modSp add mod">
        <pc:chgData name="Anuj Kumar" userId="fbbf561fc1d5fd09" providerId="LiveId" clId="{9984BA80-B4BE-49BC-A835-C7918E79AD24}" dt="2023-05-24T12:12:31.159" v="7248" actId="20577"/>
        <pc:sldMkLst>
          <pc:docMk/>
          <pc:sldMk cId="892651964" sldId="38329"/>
        </pc:sldMkLst>
        <pc:spChg chg="mod">
          <ac:chgData name="Anuj Kumar" userId="fbbf561fc1d5fd09" providerId="LiveId" clId="{9984BA80-B4BE-49BC-A835-C7918E79AD24}" dt="2023-05-24T12:12:31.159" v="7248" actId="20577"/>
          <ac:spMkLst>
            <pc:docMk/>
            <pc:sldMk cId="892651964" sldId="38329"/>
            <ac:spMk id="7" creationId="{00000000-0000-0000-0000-000000000000}"/>
          </ac:spMkLst>
        </pc:spChg>
      </pc:sldChg>
      <pc:sldChg chg="modSp add del mod">
        <pc:chgData name="Anuj Kumar" userId="fbbf561fc1d5fd09" providerId="LiveId" clId="{9984BA80-B4BE-49BC-A835-C7918E79AD24}" dt="2023-05-24T11:53:04.701" v="5773" actId="47"/>
        <pc:sldMkLst>
          <pc:docMk/>
          <pc:sldMk cId="1416173490" sldId="38329"/>
        </pc:sldMkLst>
        <pc:spChg chg="mod">
          <ac:chgData name="Anuj Kumar" userId="fbbf561fc1d5fd09" providerId="LiveId" clId="{9984BA80-B4BE-49BC-A835-C7918E79AD24}" dt="2023-05-24T11:52:26.718" v="5763" actId="20577"/>
          <ac:spMkLst>
            <pc:docMk/>
            <pc:sldMk cId="1416173490" sldId="38329"/>
            <ac:spMk id="7" creationId="{00000000-0000-0000-0000-000000000000}"/>
          </ac:spMkLst>
        </pc:spChg>
      </pc:sldChg>
      <pc:sldChg chg="add">
        <pc:chgData name="Anuj Kumar" userId="fbbf561fc1d5fd09" providerId="LiveId" clId="{9984BA80-B4BE-49BC-A835-C7918E79AD24}" dt="2023-05-24T12:14:03.708" v="7263"/>
        <pc:sldMkLst>
          <pc:docMk/>
          <pc:sldMk cId="359178376" sldId="38330"/>
        </pc:sldMkLst>
      </pc:sldChg>
      <pc:sldChg chg="add">
        <pc:chgData name="Anuj Kumar" userId="fbbf561fc1d5fd09" providerId="LiveId" clId="{9984BA80-B4BE-49BC-A835-C7918E79AD24}" dt="2023-05-24T12:14:03.708" v="7263"/>
        <pc:sldMkLst>
          <pc:docMk/>
          <pc:sldMk cId="2277392635" sldId="38331"/>
        </pc:sldMkLst>
      </pc:sldChg>
      <pc:sldChg chg="add">
        <pc:chgData name="Anuj Kumar" userId="fbbf561fc1d5fd09" providerId="LiveId" clId="{9984BA80-B4BE-49BC-A835-C7918E79AD24}" dt="2023-05-24T12:14:03.708" v="7263"/>
        <pc:sldMkLst>
          <pc:docMk/>
          <pc:sldMk cId="1309416129" sldId="38332"/>
        </pc:sldMkLst>
      </pc:sldChg>
      <pc:sldChg chg="add">
        <pc:chgData name="Anuj Kumar" userId="fbbf561fc1d5fd09" providerId="LiveId" clId="{9984BA80-B4BE-49BC-A835-C7918E79AD24}" dt="2023-05-24T12:14:03.708" v="7263"/>
        <pc:sldMkLst>
          <pc:docMk/>
          <pc:sldMk cId="3572025687" sldId="38333"/>
        </pc:sldMkLst>
      </pc:sldChg>
      <pc:sldChg chg="add">
        <pc:chgData name="Anuj Kumar" userId="fbbf561fc1d5fd09" providerId="LiveId" clId="{9984BA80-B4BE-49BC-A835-C7918E79AD24}" dt="2023-05-24T12:14:03.708" v="7263"/>
        <pc:sldMkLst>
          <pc:docMk/>
          <pc:sldMk cId="1529266055" sldId="38334"/>
        </pc:sldMkLst>
      </pc:sldChg>
      <pc:sldChg chg="add">
        <pc:chgData name="Anuj Kumar" userId="fbbf561fc1d5fd09" providerId="LiveId" clId="{9984BA80-B4BE-49BC-A835-C7918E79AD24}" dt="2023-05-24T12:14:03.708" v="7263"/>
        <pc:sldMkLst>
          <pc:docMk/>
          <pc:sldMk cId="3463517432" sldId="38335"/>
        </pc:sldMkLst>
      </pc:sldChg>
      <pc:sldChg chg="add">
        <pc:chgData name="Anuj Kumar" userId="fbbf561fc1d5fd09" providerId="LiveId" clId="{9984BA80-B4BE-49BC-A835-C7918E79AD24}" dt="2023-05-24T12:14:03.708" v="7263"/>
        <pc:sldMkLst>
          <pc:docMk/>
          <pc:sldMk cId="55966431" sldId="38336"/>
        </pc:sldMkLst>
      </pc:sldChg>
      <pc:sldChg chg="add">
        <pc:chgData name="Anuj Kumar" userId="fbbf561fc1d5fd09" providerId="LiveId" clId="{9984BA80-B4BE-49BC-A835-C7918E79AD24}" dt="2023-05-24T12:14:03.708" v="7263"/>
        <pc:sldMkLst>
          <pc:docMk/>
          <pc:sldMk cId="3324818555" sldId="38337"/>
        </pc:sldMkLst>
      </pc:sldChg>
      <pc:sldChg chg="add">
        <pc:chgData name="Anuj Kumar" userId="fbbf561fc1d5fd09" providerId="LiveId" clId="{9984BA80-B4BE-49BC-A835-C7918E79AD24}" dt="2023-05-24T12:14:03.708" v="7263"/>
        <pc:sldMkLst>
          <pc:docMk/>
          <pc:sldMk cId="760624211" sldId="38338"/>
        </pc:sldMkLst>
      </pc:sldChg>
      <pc:sldChg chg="add">
        <pc:chgData name="Anuj Kumar" userId="fbbf561fc1d5fd09" providerId="LiveId" clId="{9984BA80-B4BE-49BC-A835-C7918E79AD24}" dt="2023-05-24T12:14:03.708" v="7263"/>
        <pc:sldMkLst>
          <pc:docMk/>
          <pc:sldMk cId="1943565097" sldId="38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24-05-2023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321146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1467242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23</a:t>
            </a:fld>
            <a:endParaRPr lang="en-US"/>
          </a:p>
        </p:txBody>
      </p:sp>
    </p:spTree>
    <p:extLst>
      <p:ext uri="{BB962C8B-B14F-4D97-AF65-F5344CB8AC3E}">
        <p14:creationId xmlns:p14="http://schemas.microsoft.com/office/powerpoint/2010/main" val="34826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422708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26</a:t>
            </a:fld>
            <a:endParaRPr lang="en-US"/>
          </a:p>
        </p:txBody>
      </p:sp>
    </p:spTree>
    <p:extLst>
      <p:ext uri="{BB962C8B-B14F-4D97-AF65-F5344CB8AC3E}">
        <p14:creationId xmlns:p14="http://schemas.microsoft.com/office/powerpoint/2010/main" val="48429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7801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66656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30</a:t>
            </a:fld>
            <a:endParaRPr lang="en-US"/>
          </a:p>
        </p:txBody>
      </p:sp>
    </p:spTree>
    <p:extLst>
      <p:ext uri="{BB962C8B-B14F-4D97-AF65-F5344CB8AC3E}">
        <p14:creationId xmlns:p14="http://schemas.microsoft.com/office/powerpoint/2010/main" val="29201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272813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134585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249034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110123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380310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36</a:t>
            </a:fld>
            <a:endParaRPr lang="en-US"/>
          </a:p>
        </p:txBody>
      </p:sp>
    </p:spTree>
    <p:extLst>
      <p:ext uri="{BB962C8B-B14F-4D97-AF65-F5344CB8AC3E}">
        <p14:creationId xmlns:p14="http://schemas.microsoft.com/office/powerpoint/2010/main" val="122201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2093064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39</a:t>
            </a:fld>
            <a:endParaRPr lang="en-US"/>
          </a:p>
        </p:txBody>
      </p:sp>
    </p:spTree>
    <p:extLst>
      <p:ext uri="{BB962C8B-B14F-4D97-AF65-F5344CB8AC3E}">
        <p14:creationId xmlns:p14="http://schemas.microsoft.com/office/powerpoint/2010/main" val="580350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1773712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42</a:t>
            </a:fld>
            <a:endParaRPr lang="en-US"/>
          </a:p>
        </p:txBody>
      </p:sp>
    </p:spTree>
    <p:extLst>
      <p:ext uri="{BB962C8B-B14F-4D97-AF65-F5344CB8AC3E}">
        <p14:creationId xmlns:p14="http://schemas.microsoft.com/office/powerpoint/2010/main" val="2597695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253954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45</a:t>
            </a:fld>
            <a:endParaRPr lang="en-US"/>
          </a:p>
        </p:txBody>
      </p:sp>
    </p:spTree>
    <p:extLst>
      <p:ext uri="{BB962C8B-B14F-4D97-AF65-F5344CB8AC3E}">
        <p14:creationId xmlns:p14="http://schemas.microsoft.com/office/powerpoint/2010/main" val="198835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986486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48</a:t>
            </a:fld>
            <a:endParaRPr lang="en-US"/>
          </a:p>
        </p:txBody>
      </p:sp>
    </p:spTree>
    <p:extLst>
      <p:ext uri="{BB962C8B-B14F-4D97-AF65-F5344CB8AC3E}">
        <p14:creationId xmlns:p14="http://schemas.microsoft.com/office/powerpoint/2010/main" val="295418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12</a:t>
            </a:fld>
            <a:endParaRPr lang="en-US"/>
          </a:p>
        </p:txBody>
      </p:sp>
    </p:spTree>
    <p:extLst>
      <p:ext uri="{BB962C8B-B14F-4D97-AF65-F5344CB8AC3E}">
        <p14:creationId xmlns:p14="http://schemas.microsoft.com/office/powerpoint/2010/main" val="1768650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4101472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2085491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2970504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280565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74228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1656854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3290337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59</a:t>
            </a:fld>
            <a:endParaRPr lang="en-US"/>
          </a:p>
        </p:txBody>
      </p:sp>
    </p:spTree>
    <p:extLst>
      <p:ext uri="{BB962C8B-B14F-4D97-AF65-F5344CB8AC3E}">
        <p14:creationId xmlns:p14="http://schemas.microsoft.com/office/powerpoint/2010/main" val="358972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61</a:t>
            </a:fld>
            <a:endParaRPr lang="en-US"/>
          </a:p>
        </p:txBody>
      </p:sp>
    </p:spTree>
    <p:extLst>
      <p:ext uri="{BB962C8B-B14F-4D97-AF65-F5344CB8AC3E}">
        <p14:creationId xmlns:p14="http://schemas.microsoft.com/office/powerpoint/2010/main" val="342196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62</a:t>
            </a:fld>
            <a:endParaRPr lang="en-US"/>
          </a:p>
        </p:txBody>
      </p:sp>
    </p:spTree>
    <p:extLst>
      <p:ext uri="{BB962C8B-B14F-4D97-AF65-F5344CB8AC3E}">
        <p14:creationId xmlns:p14="http://schemas.microsoft.com/office/powerpoint/2010/main" val="280937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335199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63</a:t>
            </a:fld>
            <a:endParaRPr lang="en-US"/>
          </a:p>
        </p:txBody>
      </p:sp>
    </p:spTree>
    <p:extLst>
      <p:ext uri="{BB962C8B-B14F-4D97-AF65-F5344CB8AC3E}">
        <p14:creationId xmlns:p14="http://schemas.microsoft.com/office/powerpoint/2010/main" val="173479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40576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16</a:t>
            </a:fld>
            <a:endParaRPr lang="en-US"/>
          </a:p>
        </p:txBody>
      </p:sp>
    </p:spTree>
    <p:extLst>
      <p:ext uri="{BB962C8B-B14F-4D97-AF65-F5344CB8AC3E}">
        <p14:creationId xmlns:p14="http://schemas.microsoft.com/office/powerpoint/2010/main" val="339908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104824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88082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20</a:t>
            </a:fld>
            <a:endParaRPr lang="en-US"/>
          </a:p>
        </p:txBody>
      </p:sp>
    </p:spTree>
    <p:extLst>
      <p:ext uri="{BB962C8B-B14F-4D97-AF65-F5344CB8AC3E}">
        <p14:creationId xmlns:p14="http://schemas.microsoft.com/office/powerpoint/2010/main" val="3873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24-05-2023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24-05-2023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Aiming to withdraw AFSPA by end of 2023, says Assam CM Himanta Sarma |  India News,The Indian Express">
            <a:extLst>
              <a:ext uri="{FF2B5EF4-FFF2-40B4-BE49-F238E27FC236}">
                <a16:creationId xmlns:a16="http://schemas.microsoft.com/office/drawing/2014/main" id="{E2F26318-6AA2-2228-ABA3-09AC440B6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33" y="1634462"/>
            <a:ext cx="6468932" cy="358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872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असम के मुख्यमंत्री हिमंत बिस्वा सरमा ने आफ्सपा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AFSPA)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2023 के अंत तक राज्य से हटाने का की घोषणा की है</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कहा कि 2023 के अंत तक असम 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AFSPA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पूरी तरह से वापस लेने का लक्ष्य बना रहे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पूर्वोत्तर के कुछ राज्यों व जम्मू—कश्मीर में यह कानून लागू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उग्रवाद और आतंकवाद पर काबू पाने के लिए सुरक्षा बल  को इस कानून के तहत तमाम तरह के खास अधिकार दिए गए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596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वर्तमान में असम के 8 जिलों में अफस्पा लगा हुआ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असम में यह कानून पहली बार नवंबर 1990 में लागू किया गया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बाद से जो भी सरकारें आईं, उन्होंने स्थिति की समीक्षा के बाद इसे हर छह महीने में बढ़ाया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406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रेलवे द्वारा किस देश को अभी हाल ही में 20 ब्रॉड गेज इंजन सौंपे गए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To which country 20 broad gauge locomotives have been handed over by Indian Railways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 Bangladesh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 Srilanka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म्यांमार / Myanmar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32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Indian Railways Hands Over 20 Broad Gauge Locomotives to Bangladesh">
            <a:extLst>
              <a:ext uri="{FF2B5EF4-FFF2-40B4-BE49-F238E27FC236}">
                <a16:creationId xmlns:a16="http://schemas.microsoft.com/office/drawing/2014/main" id="{717664D7-739B-2890-A59B-97A83E851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82" y="940903"/>
            <a:ext cx="5295154" cy="529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भारतीय रेलवे ने बांग्लादेश को 20 ब्रॉड गेज (बीजी) इंजन सौंपे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कदम भारत और बांग्लादेश के बीच द्विपक्षीय संबंधों को मजबूत करने के लिए उठाया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रेल भवन में आयोजित डिजिटल हैंडओवर समारोह में रेल मंत्री अश्विनी वैष्णव और बांग्लादेश के रेल मंत्री मोहम्मद नुरुल इस्लाम सुजान ने भाग लिया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पहल अक्टूबर 2019 में प्रधान मंत्री शेख हसीना की भारत यात्रा के दौरान भारत सरकार द्वारा की गई प्रतिबद्धता को पूरा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61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847755"/>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100 करोड़ रुपये से अधिक मूल्य के इन इंजनों से बांग्लादेश के रेलवे नेटवर्क को बढ़ाने और यात्री एवं मालगाड़ियों के परिचालन में सुधार करने में मदद मिलेगी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दोनों देश व्यापार में सुधार के लिए रेल कनेक्टिविटी के महत्व को पहचानते हैं और सीमा पार लिंक को मजबूत करने की दिशा में सक्रिय रूप से काम कर रहे हैं ।</a:t>
            </a:r>
          </a:p>
          <a:p>
            <a:pPr marL="571500" lvl="1" indent="-571500" algn="just">
              <a:buFont typeface="Arial" panose="020B0604020202020204" pitchFamily="34" charset="0"/>
              <a:buChar char="•"/>
            </a:pPr>
            <a:r>
              <a:rPr lang="hi-IN" sz="3300" b="1" u="sng" dirty="0">
                <a:ln>
                  <a:solidFill>
                    <a:srgbClr val="7030A0"/>
                  </a:solidFill>
                </a:ln>
                <a:solidFill>
                  <a:srgbClr val="040F79"/>
                </a:solidFill>
                <a:latin typeface="Kokila" pitchFamily="34" charset="0"/>
                <a:ea typeface="Arial Unicode MS" pitchFamily="34" charset="-128"/>
                <a:cs typeface="Kokila" pitchFamily="34" charset="0"/>
              </a:rPr>
              <a:t>वर्तमान में भारत और बांग्लादेश के बीच चलने वाली तीन जोड़ी यात्री ट्रेन हैं । </a:t>
            </a:r>
          </a:p>
          <a:p>
            <a:pPr marL="571500" lvl="1" indent="-571500" algn="just">
              <a:buFont typeface="Arial" panose="020B0604020202020204" pitchFamily="34" charset="0"/>
              <a:buChar char="•"/>
            </a:pPr>
            <a:r>
              <a:rPr lang="hi-IN" sz="3300" b="1" u="sng" dirty="0">
                <a:ln>
                  <a:solidFill>
                    <a:srgbClr val="7030A0"/>
                  </a:solidFill>
                </a:ln>
                <a:solidFill>
                  <a:srgbClr val="040F79"/>
                </a:solidFill>
                <a:latin typeface="Kokila" pitchFamily="34" charset="0"/>
                <a:ea typeface="Arial Unicode MS" pitchFamily="34" charset="-128"/>
                <a:cs typeface="Kokila" pitchFamily="34" charset="0"/>
              </a:rPr>
              <a:t>इनमें कोलकाता (चितपोर) - ढाका मैत्री एक्सप्रेस, कोलकाता खुलना बंधन एक्सप्रेस और न्यू जलपाईगुड़ी-ठाका मिताली एक्सप्रेस शामिल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065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सौरव गांगुली को निम्न में से किस राज्य के टूरिजम का ब्रांड एंबेसडर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Sourav Ganguly has been appointed as the brand ambassador of tourism of which of the following state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 Odisha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त्रिपुरा / Tripura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 West Bengal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1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4" descr="Sourav Ganguly named as brand ambassador of Tripura Tourism">
            <a:extLst>
              <a:ext uri="{FF2B5EF4-FFF2-40B4-BE49-F238E27FC236}">
                <a16:creationId xmlns:a16="http://schemas.microsoft.com/office/drawing/2014/main" id="{FA3B2A7C-D5B1-0BB8-23E2-938B0B706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585" y="1398425"/>
            <a:ext cx="7252052" cy="406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6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पूर्व भारतीय क्रिकेट कप्तान और बीसीसीआई के पूर्व प्रमुख सौरव गांगुली को त्रिपुरा टूरिज्म के ब्रांड एंबेसडर के रूप में शामिल किया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सौरव गांगुली ने राज्य के पर्यटन मंत्री सुशांत चौधरी से कोलकाता में उनके आवास पर मुलाकात के बाद त्रिपुरा पर्यटन के लिए ब्रांड एंबेसडर बनने की इच्छा व्यक्त 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त्रिपुरा पर्यटन के ब्रांड एंबेसडर के रूप में गांगुली के चयन से राज्य के अनदेखे पर्यटन स्थलों पर महत्वपूर्ण ध्यान आकर्षित करने की उम्मीद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04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62B6FA-F781-6216-5C7F-99A540676B29}"/>
              </a:ext>
            </a:extLst>
          </p:cNvPr>
          <p:cNvPicPr>
            <a:picLocks noChangeAspect="1"/>
          </p:cNvPicPr>
          <p:nvPr/>
        </p:nvPicPr>
        <p:blipFill>
          <a:blip r:embed="rId2"/>
          <a:stretch>
            <a:fillRect/>
          </a:stretch>
        </p:blipFill>
        <p:spPr>
          <a:xfrm>
            <a:off x="5141167" y="1910935"/>
            <a:ext cx="6503437" cy="3036129"/>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त्रिपुरा सरकार को भरोसा है कि सौरव गांगुली राज्य के सफल ब्रांड एंबेसडर होंगे और उनका मानना है कि उनकी लोकप्रियता त्रिपुरा में अधिक आगंतुकों को आकर्षित करने और पर्यटन उद्योग को बढ़ावा देने में मदद करेगा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857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‘वर्ल्ड हेल्थ असेंबली’ के 76 वें संस्करण का आयोजन कहाँ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Where was the 76th edition of 'World Health Assembly'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पर्थ / Perth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जोधपुर / Jodhpur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जिनेवा / Geneva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बर्न / Bern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2355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4" descr="World Health Assembly' PM Modi addresses 76th Session in Geneva, Switzerland">
            <a:extLst>
              <a:ext uri="{FF2B5EF4-FFF2-40B4-BE49-F238E27FC236}">
                <a16:creationId xmlns:a16="http://schemas.microsoft.com/office/drawing/2014/main" id="{B5D8DCDF-125E-C29A-55FD-CB631E03A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703" y="1540426"/>
            <a:ext cx="6295247" cy="377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5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के प्रधानमंत्री श्री नरेन्द्र मोदी ने जिनेवा, स्विट्जरलैंड में विश्व स्वास्थ्य सभा के 76वें सत्र को संबोधित किया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उन्होंने विश्व स्वास्थ्य संगठन (डब्ल्यूएचओ) को 75 वर्षों तक दुनिया की सेवा करने के लिए बधाई दी और विश्वास व्यक्त किया कि डब्ल्यूएचओ अगले 25 वर्षों के लिए लक्ष्य निर्धारित करेगा क्योंकि यह अपने 100 वर्षों के मील के पत्थर तक पहुंच जाएगा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प्रधानमंत्री ने स्वास्थ्य सेवा में विशेष रूप से लचीली वैश्विक प्रणालियों के निर्माण और वैश्विक स्वास्थ्य समानता को बढ़ावा देने में अधिक सहयोग की आवश्यकता पर बल दिया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214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अंतरराष्ट्रीय सहयोग के लिए भारत की प्रतिबद्धता और 100 से अधिक देशों को कोविड-19 टीकों की लगभग 30 करोड़ खुराक भेजने में देश की सफलता पर प्रकाश डाला, जिनमें से कई ग्लोबल साउथ से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प्रधानमंत्री ने योग, आयुर्वेद और ध्यान जैसी स्वास्थ्य देखभाल की पारंपरिक प्रणालियों के महत्व पर भी जोर दिया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616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कारों का सबसे बड़ा निर्यातक बन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become the largest exporter of cars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America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 China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इंग्लैंड / England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27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China becomes the world's largest exporter of automobiles in Q1 2023;  Overtakes Japan - Team-BHP">
            <a:extLst>
              <a:ext uri="{FF2B5EF4-FFF2-40B4-BE49-F238E27FC236}">
                <a16:creationId xmlns:a16="http://schemas.microsoft.com/office/drawing/2014/main" id="{9087AD41-767A-64C9-A4EE-198CE13A0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664" y="1584801"/>
            <a:ext cx="5542675" cy="36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चीन कारों का सबसे बड़ा निर्यातक बन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चीन के जनरल एडमिनिस्ट्रेशन ऑफ कस्टम्स के आंकड़ों के अनुसार, इस साल की पहली तिमाही में, चीन ने 1.07 मिलियन वाहनों का निर्यात किया, जो 2022 में इसी अवधि की तुलना में 58% की वृद्धि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चीन जापान को पीछे छोड़ते हुए कारों का दुनिया का सबसे बड़ा निर्यातक बन गया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विपरीत, जापान ने 954,185 वाहनों का निर्यात किया, जो पिछले वर्ष से 6% की वृद्धि थी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25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2022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चीन ने 3.2 मिलियन कारों का निर्यात किया, जो जर्मनी के 2.6 मिलियन वाहन निर्यात से अधिक था, और इस संख्या को इलेक्ट्रिक वाहनों की बढ़ती मांग और रूस को बिक्री से बढ़ावा मिला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चीन पिछले साल जर्मनी को पीछे छोड़कर दुनिया का दूसरा सबसे बड़ा कार निर्यातक बन गया था क्योंकि इलेक्ट्रिक कारों की ओर बदलाव ने देश के मोटर उद्योग का विस्तार करने में मदद की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804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कंपनी को भारतीय क्रिकेट टीम के नए किट स्पोंसर के रूप में नियुक्त किया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company has been appointed as the new kit sponsor of the Indian cricket team</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ड्रीम इलेवन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Dream XI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स्टार स्पोर्ट्स / Star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Sports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एडिडास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Adidas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प्यूमा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Puma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2355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125110458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Adidas named new India cricket team kit sponsor">
            <a:extLst>
              <a:ext uri="{FF2B5EF4-FFF2-40B4-BE49-F238E27FC236}">
                <a16:creationId xmlns:a16="http://schemas.microsoft.com/office/drawing/2014/main" id="{4A65121C-8E79-DCCF-AE37-7F5397F7C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328" y="1922541"/>
            <a:ext cx="6268228" cy="351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9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भारतीय क्रिकेट कंट्रोल बोर्ड (बीसीसीआई) ने घोषणा की कि एडिडास भारतीय टीम का नया किट स्पोंसर 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एडिडास किलर जीन्स बनाने वाली कंपनी केवल किरण क्लोदिंग लिमिटेड की जगह लेगी जो तत्कालीन प्रायोजक मोबाइल प्रीमियर लीग स्पोर्ट्स (एमपीएल स्पोर्ट्स) के सौदे से बाहर होने के बाद अंतरिम प्रायोजक के रूप में आई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एडिडास एक जर्मन बहुराष्ट्रीय कंपनी है जो खेल के जूते, परिधान और सामग्री का निर्माण और डिज़ाइन करती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58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कंपनी का मुख्यालय जर्ज़न औराख़, जर्मनी में स्थित है और यह दुनिया का सबसे बड़ा स्पोर्ट्सवियर निर्माता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एडिडास कई वर्षों से क्रिकेट में संलग्न रहा है और वर्तमान में यह इंग्लैंड और वेल्स क्रिकेट बोर्ड (ईसीबी) और ऑस्ट्रेलियाई क्रिकेटर्स एसोसिएशन (एसीए) के किट प्रायोजक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134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NVS – 01 नामक उपग्रह लॉन्च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satellite named NVS-01 will be launched by which of the following</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नासा / NASA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रोसकोसमोस / ROSCOSMOS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जाक्सा / JAXA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इसरो / ISRO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6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ISRO To Launch NVS-01 Navigation Satellite On May 29 | INDToday">
            <a:extLst>
              <a:ext uri="{FF2B5EF4-FFF2-40B4-BE49-F238E27FC236}">
                <a16:creationId xmlns:a16="http://schemas.microsoft.com/office/drawing/2014/main" id="{59C0AB4E-5569-7B95-D9B5-51E8F4BBE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005" y="1702634"/>
            <a:ext cx="6165591" cy="345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0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भारतीय अंतरिक्ष अनुसंधान संगठन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ISRO)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द्वारा 29 मई को अपने नेविगेशन उपग्रह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NVS-01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लॉन्च करने की योजना की गयी है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NVS-01</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एक नेविगेशन उपग्रह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आन्ध्र प्रदेश के श्रीहरिकोटा से जियोसिंक्रोनस लॉन्च व्हीकल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GSLV) Mk-II</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ज़रिये प्रक्षेपित किया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नेविगेशन उपग्रह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NVS-01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उपग्रह को जियोसिंक्रोनस ट्रांसफर ऑर्बिट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GTO)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 तैनात करने के लिए डिज़ाइन किया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a:t>
            </a:r>
            <a:r>
              <a:rPr lang="en-IN" sz="3600" b="1" dirty="0">
                <a:ln>
                  <a:solidFill>
                    <a:srgbClr val="7030A0"/>
                  </a:solidFill>
                </a:ln>
                <a:solidFill>
                  <a:srgbClr val="040F79"/>
                </a:solidFill>
                <a:latin typeface="Kokila" pitchFamily="34" charset="0"/>
                <a:ea typeface="Arial Unicode MS" pitchFamily="34" charset="-128"/>
                <a:cs typeface="Kokila" pitchFamily="34" charset="0"/>
              </a:rPr>
              <a:t>ISRO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वर्ष 2023 का चौथा लॉन्च मिशन होगा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1643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इसरो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15 अगस्त 1969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बेंगलुरु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संस्थापक</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विक्रम साराभाई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559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‘पंच कर्म संकल्प’ लांच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By whom among the following was 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Panch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Karma Sankalp' launched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नितिन गडकरी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Nitin Gadkari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सर्बानंद सोनोवाल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Sarbananda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Sonowal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राजनाथ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Rajnath Singh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11810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Kerala: Sarbananda Sonowal announces 'Panch Karma Sankalp' at end of  Chintan Shivir">
            <a:extLst>
              <a:ext uri="{FF2B5EF4-FFF2-40B4-BE49-F238E27FC236}">
                <a16:creationId xmlns:a16="http://schemas.microsoft.com/office/drawing/2014/main" id="{988ACC5A-1E2E-5903-05D1-8776929A6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105" y="1469072"/>
            <a:ext cx="5233209" cy="391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26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केंद्रीय पत्तन, पोत परिवहन और जलमार्ग तथा आयुष मंत्री सर्बानंद सोनोवाल द्वारा पाँच प्रमुख घोषणाएँ की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इन्हें 'पंच कर्म संकल्प' कहा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घोषणा उन्होंने केरल के मुन्नार में आयोजित मंत्रालय के दूसरे चिंतन शिविर के दौरान 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पंच कर्म संकल्प का उद्देश्य हरित नौवहन और बंदरगाहों के डिजिटलीकरण को बढ़ावा देना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4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4" name="Picture 3">
            <a:extLst>
              <a:ext uri="{FF2B5EF4-FFF2-40B4-BE49-F238E27FC236}">
                <a16:creationId xmlns:a16="http://schemas.microsoft.com/office/drawing/2014/main" id="{EF70947B-6D93-D98E-81D6-CF824C4F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Tree>
    <p:extLst>
      <p:ext uri="{BB962C8B-B14F-4D97-AF65-F5344CB8AC3E}">
        <p14:creationId xmlns:p14="http://schemas.microsoft.com/office/powerpoint/2010/main" val="420285789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झारखंड उच्च न्यायालय के नए भवन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inaugurated the new building of Jharkhand High Court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हेमंत सोरेन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Hemant Soren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नरेंद्र मोदी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Narendra Modi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2326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Jharkhand High Court new building will be inaugurated today">
            <a:extLst>
              <a:ext uri="{FF2B5EF4-FFF2-40B4-BE49-F238E27FC236}">
                <a16:creationId xmlns:a16="http://schemas.microsoft.com/office/drawing/2014/main" id="{5381AEBF-A157-9DAC-9D78-11197C07A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657" y="1640824"/>
            <a:ext cx="5738326" cy="357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5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द्रौपदी मुर्मु द्वारा रांची में झारखंड उच्च न्यायालय के नए भवन का लोकार्पण किया जाएगा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राष्ट्रपति खूंटी में जनजातीय कार्य मंत्रालय द्वारा आयोजित पांच सौ से अधिक महिला स्व – सहायता समूह के सम्मेलन में भी शामिल होंगी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वे रांची में भारतीय सूचना प्रौद्योगिकी संस्थान के दूसरे दीक्षांत समारोह की अध्यक्षता करेंगी । </a:t>
            </a:r>
          </a:p>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झारखंड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रांची</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हेमंत सोरेन</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2328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IN" sz="3600" b="1" dirty="0">
                <a:ln>
                  <a:solidFill>
                    <a:srgbClr val="C00000"/>
                  </a:solidFill>
                </a:ln>
                <a:solidFill>
                  <a:srgbClr val="C00000"/>
                </a:solidFill>
                <a:latin typeface="Kokila" pitchFamily="34" charset="0"/>
                <a:ea typeface="Arial Unicode MS" pitchFamily="34" charset="-128"/>
                <a:cs typeface="Kokila" pitchFamily="34" charset="0"/>
              </a:rPr>
              <a:t>0</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भारतीय निशानेबाज गनीमत सेखों और दर्शना राठौड़ ने विश्व कप शॉट गन निशानेबाजी प्रतियोगिता में दो व्यक्तिगत पदक जीतकर इतिहास रच दिया । यह विश्वकप किस देश में खेला गया?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डेनमार्क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Denmark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साउथ कोरिया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South Korea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कजाख्स्तान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Kazakhstan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2986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World Cup Shooting Competition: Ganimat, Darshan's Historic Performance | issf  world cup shooting ganemat sekhon darshna rathore clinch silver and bronze">
            <a:extLst>
              <a:ext uri="{FF2B5EF4-FFF2-40B4-BE49-F238E27FC236}">
                <a16:creationId xmlns:a16="http://schemas.microsoft.com/office/drawing/2014/main" id="{D9D25126-E010-A81F-5043-34B0093DF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874" y="1576790"/>
            <a:ext cx="5762431" cy="370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7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कजाखस्तान के अल्माटी में विश्व कप शॉट गन निशानेबाजी प्रतियोगिता का आयोजन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प्रतियोगिता में महिलाओं की स्कीट स्पर्धा में गनीमत सेखों ने रजत और दर्शना राठौड़ ने कांस्य पदक जीत कर इतिहास रचा दिया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कजाखस्तान की एसेम ओरिनबे ने शूट ऑफ में गनीमत शेखों को हराकर स्वर्ण पदक जीता । </a:t>
            </a:r>
          </a:p>
          <a:p>
            <a:pPr marL="571500" lvl="1" indent="-571500" algn="just">
              <a:buFont typeface="Arial" panose="020B0604020202020204" pitchFamily="34" charset="0"/>
              <a:buChar char="•"/>
            </a:pPr>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भारत ने पहली बार विश्व कप में महिलाओं की व्यक्तिगत स्कीट स्पर्धा में दो पदक जीते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56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गनीमत का दूसरा व्यक्तिगत विश्व कप पदक है जबकि दर्शना राठौड़ ने सीनियर स्तर के अपने पहले फाइनल में ही पदक हासिल किया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पुरुषों की स्कीट में तीनों भारतीयों में से कोई भी खिलाड़ी फाइनल में जगह नहीं बना सका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कजाखस्तान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अस्ताना</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मुद्रा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कजाकिस्तानी तेंगे</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प्रधान 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अलीखान स्माइलोव</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भाषाएँ</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रूसी, कज़ाख</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265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847755"/>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योजनाओं को हर घर तक ले जाने के लिए </a:t>
            </a:r>
            <a:r>
              <a:rPr lang="en-US" sz="3300" b="1" dirty="0">
                <a:ln>
                  <a:solidFill>
                    <a:srgbClr val="C00000"/>
                  </a:solidFill>
                </a:ln>
                <a:solidFill>
                  <a:srgbClr val="C00000"/>
                </a:solidFill>
                <a:latin typeface="Kokila" pitchFamily="34" charset="0"/>
                <a:ea typeface="Arial Unicode MS" pitchFamily="34" charset="-128"/>
                <a:cs typeface="Kokila" pitchFamily="34" charset="0"/>
              </a:rPr>
              <a:t>‘</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शासन लागू दारी (आपके द्वार पर सरकार)</a:t>
            </a:r>
            <a:r>
              <a:rPr lang="en-US" sz="3300" b="1" dirty="0">
                <a:ln>
                  <a:solidFill>
                    <a:srgbClr val="C00000"/>
                  </a:solidFill>
                </a:ln>
                <a:solidFill>
                  <a:srgbClr val="C00000"/>
                </a:solidFill>
                <a:latin typeface="Kokila" pitchFamily="34" charset="0"/>
                <a:ea typeface="Arial Unicode MS" pitchFamily="34" charset="-128"/>
                <a:cs typeface="Kokila" pitchFamily="34" charset="0"/>
              </a:rPr>
              <a:t>’</a:t>
            </a:r>
            <a:r>
              <a:rPr lang="hi-IN" sz="3300" b="1" dirty="0">
                <a:ln>
                  <a:solidFill>
                    <a:srgbClr val="C00000"/>
                  </a:solidFill>
                </a:ln>
                <a:solidFill>
                  <a:srgbClr val="C00000"/>
                </a:solidFill>
                <a:latin typeface="Kokila" pitchFamily="34" charset="0"/>
                <a:ea typeface="Arial Unicode MS" pitchFamily="34" charset="-128"/>
                <a:cs typeface="Kokila" pitchFamily="34" charset="0"/>
              </a:rPr>
              <a:t> नामक पहल किस राज्य द्वारा शुरू की गयी ?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Which state has launched an initiative called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Shasan</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Lagoo</a:t>
            </a:r>
            <a:r>
              <a:rPr lang="en-US" sz="3300" b="1" dirty="0">
                <a:ln>
                  <a:solidFill>
                    <a:srgbClr val="002060"/>
                  </a:solidFill>
                </a:ln>
                <a:solidFill>
                  <a:srgbClr val="040F79"/>
                </a:solidFill>
                <a:latin typeface="Kokila" pitchFamily="34" charset="0"/>
                <a:ea typeface="Arial Unicode MS" pitchFamily="34" charset="-128"/>
                <a:cs typeface="Kokila" pitchFamily="34" charset="0"/>
              </a:rPr>
              <a:t> Dari (Government at your Doorstep)' to take the schemes to every household</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a:t>
            </a:r>
            <a:r>
              <a:rPr lang="hi-IN" sz="3300" b="1" dirty="0">
                <a:ln>
                  <a:solidFill>
                    <a:srgbClr val="002060"/>
                  </a:solidFill>
                </a:ln>
                <a:solidFill>
                  <a:srgbClr val="040F79"/>
                </a:solidFill>
                <a:latin typeface="Kokila" pitchFamily="34" charset="0"/>
                <a:ea typeface="Arial Unicode MS" pitchFamily="34" charset="-128"/>
                <a:cs typeface="Kokila" pitchFamily="34" charset="0"/>
              </a:rPr>
              <a:t> आंध्र प्रदेश /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Andhra Pradesh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0078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Maharashtra CM Eknath Shinde-led Shiv Sena hires consultant to give leg up  to party drives | Mumbai News - Times of India">
            <a:extLst>
              <a:ext uri="{FF2B5EF4-FFF2-40B4-BE49-F238E27FC236}">
                <a16:creationId xmlns:a16="http://schemas.microsoft.com/office/drawing/2014/main" id="{E6373A3D-A5E4-203A-1789-D7337AEB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564" y="1556330"/>
            <a:ext cx="6688105" cy="374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01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महाराष्ट्र के मुख्यमंत्री एकनाथ शिंदे ने 'शासन लागू दारी' (आपके द्वार पर सरकार) पहल की शुरुआत 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एक ही स्थान पर सरकारी योजनाओं का लाभ प्रदान करने के उद्देश्य से 'शासन लागू दारी' (आपके द्वार पर सरकार) पहल की शुरुआत की गयी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सरकारी योजनाओं को आम आदमी के घर तक पहुँचाने के उद्देश्य से राज्य सरकार अब 'महालभारती' नामक एक नए पोर्टल का उपयोग करेगी, जहाँ राज्य की सभी योजनाओं को सूचीबद्ध किया जाएगा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54F16-567C-58AA-B7ED-DB7E10EF1AA8}"/>
              </a:ext>
            </a:extLst>
          </p:cNvPr>
          <p:cNvSpPr txBox="1"/>
          <p:nvPr/>
        </p:nvSpPr>
        <p:spPr>
          <a:xfrm>
            <a:off x="776743" y="1536174"/>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 </a:t>
            </a:r>
          </a:p>
          <a:p>
            <a:pPr algn="ctr"/>
            <a:r>
              <a:rPr lang="en-IN" sz="4800" b="1" dirty="0">
                <a:latin typeface="Kokila" panose="020B0604020202020204" pitchFamily="34" charset="0"/>
                <a:cs typeface="Kokila" panose="020B0604020202020204" pitchFamily="34" charset="0"/>
              </a:rPr>
              <a:t>FOR MAXIMUM DISCOUNT</a:t>
            </a:r>
          </a:p>
        </p:txBody>
      </p:sp>
      <p:pic>
        <p:nvPicPr>
          <p:cNvPr id="3" name="Picture 2">
            <a:extLst>
              <a:ext uri="{FF2B5EF4-FFF2-40B4-BE49-F238E27FC236}">
                <a16:creationId xmlns:a16="http://schemas.microsoft.com/office/drawing/2014/main" id="{7143E947-78E8-A482-0E2B-46575CD4D7D3}"/>
              </a:ext>
            </a:extLst>
          </p:cNvPr>
          <p:cNvPicPr>
            <a:picLocks noChangeAspect="1"/>
          </p:cNvPicPr>
          <p:nvPr/>
        </p:nvPicPr>
        <p:blipFill>
          <a:blip r:embed="rId2"/>
          <a:stretch>
            <a:fillRect/>
          </a:stretch>
        </p:blipFill>
        <p:spPr>
          <a:xfrm>
            <a:off x="6402355" y="1197427"/>
            <a:ext cx="4952999" cy="4952999"/>
          </a:xfrm>
          <a:prstGeom prst="rect">
            <a:avLst/>
          </a:prstGeom>
        </p:spPr>
      </p:pic>
    </p:spTree>
    <p:extLst>
      <p:ext uri="{BB962C8B-B14F-4D97-AF65-F5344CB8AC3E}">
        <p14:creationId xmlns:p14="http://schemas.microsoft.com/office/powerpoint/2010/main" val="155986952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308324"/>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महाराष्ट्र </a:t>
            </a:r>
            <a:r>
              <a:rPr lang="en-US" sz="3600" b="1" dirty="0">
                <a:ln>
                  <a:solidFill>
                    <a:srgbClr val="7030A0"/>
                  </a:solidFill>
                </a:ln>
                <a:solidFill>
                  <a:srgbClr val="040F79"/>
                </a:solidFill>
                <a:latin typeface="Kokila" pitchFamily="34" charset="0"/>
                <a:ea typeface="Arial Unicode MS" pitchFamily="34" charset="-128"/>
                <a:cs typeface="Kokila" pitchFamily="34" charset="0"/>
              </a:rPr>
              <a:t>–</a:t>
            </a:r>
            <a:endParaRPr lang="hi-IN"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 मुंबई</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 एकनाथ शिंदे</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राज्यपाल: रमेश बैस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3418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847755"/>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a:t>
            </a:r>
            <a:r>
              <a:rPr lang="hi-IN" sz="3300" b="1" dirty="0">
                <a:ln>
                  <a:solidFill>
                    <a:srgbClr val="C00000"/>
                  </a:solidFill>
                </a:ln>
                <a:solidFill>
                  <a:srgbClr val="C00000"/>
                </a:solidFill>
                <a:latin typeface="Kokila" pitchFamily="34" charset="0"/>
                <a:ea typeface="Arial Unicode MS" pitchFamily="34" charset="-128"/>
                <a:cs typeface="Kokila" pitchFamily="34" charset="0"/>
              </a:rPr>
              <a:t>1</a:t>
            </a:r>
            <a:r>
              <a:rPr lang="en-US" sz="3300" b="1" dirty="0">
                <a:ln>
                  <a:solidFill>
                    <a:srgbClr val="C00000"/>
                  </a:solidFill>
                </a:ln>
                <a:solidFill>
                  <a:srgbClr val="C00000"/>
                </a:solidFill>
                <a:latin typeface="Kokila" pitchFamily="34" charset="0"/>
                <a:ea typeface="Arial Unicode MS" pitchFamily="34" charset="-128"/>
                <a:cs typeface="Kokila" pitchFamily="34" charset="0"/>
              </a:rPr>
              <a:t>2.</a:t>
            </a: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सेन्ट्रल एशियन वॉलीबॉल एसोसिएशन (CAVA) महिला वॉलीबॉल चैलेंज कप का उद्घाटन निम्न में से किस देश में किया गया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The Central Asian Volleyball Association (CAVA) Women's Volleyball Challenge Cup was inaugurated in which of the following countries</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3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India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Nepal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जापान / </a:t>
            </a:r>
            <a:r>
              <a:rPr lang="en-US" sz="3300" b="1" dirty="0">
                <a:ln>
                  <a:solidFill>
                    <a:srgbClr val="002060"/>
                  </a:solidFill>
                </a:ln>
                <a:solidFill>
                  <a:srgbClr val="040F79"/>
                </a:solidFill>
                <a:latin typeface="Kokila" pitchFamily="34" charset="0"/>
                <a:ea typeface="Arial Unicode MS" pitchFamily="34" charset="-128"/>
                <a:cs typeface="Kokila" pitchFamily="34" charset="0"/>
              </a:rPr>
              <a:t>Japan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(d</a:t>
            </a:r>
            <a:r>
              <a:rPr lang="en-IN" sz="3300" b="1" dirty="0">
                <a:ln>
                  <a:solidFill>
                    <a:srgbClr val="002060"/>
                  </a:solidFill>
                </a:ln>
                <a:solidFill>
                  <a:srgbClr val="040F79"/>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फ़्रांस / </a:t>
            </a:r>
            <a:r>
              <a:rPr lang="en-US" sz="3300" b="1" dirty="0">
                <a:ln>
                  <a:solidFill>
                    <a:srgbClr val="002060"/>
                  </a:solidFill>
                </a:ln>
                <a:solidFill>
                  <a:srgbClr val="040F79"/>
                </a:solidFill>
                <a:latin typeface="Kokila" pitchFamily="34" charset="0"/>
                <a:ea typeface="Arial Unicode MS" pitchFamily="34" charset="-128"/>
                <a:cs typeface="Kokila" pitchFamily="34" charset="0"/>
              </a:rPr>
              <a:t>France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77099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CAVA WOMEN'S VOLLEYBALL CHALLENGE CUP GETS UNDERWAY IN NEPAL ON MAY 22 - Asian  Volleyball Confederation">
            <a:extLst>
              <a:ext uri="{FF2B5EF4-FFF2-40B4-BE49-F238E27FC236}">
                <a16:creationId xmlns:a16="http://schemas.microsoft.com/office/drawing/2014/main" id="{F7215AE1-35AB-4DFB-6968-39AA49C9B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723" y="1613973"/>
            <a:ext cx="6029227" cy="363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6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नेपाल के प्रधानमंत्री पुष्प कमल दहल 'प्रचंड' द्वारा हाल ही में  काठमांडू में सेंट्रल एशियन वॉलीबॉल एसोसिएशन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CAVA)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महिला वॉलीबॉल चैलेंज कप का उद्घाटन किया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प्रतियोगिता में मेजबान नेपाल सहित कुल आठ देश – भारत, बांग्लादेश, मालदीव, श्रीलंका, किर्गिस्तान, उज्बेकिस्तान और कजाकिस्तान हिस्सा लेंगे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6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‘टाइगर शार्क 40’ नामक नौसेना अभ्यास बांग्लादेश और किसके बीच शुरू हुआ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Naval exercise named 'Tiger Shark 40' started between Bangladesh and whom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मंगोलिया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Man</a:t>
            </a:r>
            <a:r>
              <a:rPr lang="en-IN" sz="3600" b="1" dirty="0" err="1">
                <a:ln>
                  <a:solidFill>
                    <a:srgbClr val="002060"/>
                  </a:solidFill>
                </a:ln>
                <a:solidFill>
                  <a:srgbClr val="040F79"/>
                </a:solidFill>
                <a:latin typeface="Kokila" pitchFamily="34" charset="0"/>
                <a:ea typeface="Arial Unicode MS" pitchFamily="34" charset="-128"/>
                <a:cs typeface="Kokila" pitchFamily="34" charset="0"/>
              </a:rPr>
              <a:t>golia</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 America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Oman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जापान / Japan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0314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Bangladesh-US joint naval exercise begins in Chattogram">
            <a:extLst>
              <a:ext uri="{FF2B5EF4-FFF2-40B4-BE49-F238E27FC236}">
                <a16:creationId xmlns:a16="http://schemas.microsoft.com/office/drawing/2014/main" id="{79626743-F3A7-760D-0DA6-5F325EE69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115" y="1433318"/>
            <a:ext cx="6345820" cy="399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27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बांग्लादेश और अमेरिका के बीच 'टाइगर शार्क 40’ नामक नौसेना अभ्यास शुरू हुआ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संयुक्त बांग्लादेश – अमेरिकी नौसेना अभ्यास 'टाइगर शार्क 40' चटोग्राम के बीएनएस निर्विक में शुरू हुआ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अभ्यास का उद्देश्य दोनों देशों की रणनीतिक क्षमताओं को बढ़ाना और पारस्परिक तकनीकी और प्रक्रियात्मक ज्ञान प्राप्त करना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चटोग्राम नेवल एरिया कमांडर रियर एडमिरल अब्दुल्ला ए.एल. मामून चौधरी इस कार्यक्रम में मुख्य अतिथि के रूप में शामिल हुए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697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भारत ताइक्वांडो की कार्यकारी समिति के अध्यक्ष के रूप में चुना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elected as the President of the Executive Committee of India Taekwondo</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चिरंजीव प्रसाद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Chiranjeev Prasad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नामदेव शिरगाँवकर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Namdev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Shirgaonkar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अशोक मेहता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Ashok Mehta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सुनीता वर्मा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S</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uneeta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Verma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6901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Shirgaonkar elected unopposed as India Taekwondo Chief – ThePrint –">
            <a:extLst>
              <a:ext uri="{FF2B5EF4-FFF2-40B4-BE49-F238E27FC236}">
                <a16:creationId xmlns:a16="http://schemas.microsoft.com/office/drawing/2014/main" id="{9A3B42FB-70D4-A4D9-05EC-D417E24BA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700" y="1517995"/>
            <a:ext cx="5102581" cy="382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70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970318"/>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नामदेव शिरगाँवकर को भारत ताइक्वांडो की कार्यकारी समिति के अध्यक्ष के रूप में निर्विरोध चुना गया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ताइक्वांडो में ब्लैक बेल्ट हासिल की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भारत 25 मई से 5 जून तक अजरबैजान के बाकू में होने वाली आगामी सीनियर वर्ल्ड ताइक्वांडो चैंपियनशिप 2023 में शामिल होगा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98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543440"/>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रे. स्टीवेन्सन का निधन हो गया । वे कौन थे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R</a:t>
            </a:r>
            <a:r>
              <a:rPr lang="hi-IN" sz="3600" b="1" dirty="0">
                <a:ln>
                  <a:solidFill>
                    <a:srgbClr val="002060"/>
                  </a:solidFill>
                </a:ln>
                <a:solidFill>
                  <a:srgbClr val="040F79"/>
                </a:solidFill>
                <a:latin typeface="Kokila" pitchFamily="34" charset="0"/>
                <a:ea typeface="Arial Unicode MS" pitchFamily="34" charset="-128"/>
                <a:cs typeface="Kokila" pitchFamily="34" charset="0"/>
              </a:rPr>
              <a:t>ay</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Stevenson passed away.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Actor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शिल्पकार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Architect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190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RRR actor Ray Stevenson passes away | 123telugu.com">
            <a:extLst>
              <a:ext uri="{FF2B5EF4-FFF2-40B4-BE49-F238E27FC236}">
                <a16:creationId xmlns:a16="http://schemas.microsoft.com/office/drawing/2014/main" id="{77453D50-4983-8BE0-57C6-E7CABBC2A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01388"/>
            <a:ext cx="5409908" cy="42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31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अभी हाल ही में अभिनेता रे. स्टीवेन्सन का 58 साल की उम्र में निधन हो गया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 स्टीवेन्सन ने एस.एस. राजामौली की फिल्म आरआरआर (RRR) में ब्रिटिश गवर्नर स्कॉट बक्सटन की भूमिका निभाई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उनके 59वें जन्मदिन से चार दिन पहले उनके निधन की घोषणा की गई थी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रे रोम, वाइकिंग्स और डेक्सटर जैसे प्रमुख टीवी कार्यक्रमों में भी काम कर चुके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उन्हें थोर फिल्मों और डायवर्जेंट सीरीज, साथ ही बैंड ऑफ गोल्ड, पीक प्रैक्टिस और मर्फीज लॉ जैसे कई यूके टीवी शो में भूमिकाओं के लिए भी जाना जाता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317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8313" y="1534463"/>
            <a:ext cx="8302388" cy="3785652"/>
          </a:xfrm>
          <a:prstGeom prst="rect">
            <a:avLst/>
          </a:prstGeom>
          <a:noFill/>
        </p:spPr>
        <p:txBody>
          <a:bodyPr wrap="square" rtlCol="0">
            <a:spAutoFit/>
          </a:bodyPr>
          <a:lstStyle/>
          <a:p>
            <a:pPr marL="0" lvl="1" algn="ctr"/>
            <a:r>
              <a:rPr lang="en-US" sz="8000" b="1" dirty="0">
                <a:ln>
                  <a:solidFill>
                    <a:srgbClr val="7030A0"/>
                  </a:solidFill>
                </a:ln>
                <a:solidFill>
                  <a:srgbClr val="C00000"/>
                </a:solidFill>
                <a:latin typeface="Kokila" pitchFamily="34" charset="0"/>
                <a:ea typeface="Arial Unicode MS" pitchFamily="34" charset="-128"/>
                <a:cs typeface="Kokila" pitchFamily="34" charset="0"/>
              </a:rPr>
              <a:t>21 – 23 MAY 2023 </a:t>
            </a:r>
            <a:r>
              <a:rPr lang="en-US" sz="8000" b="1" dirty="0">
                <a:ln>
                  <a:solidFill>
                    <a:srgbClr val="7030A0"/>
                  </a:solidFill>
                </a:ln>
                <a:solidFill>
                  <a:srgbClr val="040F79"/>
                </a:solidFill>
                <a:latin typeface="Kokila" pitchFamily="34" charset="0"/>
                <a:ea typeface="Arial Unicode MS" pitchFamily="34" charset="-128"/>
                <a:cs typeface="Kokila" pitchFamily="34" charset="0"/>
              </a:rPr>
              <a:t>CURRENT AFFAIRS REVISION</a:t>
            </a:r>
            <a:endParaRPr lang="hi-IN" sz="80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3775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‘द गोल्डन ईयर्स : द मेनी जॉयस ऑफ लिविंग ए गुड लॉन्ग लाइफ’ नामक पुस्तक किसके द्वारा लिखी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Who wrote the book 'The Golden Years: The Many Joys of Living a Good Long Life'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किरेन रिजिजू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Kiren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Rijuju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अशोक वर्मा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Ashok Verma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रस्किन बांड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Ruskin Bond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अनुराग द्विवेदी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Anurag </a:t>
            </a:r>
            <a:r>
              <a:rPr lang="hi-IN" sz="3600" b="1" dirty="0">
                <a:ln>
                  <a:solidFill>
                    <a:srgbClr val="002060"/>
                  </a:solidFill>
                </a:ln>
                <a:solidFill>
                  <a:srgbClr val="040F79"/>
                </a:solidFill>
                <a:latin typeface="Kokila" pitchFamily="34" charset="0"/>
                <a:ea typeface="Arial Unicode MS" pitchFamily="34" charset="-128"/>
                <a:cs typeface="Kokila" pitchFamily="34" charset="0"/>
              </a:rPr>
              <a:t>Dwivedi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3591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को विश्व माप विज्ञान दिवस के रूप में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day is observed as World Metrology Day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20 मई / 20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2773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Q3.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शहर सतत विकास लक्ष्यों (SDG) प्रगति को मापने वाला भारत का पहला शहर बन गया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Which of the following city has become the first city in India to measure the Sustainable Development Goals (SDG) progress ?</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भोपाल / Bhopal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अहमदाबाद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Ahmedabad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मुंबई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Mumbai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3094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भारत के सबसे बड़े स्काईवॉक ब्रिज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India's largest skywalk bridge was inaugurated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सिक्किम / Sikkim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 Maharashtra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तमिलनाडु / Tamilnadu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5720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दिन विश्व मधुमक्खी दिवस के रूप में मनाया जाता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day is celebrated as World Bee Day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20 मई / 20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5292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देश के द्वारा सतत विमानन ईंधन का उपयोग करके पहला वाणिज्यिक विमान लॉन्च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country has recently launched the first commercial aircraft using sustainable aviation fuel</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4635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Q7.		5000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साल पुराने ‘ग्रेट ग्रैंडफादर’ पेड़ को दुनिया का सबसे पुराना पेड़ घोषित किया गया है। यह पेड़ किस देश में स्थित है ?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The 5000 year old 'Great Grandfather' tree has been declared as the oldest tree in the world. In which country is this tree located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Nepal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भूटान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चिली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Chile</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559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मोंटाना टिकटॉक पर प्रतिबंध लगाने वाला पहला राज्य बनने वाला है । यह किस देश में स्थित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Montana is about to become the first state to ban TikTok. In which country is it located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 Engand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endParaRPr lang="en-US"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33248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राज्य में खेलो इंडिया यूनिवर्सिटी  गेम्स का उद्घाटन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Khelo</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University Games will be inaugurated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पंजाब / Punjab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 Haryana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76062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a:t>
            </a:r>
            <a:r>
              <a:rPr lang="hi-IN" sz="3400" b="1" dirty="0">
                <a:ln>
                  <a:solidFill>
                    <a:srgbClr val="C00000"/>
                  </a:solidFill>
                </a:ln>
                <a:solidFill>
                  <a:srgbClr val="C00000"/>
                </a:solidFill>
                <a:latin typeface="Kokila" pitchFamily="34" charset="0"/>
                <a:ea typeface="Arial Unicode MS" pitchFamily="34" charset="-128"/>
                <a:cs typeface="Kokila" pitchFamily="34" charset="0"/>
              </a:rPr>
              <a:t>1</a:t>
            </a:r>
            <a:r>
              <a:rPr lang="en-IN" sz="3400" b="1" dirty="0">
                <a:ln>
                  <a:solidFill>
                    <a:srgbClr val="C00000"/>
                  </a:solidFill>
                </a:ln>
                <a:solidFill>
                  <a:srgbClr val="C00000"/>
                </a:solidFill>
                <a:latin typeface="Kokila" pitchFamily="34" charset="0"/>
                <a:ea typeface="Arial Unicode MS" pitchFamily="34" charset="-128"/>
                <a:cs typeface="Kokila" pitchFamily="34" charset="0"/>
              </a:rPr>
              <a:t>0</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स्वास्थ्य एवं परिवार कल्याण मंत्रालय में राज्य मंत्री के रूप में नियुक्त किया गया है ?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has been appointed as the Minister of State in the Ministry of Health and Family Welfare ?</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अर्जुन राम मेघवाल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Arjun Ram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Meghval</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प्रो. एस. पी. सिंह बघेल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Pro. S. P. </a:t>
            </a:r>
            <a:r>
              <a:rPr lang="hi-IN" sz="3400" b="1" dirty="0">
                <a:ln>
                  <a:solidFill>
                    <a:srgbClr val="002060"/>
                  </a:solidFill>
                </a:ln>
                <a:solidFill>
                  <a:srgbClr val="040F79"/>
                </a:solidFill>
                <a:latin typeface="Kokila" pitchFamily="34" charset="0"/>
                <a:ea typeface="Arial Unicode MS" pitchFamily="34" charset="-128"/>
                <a:cs typeface="Kokila" pitchFamily="34" charset="0"/>
              </a:rPr>
              <a:t>Singh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Baghel</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किरेन रिजिजु</a:t>
            </a:r>
            <a:r>
              <a:rPr lang="en-US" sz="3400" b="1" dirty="0">
                <a:ln>
                  <a:solidFill>
                    <a:srgbClr val="002060"/>
                  </a:solidFill>
                </a:ln>
                <a:solidFill>
                  <a:srgbClr val="040F79"/>
                </a:solidFill>
                <a:latin typeface="Kokila" pitchFamily="34" charset="0"/>
                <a:ea typeface="Arial Unicode MS" pitchFamily="34" charset="-128"/>
                <a:cs typeface="Kokila" pitchFamily="34" charset="0"/>
              </a:rPr>
              <a:t> / Kiren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Rijuju</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अशोक पाल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Ashok Pal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435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801314"/>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Q11.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द्वारा नई दिल्ली में त्रिपुरा के प्रसिद्ध आर्गेनिक क्वीन पाइनएप्पल का शुभारंभ किया गया? </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Who among the following launched the famous Organic Queen Pineapple of Tripura in New Delhi</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नरेंद्र मोदी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Narendra Modi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नरेंद्र सिंह तोमर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Narendra Singh Tomar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माणिक साहा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Manik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Saha</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	(d)</a:t>
            </a:r>
            <a:r>
              <a:rPr lang="hi-IN" sz="3400" b="1" dirty="0">
                <a:ln>
                  <a:solidFill>
                    <a:srgbClr val="002060"/>
                  </a:solidFill>
                </a:ln>
                <a:solidFill>
                  <a:srgbClr val="040F79"/>
                </a:solidFill>
                <a:latin typeface="Kokila" pitchFamily="34" charset="0"/>
                <a:ea typeface="Arial Unicode MS" pitchFamily="34" charset="-128"/>
                <a:cs typeface="Kokila" pitchFamily="34" charset="0"/>
              </a:rPr>
              <a:t> रतनलाल नाथ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Ratanlal</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Nath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596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देश में G7 सम्मलेन का आयोजन किया जा रहा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G7 summit is being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कनाडा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Canada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इटली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Italy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1802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देश में कैबसैट के 29 वें संस्करण का समापन किया गया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29th edition of CABSAT was concluded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Egypt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Norway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ब्राजील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8042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‘प्राइम ग्लोबल सिटीज इंडेक्स Q1 2023’ की रिपोर्ट के अनुसार वैश्विक शहरों में मुंबई को कौनसा स्थान प्राप्त हुआ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the report of 'Prime Global Cities Index Q1 2023', what is the rank of Mumbai in global cities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5th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6</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7th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8th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6828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भारत ने निम्न में से किस देश की सहायता के लिए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‘ऑपरेशन करुणा’ को शुरू किया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India has launched 'Operation Karuna' to help which of the following countries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ताइवान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Taiwan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यूक्रेन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Ukraine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म्यांमार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Myanmar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9859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वित्त वर्ष </a:t>
            </a:r>
            <a:r>
              <a:rPr lang="en-US" sz="3600" b="1" dirty="0">
                <a:ln>
                  <a:solidFill>
                    <a:srgbClr val="C00000"/>
                  </a:solidFill>
                </a:ln>
                <a:solidFill>
                  <a:srgbClr val="C00000"/>
                </a:solidFill>
                <a:latin typeface="Kokila" pitchFamily="34" charset="0"/>
                <a:ea typeface="Arial Unicode MS" pitchFamily="34" charset="-128"/>
                <a:cs typeface="Kokila" pitchFamily="34" charset="0"/>
              </a:rPr>
              <a:t>2023–24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में मॉर्गन स्टेनली के अनुसार  भारत की विकास दर कितने प्रतिशत रहने का अनुमान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According to Morgan Stanley in the financial year 2023–24 India's growth rate is estimated to be what percent</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5.8 %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5.9 %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6.1 %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6.2 %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0072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Q17.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राष्ट्रीय लुप्तप्राय प्रजाति दिवस 2023 मनाया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National Endangered Species Day 2023 was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19</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20 मई / 20 May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5617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1</a:t>
            </a:r>
            <a:r>
              <a:rPr lang="en-US" sz="3600" b="1" dirty="0">
                <a:ln>
                  <a:solidFill>
                    <a:srgbClr val="C00000"/>
                  </a:solidFill>
                </a:ln>
                <a:solidFill>
                  <a:srgbClr val="C00000"/>
                </a:solidFill>
                <a:latin typeface="Kokila" pitchFamily="34" charset="0"/>
                <a:ea typeface="Arial Unicode MS" pitchFamily="34" charset="-128"/>
                <a:cs typeface="Kokila" pitchFamily="34" charset="0"/>
              </a:rPr>
              <a:t>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रतन लाल कटारिया का निधन हो गया। वे कौन थे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Recently Ratan Lal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Kataria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Politician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वैज्ञानिक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Scientist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शिल्पकार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Architect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5411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स्थान पर आपदा जोखिम न्यूनीकरण कार्य समूह की दूसरी बैठक का आयोजन किया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which of the following places the second meeting of the Working Group on Disaster Risk Reduction will be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भोपाल / Bhopal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अहमदाबाद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Ahmedabad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मुंबई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Mumbai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2619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a:t>
            </a:r>
            <a:r>
              <a:rPr lang="hi-IN" sz="3300" b="1" dirty="0">
                <a:ln>
                  <a:solidFill>
                    <a:srgbClr val="C00000"/>
                  </a:solidFill>
                </a:ln>
                <a:solidFill>
                  <a:srgbClr val="C00000"/>
                </a:solidFill>
                <a:latin typeface="Kokila" pitchFamily="34" charset="0"/>
                <a:ea typeface="Arial Unicode MS" pitchFamily="34" charset="-128"/>
                <a:cs typeface="Kokila" pitchFamily="34" charset="0"/>
              </a:rPr>
              <a:t>2</a:t>
            </a:r>
            <a:r>
              <a:rPr lang="en-IN" sz="3300" b="1" dirty="0">
                <a:ln>
                  <a:solidFill>
                    <a:srgbClr val="C00000"/>
                  </a:solidFill>
                </a:ln>
                <a:solidFill>
                  <a:srgbClr val="C00000"/>
                </a:solidFill>
                <a:latin typeface="Kokila" pitchFamily="34" charset="0"/>
                <a:ea typeface="Arial Unicode MS" pitchFamily="34" charset="-128"/>
                <a:cs typeface="Kokila" pitchFamily="34" charset="0"/>
              </a:rPr>
              <a:t>0</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वर्ल्ड फूड इंडिया 2023 पर पहली अंतर–मंत्रालयी समिति की पहली बैठक का आयोजन निम्न में से किस शहर में किया गया ?   </a:t>
            </a: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The first meeting of the first Inter–Ministerial Committee on World Food India 2023 was held in which of the following cities</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a)</a:t>
            </a:r>
            <a:r>
              <a:rPr lang="hi-IN" sz="3300" b="1" dirty="0">
                <a:ln>
                  <a:solidFill>
                    <a:srgbClr val="002060"/>
                  </a:solidFill>
                </a:ln>
                <a:solidFill>
                  <a:srgbClr val="040F79"/>
                </a:solidFill>
                <a:latin typeface="Kokila" pitchFamily="34" charset="0"/>
                <a:ea typeface="Arial Unicode MS" pitchFamily="34" charset="-128"/>
                <a:cs typeface="Kokila" pitchFamily="34" charset="0"/>
              </a:rPr>
              <a:t> कानपुर / Kanpur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चेन्नई / Chennai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शिमला / Shimla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7961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खिलाड़ी ने हाल ही में इटैलियन ओपन 2023 का ख़िताब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Which of the following player has recently won the title of Italian Open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होल्गर रुण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Holger Run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राफेल नडाल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Rafale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Nadale</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डेनियल मेदवेदेव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Daniel Medvedev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नोवाक जोकोविच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Novac</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Djokovich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8646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Q22.</a:t>
            </a:r>
            <a:r>
              <a:rPr lang="hi-IN" sz="3200" b="1" dirty="0">
                <a:ln>
                  <a:solidFill>
                    <a:srgbClr val="C00000"/>
                  </a:solidFill>
                </a:ln>
                <a:solidFill>
                  <a:srgbClr val="C00000"/>
                </a:solidFill>
                <a:latin typeface="Kokila" pitchFamily="34" charset="0"/>
                <a:ea typeface="Arial Unicode MS" pitchFamily="34" charset="-128"/>
                <a:cs typeface="Kokila" pitchFamily="34" charset="0"/>
              </a:rPr>
              <a:t>	भारतीय एथलीट शैली सिंह ने हाल ही में आयोजित गोल्डन ग्रांड प्रिक्स 2023 में कांस्य पदक जीता है । यह प्रतियोगिता किस देश में आयोजित की गयी ? </a:t>
            </a:r>
          </a:p>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Indian athlete Shaili Singh has won the bronze medal in the recently held Golden Grand Prix 2023. In which country was this competition held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इटली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Italy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इंग्लैंड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9973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दिन अंतर्राष्ट्रीय जैव विविधता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International Biodiversity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0</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1</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600" b="1" dirty="0">
                <a:ln>
                  <a:solidFill>
                    <a:srgbClr val="002060"/>
                  </a:solidFill>
                </a:ln>
                <a:solidFill>
                  <a:srgbClr val="040F79"/>
                </a:solidFill>
                <a:latin typeface="Kokila" pitchFamily="34" charset="0"/>
                <a:ea typeface="Arial Unicode MS" pitchFamily="34" charset="-128"/>
                <a:cs typeface="Kokila" pitchFamily="34" charset="0"/>
              </a:rPr>
              <a:t>2</a:t>
            </a:r>
            <a:r>
              <a:rPr lang="hi-IN" sz="36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23 मई / 23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9872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अल मोहद अल हिन्दी नामक नौसेना अभ्यास भारत और किस देश के बीच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Naval exercise named Al Mohd Al Hindi was conducted between India and which country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मिस्र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Egypt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ईरान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Iran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सऊदी अरब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Saudi Arabia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7864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Q25.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2024 क्वाड समिट का आयोजन किया जाएगा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2024 Quad Summit will be held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ऑस्ट्रेलिया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Australia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393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Q26.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गेवरा कोयला खदान एशिया की सबसे बड़ी कोयला खदान बन जाएगी । यह किस देश में स्थित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Gevra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coal mine will become the largest coal mine in Asia. In which country is it located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मलेशिया / Malaysia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रूस / Russia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China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23468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2023 के अंत तक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से AFSPA क़ानून हटाने की घोषणा की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From which state it has been announced to remove AFSPA law by the end of 2023?</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अरुणाचल प्रदेश / Arunachal Pradesh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असम / Assam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नागालैंड / Nagaland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मणिपुर / Manipur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553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062651"/>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Q27.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किस दिन राष्ट्रीय आतंकवाद विरोधी दिवस मनाया जाता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National Anti-Terrorism Day is observed</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a)</a:t>
            </a:r>
            <a:r>
              <a:rPr lang="hi-IN" sz="3200" b="1" dirty="0">
                <a:ln>
                  <a:solidFill>
                    <a:srgbClr val="002060"/>
                  </a:solidFill>
                </a:ln>
                <a:solidFill>
                  <a:srgbClr val="040F79"/>
                </a:solidFill>
                <a:latin typeface="Kokila" pitchFamily="34" charset="0"/>
                <a:ea typeface="Arial Unicode MS" pitchFamily="34" charset="-128"/>
                <a:cs typeface="Kokila" pitchFamily="34" charset="0"/>
              </a:rPr>
              <a:t> 2</a:t>
            </a:r>
            <a:r>
              <a:rPr lang="en-US" sz="3200" b="1" dirty="0">
                <a:ln>
                  <a:solidFill>
                    <a:srgbClr val="002060"/>
                  </a:solidFill>
                </a:ln>
                <a:solidFill>
                  <a:srgbClr val="040F79"/>
                </a:solidFill>
                <a:latin typeface="Kokila" pitchFamily="34" charset="0"/>
                <a:ea typeface="Arial Unicode MS" pitchFamily="34" charset="-128"/>
                <a:cs typeface="Kokila" pitchFamily="34" charset="0"/>
              </a:rPr>
              <a:t>0</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200" b="1" dirty="0">
                <a:ln>
                  <a:solidFill>
                    <a:srgbClr val="002060"/>
                  </a:solidFill>
                </a:ln>
                <a:solidFill>
                  <a:srgbClr val="040F79"/>
                </a:solidFill>
                <a:latin typeface="Kokila" pitchFamily="34" charset="0"/>
                <a:ea typeface="Arial Unicode MS" pitchFamily="34" charset="-128"/>
                <a:cs typeface="Kokila" pitchFamily="34" charset="0"/>
              </a:rPr>
              <a:t>0</a:t>
            </a:r>
            <a:r>
              <a:rPr lang="hi-IN" sz="32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2</a:t>
            </a:r>
            <a:r>
              <a:rPr lang="en-US" sz="3200" b="1" dirty="0">
                <a:ln>
                  <a:solidFill>
                    <a:srgbClr val="002060"/>
                  </a:solidFill>
                </a:ln>
                <a:solidFill>
                  <a:srgbClr val="040F79"/>
                </a:solidFill>
                <a:latin typeface="Kokila" pitchFamily="34" charset="0"/>
                <a:ea typeface="Arial Unicode MS" pitchFamily="34" charset="-128"/>
                <a:cs typeface="Kokila" pitchFamily="34" charset="0"/>
              </a:rPr>
              <a:t>1</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200" b="1" dirty="0">
                <a:ln>
                  <a:solidFill>
                    <a:srgbClr val="002060"/>
                  </a:solidFill>
                </a:ln>
                <a:solidFill>
                  <a:srgbClr val="040F79"/>
                </a:solidFill>
                <a:latin typeface="Kokila" pitchFamily="34" charset="0"/>
                <a:ea typeface="Arial Unicode MS" pitchFamily="34" charset="-128"/>
                <a:cs typeface="Kokila" pitchFamily="34" charset="0"/>
              </a:rPr>
              <a:t>1</a:t>
            </a:r>
            <a:r>
              <a:rPr lang="hi-IN" sz="32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2</a:t>
            </a:r>
            <a:r>
              <a:rPr lang="en-US" sz="3200" b="1" dirty="0">
                <a:ln>
                  <a:solidFill>
                    <a:srgbClr val="002060"/>
                  </a:solidFill>
                </a:ln>
                <a:solidFill>
                  <a:srgbClr val="040F79"/>
                </a:solidFill>
                <a:latin typeface="Kokila" pitchFamily="34" charset="0"/>
                <a:ea typeface="Arial Unicode MS" pitchFamily="34" charset="-128"/>
                <a:cs typeface="Kokila" pitchFamily="34" charset="0"/>
              </a:rPr>
              <a:t>2</a:t>
            </a:r>
            <a:r>
              <a:rPr lang="hi-IN" sz="3200" b="1" dirty="0">
                <a:ln>
                  <a:solidFill>
                    <a:srgbClr val="002060"/>
                  </a:solidFill>
                </a:ln>
                <a:solidFill>
                  <a:srgbClr val="040F79"/>
                </a:solidFill>
                <a:latin typeface="Kokila" pitchFamily="34" charset="0"/>
                <a:ea typeface="Arial Unicode MS" pitchFamily="34" charset="-128"/>
                <a:cs typeface="Kokila" pitchFamily="34" charset="0"/>
              </a:rPr>
              <a:t> मई / 2</a:t>
            </a:r>
            <a:r>
              <a:rPr lang="en-US" sz="3200" b="1" dirty="0">
                <a:ln>
                  <a:solidFill>
                    <a:srgbClr val="002060"/>
                  </a:solidFill>
                </a:ln>
                <a:solidFill>
                  <a:srgbClr val="040F79"/>
                </a:solidFill>
                <a:latin typeface="Kokila" pitchFamily="34" charset="0"/>
                <a:ea typeface="Arial Unicode MS" pitchFamily="34" charset="-128"/>
                <a:cs typeface="Kokila" pitchFamily="34" charset="0"/>
              </a:rPr>
              <a:t>2</a:t>
            </a:r>
            <a:r>
              <a:rPr lang="hi-IN" sz="3200" b="1" dirty="0">
                <a:ln>
                  <a:solidFill>
                    <a:srgbClr val="002060"/>
                  </a:solidFill>
                </a:ln>
                <a:solidFill>
                  <a:srgbClr val="040F79"/>
                </a:solidFill>
                <a:latin typeface="Kokila" pitchFamily="34" charset="0"/>
                <a:ea typeface="Arial Unicode MS" pitchFamily="34" charset="-128"/>
                <a:cs typeface="Kokila" pitchFamily="34" charset="0"/>
              </a:rPr>
              <a:t> May </a:t>
            </a: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23 मई / 23 May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67403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तीर्थयात्रियों को मुफ्त हवाई यात्रा प्रदान करने वाला भारत का पहला राज्य कौन बन गया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has become the first state in India to provide free air travel to pilgrims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मध्य प्रदेश / Madhya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 Uttar Pradesh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गुजरात / Gujarat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 Haryana </a:t>
            </a: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79804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a:t>
            </a:r>
            <a:r>
              <a:rPr lang="hi-IN" sz="3600" b="1" dirty="0">
                <a:ln>
                  <a:solidFill>
                    <a:srgbClr val="C00000"/>
                  </a:solidFill>
                </a:ln>
                <a:solidFill>
                  <a:srgbClr val="C00000"/>
                </a:solidFill>
                <a:latin typeface="Kokila" pitchFamily="34" charset="0"/>
                <a:ea typeface="Arial Unicode MS" pitchFamily="34" charset="-128"/>
                <a:cs typeface="Kokila" pitchFamily="34" charset="0"/>
              </a:rPr>
              <a:t>2</a:t>
            </a:r>
            <a:r>
              <a:rPr lang="en-US" sz="3600" b="1" dirty="0">
                <a:ln>
                  <a:solidFill>
                    <a:srgbClr val="C00000"/>
                  </a:solidFill>
                </a:ln>
                <a:solidFill>
                  <a:srgbClr val="C00000"/>
                </a:solidFill>
                <a:latin typeface="Kokila" pitchFamily="34" charset="0"/>
                <a:ea typeface="Arial Unicode MS" pitchFamily="34" charset="-128"/>
                <a:cs typeface="Kokila" pitchFamily="34" charset="0"/>
              </a:rPr>
              <a:t>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विश्व स्वास्थ्य सभा के 76 वें सत्र का आयोजन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76th session of the World Health Assembly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स्वीडन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स्विट्जरलैंड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Switzerland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5729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C52D2F-33E1-5303-ED38-3ED0D81C7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427" y="1007705"/>
            <a:ext cx="4058047" cy="5253135"/>
          </a:xfrm>
          <a:prstGeom prst="rect">
            <a:avLst/>
          </a:prstGeom>
        </p:spPr>
      </p:pic>
    </p:spTree>
    <p:extLst>
      <p:ext uri="{BB962C8B-B14F-4D97-AF65-F5344CB8AC3E}">
        <p14:creationId xmlns:p14="http://schemas.microsoft.com/office/powerpoint/2010/main" val="622735938"/>
      </p:ext>
    </p:extLst>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4992B-90EE-37DC-3017-1F11318BB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3412"/>
            <a:ext cx="4953000" cy="4953000"/>
          </a:xfrm>
          <a:prstGeom prst="rect">
            <a:avLst/>
          </a:prstGeom>
        </p:spPr>
      </p:pic>
      <p:sp>
        <p:nvSpPr>
          <p:cNvPr id="3" name="TextBox 2">
            <a:extLst>
              <a:ext uri="{FF2B5EF4-FFF2-40B4-BE49-F238E27FC236}">
                <a16:creationId xmlns:a16="http://schemas.microsoft.com/office/drawing/2014/main" id="{2EB70145-C5B2-BD63-91C3-D57D23EF8758}"/>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1398095426"/>
      </p:ext>
    </p:extLst>
  </p:cSld>
  <p:clrMapOvr>
    <a:masterClrMapping/>
  </p:clrMapOvr>
  <p:transition spd="med">
    <p:pull/>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92501-056C-0A2D-5A17-7248CF463C5D}"/>
              </a:ext>
            </a:extLst>
          </p:cNvPr>
          <p:cNvPicPr>
            <a:picLocks noChangeAspect="1"/>
          </p:cNvPicPr>
          <p:nvPr/>
        </p:nvPicPr>
        <p:blipFill>
          <a:blip r:embed="rId2"/>
          <a:stretch>
            <a:fillRect/>
          </a:stretch>
        </p:blipFill>
        <p:spPr>
          <a:xfrm>
            <a:off x="6402355" y="1197427"/>
            <a:ext cx="4952999" cy="4952999"/>
          </a:xfrm>
          <a:prstGeom prst="rect">
            <a:avLst/>
          </a:prstGeom>
        </p:spPr>
      </p:pic>
      <p:sp>
        <p:nvSpPr>
          <p:cNvPr id="4" name="TextBox 3">
            <a:extLst>
              <a:ext uri="{FF2B5EF4-FFF2-40B4-BE49-F238E27FC236}">
                <a16:creationId xmlns:a16="http://schemas.microsoft.com/office/drawing/2014/main" id="{D91499D5-6BA5-A073-66F6-C3EAD3ACF32A}"/>
              </a:ext>
            </a:extLst>
          </p:cNvPr>
          <p:cNvSpPr txBox="1"/>
          <p:nvPr/>
        </p:nvSpPr>
        <p:spPr>
          <a:xfrm>
            <a:off x="659364" y="2043403"/>
            <a:ext cx="5339930" cy="3416320"/>
          </a:xfrm>
          <a:prstGeom prst="rect">
            <a:avLst/>
          </a:prstGeom>
          <a:noFill/>
        </p:spPr>
        <p:txBody>
          <a:bodyPr wrap="square" rtlCol="0">
            <a:spAutoFit/>
          </a:bodyPr>
          <a:lstStyle/>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USE CODE – Y182 TO GET </a:t>
            </a:r>
          </a:p>
          <a:p>
            <a:pPr algn="ctr"/>
            <a:r>
              <a:rPr lang="en-US" sz="5400" b="1" dirty="0">
                <a:ln>
                  <a:solidFill>
                    <a:srgbClr val="7030A0"/>
                  </a:solidFill>
                </a:ln>
                <a:solidFill>
                  <a:srgbClr val="040F79"/>
                </a:solidFill>
                <a:latin typeface="Kokila" pitchFamily="34" charset="0"/>
                <a:ea typeface="Arial Unicode MS" pitchFamily="34" charset="-128"/>
                <a:cs typeface="Kokila" pitchFamily="34" charset="0"/>
              </a:rPr>
              <a:t>MAXIMUM DISCOUNT</a:t>
            </a:r>
            <a:endParaRPr lang="en-IN" sz="5400" b="1" dirty="0">
              <a:ln>
                <a:solidFill>
                  <a:srgbClr val="7030A0"/>
                </a:solidFill>
              </a:ln>
              <a:solidFill>
                <a:srgbClr val="040F79"/>
              </a:solidFill>
              <a:latin typeface="Kokila" pitchFamily="34" charset="0"/>
              <a:ea typeface="Arial Unicode MS" pitchFamily="34" charset="-128"/>
              <a:cs typeface="Kokila" pitchFamily="34" charset="0"/>
            </a:endParaRPr>
          </a:p>
        </p:txBody>
      </p:sp>
    </p:spTree>
    <p:extLst>
      <p:ext uri="{BB962C8B-B14F-4D97-AF65-F5344CB8AC3E}">
        <p14:creationId xmlns:p14="http://schemas.microsoft.com/office/powerpoint/2010/main" val="2661071977"/>
      </p:ext>
    </p:extLst>
  </p:cSld>
  <p:clrMapOvr>
    <a:masterClrMapping/>
  </p:clrMapOvr>
  <p:transition spd="med">
    <p:pull/>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D49B7-B06B-36A5-E072-D33F166B7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564712"/>
      </p:ext>
    </p:extLst>
  </p:cSld>
  <p:clrMapOvr>
    <a:masterClrMapping/>
  </p:clrMapOvr>
  <p:transition spd="med">
    <p:pull/>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669942"/>
      </p:ext>
    </p:extLst>
  </p:cSld>
  <p:clrMapOvr>
    <a:masterClrMapping/>
  </p:clrMapOvr>
  <p:transition spd="med">
    <p:pull/>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23438</TotalTime>
  <Words>5238</Words>
  <Application>Microsoft Office PowerPoint</Application>
  <PresentationFormat>Widescreen</PresentationFormat>
  <Paragraphs>451</Paragraphs>
  <Slides>100</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100</vt:i4>
      </vt:variant>
    </vt:vector>
  </HeadingPairs>
  <TitlesOfParts>
    <vt:vector size="111"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1327</cp:revision>
  <dcterms:created xsi:type="dcterms:W3CDTF">2022-08-19T12:50:04Z</dcterms:created>
  <dcterms:modified xsi:type="dcterms:W3CDTF">2023-05-24T12:16:16Z</dcterms:modified>
</cp:coreProperties>
</file>