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309" r:id="rId21"/>
    <p:sldId id="310" r:id="rId22"/>
    <p:sldId id="311" r:id="rId23"/>
    <p:sldId id="312" r:id="rId24"/>
    <p:sldId id="313" r:id="rId25"/>
    <p:sldId id="314" r:id="rId26"/>
    <p:sldId id="315" r:id="rId27"/>
    <p:sldId id="316" r:id="rId28"/>
    <p:sldId id="317" r:id="rId29"/>
    <p:sldId id="318"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821"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4E2A7E-45E8-4DB8-92E1-B1211170108F}" type="datetimeFigureOut">
              <a:rPr lang="en-US" smtClean="0"/>
              <a:t>5/18/2023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FD76F9-4F88-40E2-8643-84DEC071F297}" type="slidenum">
              <a:rPr lang="en-US" smtClean="0"/>
              <a:t>‹#›</a:t>
            </a:fld>
            <a:endParaRPr lang="en-US"/>
          </a:p>
        </p:txBody>
      </p:sp>
    </p:spTree>
    <p:extLst>
      <p:ext uri="{BB962C8B-B14F-4D97-AF65-F5344CB8AC3E}">
        <p14:creationId xmlns:p14="http://schemas.microsoft.com/office/powerpoint/2010/main" val="3614658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FD76F9-4F88-40E2-8643-84DEC071F297}" type="slidenum">
              <a:rPr lang="en-US" smtClean="0"/>
              <a:t>4</a:t>
            </a:fld>
            <a:endParaRPr lang="en-US"/>
          </a:p>
        </p:txBody>
      </p:sp>
    </p:spTree>
    <p:extLst>
      <p:ext uri="{BB962C8B-B14F-4D97-AF65-F5344CB8AC3E}">
        <p14:creationId xmlns:p14="http://schemas.microsoft.com/office/powerpoint/2010/main" val="2867463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F807F-82C5-2D16-B0E4-A547F7327D1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D32C547-4E7E-F7EA-6F19-2C9476C6EF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A2FCD6-095B-D041-390E-F514A578D273}"/>
              </a:ext>
            </a:extLst>
          </p:cNvPr>
          <p:cNvSpPr>
            <a:spLocks noGrp="1"/>
          </p:cNvSpPr>
          <p:nvPr>
            <p:ph type="dt" sz="half" idx="10"/>
          </p:nvPr>
        </p:nvSpPr>
        <p:spPr/>
        <p:txBody>
          <a:bodyPr/>
          <a:lstStyle/>
          <a:p>
            <a:fld id="{628D61D4-2B99-4E66-BEB9-8A756B1AF1C1}" type="datetimeFigureOut">
              <a:rPr lang="en-US" smtClean="0"/>
              <a:t>5/18/2023</a:t>
            </a:fld>
            <a:endParaRPr lang="en-US"/>
          </a:p>
        </p:txBody>
      </p:sp>
      <p:sp>
        <p:nvSpPr>
          <p:cNvPr id="5" name="Footer Placeholder 4">
            <a:extLst>
              <a:ext uri="{FF2B5EF4-FFF2-40B4-BE49-F238E27FC236}">
                <a16:creationId xmlns:a16="http://schemas.microsoft.com/office/drawing/2014/main" id="{52B84C2E-0D4F-E768-F948-FC564F2635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085BED-003D-1E5D-CDE6-7D8A148A9FEC}"/>
              </a:ext>
            </a:extLst>
          </p:cNvPr>
          <p:cNvSpPr>
            <a:spLocks noGrp="1"/>
          </p:cNvSpPr>
          <p:nvPr>
            <p:ph type="sldNum" sz="quarter" idx="12"/>
          </p:nvPr>
        </p:nvSpPr>
        <p:spPr/>
        <p:txBody>
          <a:bodyPr/>
          <a:lstStyle/>
          <a:p>
            <a:fld id="{F7BD2C65-EE44-4293-96E4-F45316F40921}" type="slidenum">
              <a:rPr lang="en-US" smtClean="0"/>
              <a:t>‹#›</a:t>
            </a:fld>
            <a:endParaRPr lang="en-US"/>
          </a:p>
        </p:txBody>
      </p:sp>
    </p:spTree>
    <p:extLst>
      <p:ext uri="{BB962C8B-B14F-4D97-AF65-F5344CB8AC3E}">
        <p14:creationId xmlns:p14="http://schemas.microsoft.com/office/powerpoint/2010/main" val="2904178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36C73-F827-3D8E-1F69-8171D16EA1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3A2B479-2160-A1AB-77B6-26288614D3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0D3AA4-DD42-40E3-CA8D-D68492944C24}"/>
              </a:ext>
            </a:extLst>
          </p:cNvPr>
          <p:cNvSpPr>
            <a:spLocks noGrp="1"/>
          </p:cNvSpPr>
          <p:nvPr>
            <p:ph type="dt" sz="half" idx="10"/>
          </p:nvPr>
        </p:nvSpPr>
        <p:spPr/>
        <p:txBody>
          <a:bodyPr/>
          <a:lstStyle/>
          <a:p>
            <a:fld id="{628D61D4-2B99-4E66-BEB9-8A756B1AF1C1}" type="datetimeFigureOut">
              <a:rPr lang="en-US" smtClean="0"/>
              <a:t>5/18/2023</a:t>
            </a:fld>
            <a:endParaRPr lang="en-US"/>
          </a:p>
        </p:txBody>
      </p:sp>
      <p:sp>
        <p:nvSpPr>
          <p:cNvPr id="5" name="Footer Placeholder 4">
            <a:extLst>
              <a:ext uri="{FF2B5EF4-FFF2-40B4-BE49-F238E27FC236}">
                <a16:creationId xmlns:a16="http://schemas.microsoft.com/office/drawing/2014/main" id="{8AD0FDB7-5F4B-B7FF-DCDA-1E6A8FFD37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24D9EF-FB08-FF5A-7E82-B44400C13847}"/>
              </a:ext>
            </a:extLst>
          </p:cNvPr>
          <p:cNvSpPr>
            <a:spLocks noGrp="1"/>
          </p:cNvSpPr>
          <p:nvPr>
            <p:ph type="sldNum" sz="quarter" idx="12"/>
          </p:nvPr>
        </p:nvSpPr>
        <p:spPr/>
        <p:txBody>
          <a:bodyPr/>
          <a:lstStyle/>
          <a:p>
            <a:fld id="{F7BD2C65-EE44-4293-96E4-F45316F40921}" type="slidenum">
              <a:rPr lang="en-US" smtClean="0"/>
              <a:t>‹#›</a:t>
            </a:fld>
            <a:endParaRPr lang="en-US"/>
          </a:p>
        </p:txBody>
      </p:sp>
    </p:spTree>
    <p:extLst>
      <p:ext uri="{BB962C8B-B14F-4D97-AF65-F5344CB8AC3E}">
        <p14:creationId xmlns:p14="http://schemas.microsoft.com/office/powerpoint/2010/main" val="599821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85AA3FF-A4DE-5159-946F-EAF4F08D77E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D12A101-834A-DF45-98AA-2FD407C2023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F37FAF-441E-4508-C62E-263D7B189859}"/>
              </a:ext>
            </a:extLst>
          </p:cNvPr>
          <p:cNvSpPr>
            <a:spLocks noGrp="1"/>
          </p:cNvSpPr>
          <p:nvPr>
            <p:ph type="dt" sz="half" idx="10"/>
          </p:nvPr>
        </p:nvSpPr>
        <p:spPr/>
        <p:txBody>
          <a:bodyPr/>
          <a:lstStyle/>
          <a:p>
            <a:fld id="{628D61D4-2B99-4E66-BEB9-8A756B1AF1C1}" type="datetimeFigureOut">
              <a:rPr lang="en-US" smtClean="0"/>
              <a:t>5/18/2023</a:t>
            </a:fld>
            <a:endParaRPr lang="en-US"/>
          </a:p>
        </p:txBody>
      </p:sp>
      <p:sp>
        <p:nvSpPr>
          <p:cNvPr id="5" name="Footer Placeholder 4">
            <a:extLst>
              <a:ext uri="{FF2B5EF4-FFF2-40B4-BE49-F238E27FC236}">
                <a16:creationId xmlns:a16="http://schemas.microsoft.com/office/drawing/2014/main" id="{43F47F66-0390-620C-B229-4FDAD1B5AF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E9B98D-C7D8-17C8-ADC5-7609D2F9BE19}"/>
              </a:ext>
            </a:extLst>
          </p:cNvPr>
          <p:cNvSpPr>
            <a:spLocks noGrp="1"/>
          </p:cNvSpPr>
          <p:nvPr>
            <p:ph type="sldNum" sz="quarter" idx="12"/>
          </p:nvPr>
        </p:nvSpPr>
        <p:spPr/>
        <p:txBody>
          <a:bodyPr/>
          <a:lstStyle/>
          <a:p>
            <a:fld id="{F7BD2C65-EE44-4293-96E4-F45316F40921}" type="slidenum">
              <a:rPr lang="en-US" smtClean="0"/>
              <a:t>‹#›</a:t>
            </a:fld>
            <a:endParaRPr lang="en-US"/>
          </a:p>
        </p:txBody>
      </p:sp>
    </p:spTree>
    <p:extLst>
      <p:ext uri="{BB962C8B-B14F-4D97-AF65-F5344CB8AC3E}">
        <p14:creationId xmlns:p14="http://schemas.microsoft.com/office/powerpoint/2010/main" val="2255665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0242C-39C5-DE35-A2B6-267B637D44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E9855E-222C-0C84-ECE9-25A3D03FC1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E6F428-FBAD-527A-7B6C-2A092FC3F745}"/>
              </a:ext>
            </a:extLst>
          </p:cNvPr>
          <p:cNvSpPr>
            <a:spLocks noGrp="1"/>
          </p:cNvSpPr>
          <p:nvPr>
            <p:ph type="dt" sz="half" idx="10"/>
          </p:nvPr>
        </p:nvSpPr>
        <p:spPr/>
        <p:txBody>
          <a:bodyPr/>
          <a:lstStyle/>
          <a:p>
            <a:fld id="{628D61D4-2B99-4E66-BEB9-8A756B1AF1C1}" type="datetimeFigureOut">
              <a:rPr lang="en-US" smtClean="0"/>
              <a:t>5/18/2023</a:t>
            </a:fld>
            <a:endParaRPr lang="en-US"/>
          </a:p>
        </p:txBody>
      </p:sp>
      <p:sp>
        <p:nvSpPr>
          <p:cNvPr id="5" name="Footer Placeholder 4">
            <a:extLst>
              <a:ext uri="{FF2B5EF4-FFF2-40B4-BE49-F238E27FC236}">
                <a16:creationId xmlns:a16="http://schemas.microsoft.com/office/drawing/2014/main" id="{88CB4A09-8B62-A05F-44F1-715D479085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792D51-E065-FB47-A6C2-98FE3B2DD5F6}"/>
              </a:ext>
            </a:extLst>
          </p:cNvPr>
          <p:cNvSpPr>
            <a:spLocks noGrp="1"/>
          </p:cNvSpPr>
          <p:nvPr>
            <p:ph type="sldNum" sz="quarter" idx="12"/>
          </p:nvPr>
        </p:nvSpPr>
        <p:spPr/>
        <p:txBody>
          <a:bodyPr/>
          <a:lstStyle/>
          <a:p>
            <a:fld id="{F7BD2C65-EE44-4293-96E4-F45316F40921}" type="slidenum">
              <a:rPr lang="en-US" smtClean="0"/>
              <a:t>‹#›</a:t>
            </a:fld>
            <a:endParaRPr lang="en-US"/>
          </a:p>
        </p:txBody>
      </p:sp>
    </p:spTree>
    <p:extLst>
      <p:ext uri="{BB962C8B-B14F-4D97-AF65-F5344CB8AC3E}">
        <p14:creationId xmlns:p14="http://schemas.microsoft.com/office/powerpoint/2010/main" val="3988666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52640-C809-51EF-1712-655E68BDCB2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499615A-A812-BA14-BBE0-B237B44BB4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7D434D2-E15C-5BBC-44F0-D11879B5AFF3}"/>
              </a:ext>
            </a:extLst>
          </p:cNvPr>
          <p:cNvSpPr>
            <a:spLocks noGrp="1"/>
          </p:cNvSpPr>
          <p:nvPr>
            <p:ph type="dt" sz="half" idx="10"/>
          </p:nvPr>
        </p:nvSpPr>
        <p:spPr/>
        <p:txBody>
          <a:bodyPr/>
          <a:lstStyle/>
          <a:p>
            <a:fld id="{628D61D4-2B99-4E66-BEB9-8A756B1AF1C1}" type="datetimeFigureOut">
              <a:rPr lang="en-US" smtClean="0"/>
              <a:t>5/18/2023</a:t>
            </a:fld>
            <a:endParaRPr lang="en-US"/>
          </a:p>
        </p:txBody>
      </p:sp>
      <p:sp>
        <p:nvSpPr>
          <p:cNvPr id="5" name="Footer Placeholder 4">
            <a:extLst>
              <a:ext uri="{FF2B5EF4-FFF2-40B4-BE49-F238E27FC236}">
                <a16:creationId xmlns:a16="http://schemas.microsoft.com/office/drawing/2014/main" id="{C8B314F5-05DF-6BE1-8EBC-DD1EC7621D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A7F4F6-D007-6186-9DF9-779A17A16BB4}"/>
              </a:ext>
            </a:extLst>
          </p:cNvPr>
          <p:cNvSpPr>
            <a:spLocks noGrp="1"/>
          </p:cNvSpPr>
          <p:nvPr>
            <p:ph type="sldNum" sz="quarter" idx="12"/>
          </p:nvPr>
        </p:nvSpPr>
        <p:spPr/>
        <p:txBody>
          <a:bodyPr/>
          <a:lstStyle/>
          <a:p>
            <a:fld id="{F7BD2C65-EE44-4293-96E4-F45316F40921}" type="slidenum">
              <a:rPr lang="en-US" smtClean="0"/>
              <a:t>‹#›</a:t>
            </a:fld>
            <a:endParaRPr lang="en-US"/>
          </a:p>
        </p:txBody>
      </p:sp>
    </p:spTree>
    <p:extLst>
      <p:ext uri="{BB962C8B-B14F-4D97-AF65-F5344CB8AC3E}">
        <p14:creationId xmlns:p14="http://schemas.microsoft.com/office/powerpoint/2010/main" val="1456088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63680-02C7-A44E-6793-0CDF7FAC68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32B9BA-70DF-DC8E-2FC8-5C8C7FC47D4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40649FF-6B97-B8BC-C573-D350AC30B13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27DE9F7-7747-6071-469F-77504472CACA}"/>
              </a:ext>
            </a:extLst>
          </p:cNvPr>
          <p:cNvSpPr>
            <a:spLocks noGrp="1"/>
          </p:cNvSpPr>
          <p:nvPr>
            <p:ph type="dt" sz="half" idx="10"/>
          </p:nvPr>
        </p:nvSpPr>
        <p:spPr/>
        <p:txBody>
          <a:bodyPr/>
          <a:lstStyle/>
          <a:p>
            <a:fld id="{628D61D4-2B99-4E66-BEB9-8A756B1AF1C1}" type="datetimeFigureOut">
              <a:rPr lang="en-US" smtClean="0"/>
              <a:t>5/18/2023</a:t>
            </a:fld>
            <a:endParaRPr lang="en-US"/>
          </a:p>
        </p:txBody>
      </p:sp>
      <p:sp>
        <p:nvSpPr>
          <p:cNvPr id="6" name="Footer Placeholder 5">
            <a:extLst>
              <a:ext uri="{FF2B5EF4-FFF2-40B4-BE49-F238E27FC236}">
                <a16:creationId xmlns:a16="http://schemas.microsoft.com/office/drawing/2014/main" id="{853EA62D-1105-5433-918E-7AEEA1BF97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A5A8D1-F026-D346-DEC8-94EDC9BE2666}"/>
              </a:ext>
            </a:extLst>
          </p:cNvPr>
          <p:cNvSpPr>
            <a:spLocks noGrp="1"/>
          </p:cNvSpPr>
          <p:nvPr>
            <p:ph type="sldNum" sz="quarter" idx="12"/>
          </p:nvPr>
        </p:nvSpPr>
        <p:spPr/>
        <p:txBody>
          <a:bodyPr/>
          <a:lstStyle/>
          <a:p>
            <a:fld id="{F7BD2C65-EE44-4293-96E4-F45316F40921}" type="slidenum">
              <a:rPr lang="en-US" smtClean="0"/>
              <a:t>‹#›</a:t>
            </a:fld>
            <a:endParaRPr lang="en-US"/>
          </a:p>
        </p:txBody>
      </p:sp>
    </p:spTree>
    <p:extLst>
      <p:ext uri="{BB962C8B-B14F-4D97-AF65-F5344CB8AC3E}">
        <p14:creationId xmlns:p14="http://schemas.microsoft.com/office/powerpoint/2010/main" val="1613941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F1058-4053-010B-E204-2AC72826E96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969CCF6-B9F1-D160-2471-3903DBD31F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F876DD-EACB-4819-6B9B-6CAE43C8B0E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BA5121A-F4D6-FCFA-5D0D-963FA2D0BE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45B7456-13A1-A925-9012-E40FEB5F1E8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1CA477A-87A1-B5AA-76AC-07B2492C82D4}"/>
              </a:ext>
            </a:extLst>
          </p:cNvPr>
          <p:cNvSpPr>
            <a:spLocks noGrp="1"/>
          </p:cNvSpPr>
          <p:nvPr>
            <p:ph type="dt" sz="half" idx="10"/>
          </p:nvPr>
        </p:nvSpPr>
        <p:spPr/>
        <p:txBody>
          <a:bodyPr/>
          <a:lstStyle/>
          <a:p>
            <a:fld id="{628D61D4-2B99-4E66-BEB9-8A756B1AF1C1}" type="datetimeFigureOut">
              <a:rPr lang="en-US" smtClean="0"/>
              <a:t>5/18/2023</a:t>
            </a:fld>
            <a:endParaRPr lang="en-US"/>
          </a:p>
        </p:txBody>
      </p:sp>
      <p:sp>
        <p:nvSpPr>
          <p:cNvPr id="8" name="Footer Placeholder 7">
            <a:extLst>
              <a:ext uri="{FF2B5EF4-FFF2-40B4-BE49-F238E27FC236}">
                <a16:creationId xmlns:a16="http://schemas.microsoft.com/office/drawing/2014/main" id="{BF350602-7FC3-EC7A-BA4F-0CDDB5CDA9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4C06CE8-C474-2EB6-95CA-5464BC247C4E}"/>
              </a:ext>
            </a:extLst>
          </p:cNvPr>
          <p:cNvSpPr>
            <a:spLocks noGrp="1"/>
          </p:cNvSpPr>
          <p:nvPr>
            <p:ph type="sldNum" sz="quarter" idx="12"/>
          </p:nvPr>
        </p:nvSpPr>
        <p:spPr/>
        <p:txBody>
          <a:bodyPr/>
          <a:lstStyle/>
          <a:p>
            <a:fld id="{F7BD2C65-EE44-4293-96E4-F45316F40921}" type="slidenum">
              <a:rPr lang="en-US" smtClean="0"/>
              <a:t>‹#›</a:t>
            </a:fld>
            <a:endParaRPr lang="en-US"/>
          </a:p>
        </p:txBody>
      </p:sp>
    </p:spTree>
    <p:extLst>
      <p:ext uri="{BB962C8B-B14F-4D97-AF65-F5344CB8AC3E}">
        <p14:creationId xmlns:p14="http://schemas.microsoft.com/office/powerpoint/2010/main" val="3670660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12889-A45E-F998-ED8E-884D3B41AE4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845B26B-6B4C-9978-B981-6A8F4327AC42}"/>
              </a:ext>
            </a:extLst>
          </p:cNvPr>
          <p:cNvSpPr>
            <a:spLocks noGrp="1"/>
          </p:cNvSpPr>
          <p:nvPr>
            <p:ph type="dt" sz="half" idx="10"/>
          </p:nvPr>
        </p:nvSpPr>
        <p:spPr/>
        <p:txBody>
          <a:bodyPr/>
          <a:lstStyle/>
          <a:p>
            <a:fld id="{628D61D4-2B99-4E66-BEB9-8A756B1AF1C1}" type="datetimeFigureOut">
              <a:rPr lang="en-US" smtClean="0"/>
              <a:t>5/18/2023</a:t>
            </a:fld>
            <a:endParaRPr lang="en-US"/>
          </a:p>
        </p:txBody>
      </p:sp>
      <p:sp>
        <p:nvSpPr>
          <p:cNvPr id="4" name="Footer Placeholder 3">
            <a:extLst>
              <a:ext uri="{FF2B5EF4-FFF2-40B4-BE49-F238E27FC236}">
                <a16:creationId xmlns:a16="http://schemas.microsoft.com/office/drawing/2014/main" id="{47F7A262-6C2F-E449-6FFB-D85AF5485ED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F8A28BD-4F1C-1167-DC23-84A42324A049}"/>
              </a:ext>
            </a:extLst>
          </p:cNvPr>
          <p:cNvSpPr>
            <a:spLocks noGrp="1"/>
          </p:cNvSpPr>
          <p:nvPr>
            <p:ph type="sldNum" sz="quarter" idx="12"/>
          </p:nvPr>
        </p:nvSpPr>
        <p:spPr/>
        <p:txBody>
          <a:bodyPr/>
          <a:lstStyle/>
          <a:p>
            <a:fld id="{F7BD2C65-EE44-4293-96E4-F45316F40921}" type="slidenum">
              <a:rPr lang="en-US" smtClean="0"/>
              <a:t>‹#›</a:t>
            </a:fld>
            <a:endParaRPr lang="en-US"/>
          </a:p>
        </p:txBody>
      </p:sp>
    </p:spTree>
    <p:extLst>
      <p:ext uri="{BB962C8B-B14F-4D97-AF65-F5344CB8AC3E}">
        <p14:creationId xmlns:p14="http://schemas.microsoft.com/office/powerpoint/2010/main" val="622234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D22B72-AFF9-CBCE-B94C-D14EE2D26C51}"/>
              </a:ext>
            </a:extLst>
          </p:cNvPr>
          <p:cNvSpPr>
            <a:spLocks noGrp="1"/>
          </p:cNvSpPr>
          <p:nvPr>
            <p:ph type="dt" sz="half" idx="10"/>
          </p:nvPr>
        </p:nvSpPr>
        <p:spPr/>
        <p:txBody>
          <a:bodyPr/>
          <a:lstStyle/>
          <a:p>
            <a:fld id="{628D61D4-2B99-4E66-BEB9-8A756B1AF1C1}" type="datetimeFigureOut">
              <a:rPr lang="en-US" smtClean="0"/>
              <a:t>5/18/2023</a:t>
            </a:fld>
            <a:endParaRPr lang="en-US"/>
          </a:p>
        </p:txBody>
      </p:sp>
      <p:sp>
        <p:nvSpPr>
          <p:cNvPr id="3" name="Footer Placeholder 2">
            <a:extLst>
              <a:ext uri="{FF2B5EF4-FFF2-40B4-BE49-F238E27FC236}">
                <a16:creationId xmlns:a16="http://schemas.microsoft.com/office/drawing/2014/main" id="{86BB581A-2E16-56B8-19D4-57FFA39699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BD7FE7C-3DDA-EF3F-7649-02C67AD8E4B8}"/>
              </a:ext>
            </a:extLst>
          </p:cNvPr>
          <p:cNvSpPr>
            <a:spLocks noGrp="1"/>
          </p:cNvSpPr>
          <p:nvPr>
            <p:ph type="sldNum" sz="quarter" idx="12"/>
          </p:nvPr>
        </p:nvSpPr>
        <p:spPr/>
        <p:txBody>
          <a:bodyPr/>
          <a:lstStyle/>
          <a:p>
            <a:fld id="{F7BD2C65-EE44-4293-96E4-F45316F40921}" type="slidenum">
              <a:rPr lang="en-US" smtClean="0"/>
              <a:t>‹#›</a:t>
            </a:fld>
            <a:endParaRPr lang="en-US"/>
          </a:p>
        </p:txBody>
      </p:sp>
    </p:spTree>
    <p:extLst>
      <p:ext uri="{BB962C8B-B14F-4D97-AF65-F5344CB8AC3E}">
        <p14:creationId xmlns:p14="http://schemas.microsoft.com/office/powerpoint/2010/main" val="548988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6A3D6-EF12-8281-49D5-C01EC31379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1C3470E-DEE9-8CB5-EF54-DB8CF56E7E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A30283-4619-FDBE-2B6E-299D9863B9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83FD17-CD9E-5648-DFA0-6800363BAE9E}"/>
              </a:ext>
            </a:extLst>
          </p:cNvPr>
          <p:cNvSpPr>
            <a:spLocks noGrp="1"/>
          </p:cNvSpPr>
          <p:nvPr>
            <p:ph type="dt" sz="half" idx="10"/>
          </p:nvPr>
        </p:nvSpPr>
        <p:spPr/>
        <p:txBody>
          <a:bodyPr/>
          <a:lstStyle/>
          <a:p>
            <a:fld id="{628D61D4-2B99-4E66-BEB9-8A756B1AF1C1}" type="datetimeFigureOut">
              <a:rPr lang="en-US" smtClean="0"/>
              <a:t>5/18/2023</a:t>
            </a:fld>
            <a:endParaRPr lang="en-US"/>
          </a:p>
        </p:txBody>
      </p:sp>
      <p:sp>
        <p:nvSpPr>
          <p:cNvPr id="6" name="Footer Placeholder 5">
            <a:extLst>
              <a:ext uri="{FF2B5EF4-FFF2-40B4-BE49-F238E27FC236}">
                <a16:creationId xmlns:a16="http://schemas.microsoft.com/office/drawing/2014/main" id="{735A9AF9-46A0-3460-BA0B-6B7A8AAE50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EA166B-E112-F126-16F9-504E84880910}"/>
              </a:ext>
            </a:extLst>
          </p:cNvPr>
          <p:cNvSpPr>
            <a:spLocks noGrp="1"/>
          </p:cNvSpPr>
          <p:nvPr>
            <p:ph type="sldNum" sz="quarter" idx="12"/>
          </p:nvPr>
        </p:nvSpPr>
        <p:spPr/>
        <p:txBody>
          <a:bodyPr/>
          <a:lstStyle/>
          <a:p>
            <a:fld id="{F7BD2C65-EE44-4293-96E4-F45316F40921}" type="slidenum">
              <a:rPr lang="en-US" smtClean="0"/>
              <a:t>‹#›</a:t>
            </a:fld>
            <a:endParaRPr lang="en-US"/>
          </a:p>
        </p:txBody>
      </p:sp>
    </p:spTree>
    <p:extLst>
      <p:ext uri="{BB962C8B-B14F-4D97-AF65-F5344CB8AC3E}">
        <p14:creationId xmlns:p14="http://schemas.microsoft.com/office/powerpoint/2010/main" val="2311330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63F24-6708-2F69-6B36-D2DEE7B927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7ACF17C-3F90-0541-7E20-F7B8C613C0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82F9F1C-4546-83BD-E987-B4215AA658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6EBB7F-5BB2-5BA9-6C0F-6D7EB0DFA1C2}"/>
              </a:ext>
            </a:extLst>
          </p:cNvPr>
          <p:cNvSpPr>
            <a:spLocks noGrp="1"/>
          </p:cNvSpPr>
          <p:nvPr>
            <p:ph type="dt" sz="half" idx="10"/>
          </p:nvPr>
        </p:nvSpPr>
        <p:spPr/>
        <p:txBody>
          <a:bodyPr/>
          <a:lstStyle/>
          <a:p>
            <a:fld id="{628D61D4-2B99-4E66-BEB9-8A756B1AF1C1}" type="datetimeFigureOut">
              <a:rPr lang="en-US" smtClean="0"/>
              <a:t>5/18/2023</a:t>
            </a:fld>
            <a:endParaRPr lang="en-US"/>
          </a:p>
        </p:txBody>
      </p:sp>
      <p:sp>
        <p:nvSpPr>
          <p:cNvPr id="6" name="Footer Placeholder 5">
            <a:extLst>
              <a:ext uri="{FF2B5EF4-FFF2-40B4-BE49-F238E27FC236}">
                <a16:creationId xmlns:a16="http://schemas.microsoft.com/office/drawing/2014/main" id="{F50778AC-8412-AE5A-429E-7024D70DBC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19DFDF-E7EC-DCB5-49A2-24CDF37322CE}"/>
              </a:ext>
            </a:extLst>
          </p:cNvPr>
          <p:cNvSpPr>
            <a:spLocks noGrp="1"/>
          </p:cNvSpPr>
          <p:nvPr>
            <p:ph type="sldNum" sz="quarter" idx="12"/>
          </p:nvPr>
        </p:nvSpPr>
        <p:spPr/>
        <p:txBody>
          <a:bodyPr/>
          <a:lstStyle/>
          <a:p>
            <a:fld id="{F7BD2C65-EE44-4293-96E4-F45316F40921}" type="slidenum">
              <a:rPr lang="en-US" smtClean="0"/>
              <a:t>‹#›</a:t>
            </a:fld>
            <a:endParaRPr lang="en-US"/>
          </a:p>
        </p:txBody>
      </p:sp>
    </p:spTree>
    <p:extLst>
      <p:ext uri="{BB962C8B-B14F-4D97-AF65-F5344CB8AC3E}">
        <p14:creationId xmlns:p14="http://schemas.microsoft.com/office/powerpoint/2010/main" val="2521821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700071-4462-84BE-57CF-C7750C384F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4C1760A-E9BF-A380-8EDF-110DC1AA78B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6E3F44-4E9E-9B4A-E35A-527ED0ACA6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8D61D4-2B99-4E66-BEB9-8A756B1AF1C1}" type="datetimeFigureOut">
              <a:rPr lang="en-US" smtClean="0"/>
              <a:t>5/18/2023</a:t>
            </a:fld>
            <a:endParaRPr lang="en-US"/>
          </a:p>
        </p:txBody>
      </p:sp>
      <p:sp>
        <p:nvSpPr>
          <p:cNvPr id="5" name="Footer Placeholder 4">
            <a:extLst>
              <a:ext uri="{FF2B5EF4-FFF2-40B4-BE49-F238E27FC236}">
                <a16:creationId xmlns:a16="http://schemas.microsoft.com/office/drawing/2014/main" id="{79C5F345-5231-D32F-8DB6-ACEC5E72EF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D8C21C4-D094-C741-BE73-E5DF8CA24F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BD2C65-EE44-4293-96E4-F45316F40921}" type="slidenum">
              <a:rPr lang="en-US" smtClean="0"/>
              <a:t>‹#›</a:t>
            </a:fld>
            <a:endParaRPr lang="en-US"/>
          </a:p>
        </p:txBody>
      </p:sp>
    </p:spTree>
    <p:extLst>
      <p:ext uri="{BB962C8B-B14F-4D97-AF65-F5344CB8AC3E}">
        <p14:creationId xmlns:p14="http://schemas.microsoft.com/office/powerpoint/2010/main" val="2498633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DB98F-E3F1-E91F-5316-E106BFD6DFB9}"/>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AB90A7FF-C7F4-41EA-10E1-A61F2948EE1C}"/>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2DB26EA4-9D48-2A6A-E716-B0251B4854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684160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710EA-16F8-C9AC-821D-9636C1F373C7}"/>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F7045D52-DAD4-C844-0B90-611F9A7040A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12" y="0"/>
            <a:ext cx="12189088" cy="6858000"/>
          </a:xfrm>
        </p:spPr>
      </p:pic>
      <p:sp>
        <p:nvSpPr>
          <p:cNvPr id="8" name="TextBox 7">
            <a:extLst>
              <a:ext uri="{FF2B5EF4-FFF2-40B4-BE49-F238E27FC236}">
                <a16:creationId xmlns:a16="http://schemas.microsoft.com/office/drawing/2014/main" id="{34765D0E-0D13-A9CB-C9AA-E76BD761B253}"/>
              </a:ext>
            </a:extLst>
          </p:cNvPr>
          <p:cNvSpPr txBox="1"/>
          <p:nvPr/>
        </p:nvSpPr>
        <p:spPr>
          <a:xfrm>
            <a:off x="266438" y="982176"/>
            <a:ext cx="11288524" cy="4893647"/>
          </a:xfrm>
          <a:prstGeom prst="rect">
            <a:avLst/>
          </a:prstGeom>
          <a:noFill/>
        </p:spPr>
        <p:txBody>
          <a:bodyPr wrap="square" rtlCol="0">
            <a:spAutoFit/>
          </a:bodyPr>
          <a:lstStyle/>
          <a:p>
            <a:pPr algn="just"/>
            <a:r>
              <a:rPr lang="en-US" sz="2400" b="1" dirty="0">
                <a:solidFill>
                  <a:schemeClr val="bg1"/>
                </a:solidFill>
              </a:rPr>
              <a:t>Q.5 </a:t>
            </a:r>
            <a:r>
              <a:rPr lang="en-US" sz="2400" dirty="0">
                <a:solidFill>
                  <a:schemeClr val="bg1"/>
                </a:solidFill>
              </a:rPr>
              <a:t>How is J related to D? </a:t>
            </a:r>
          </a:p>
          <a:p>
            <a:pPr algn="just"/>
            <a:endParaRPr lang="en-US" sz="2400" dirty="0">
              <a:solidFill>
                <a:schemeClr val="bg1"/>
              </a:solidFill>
            </a:endParaRPr>
          </a:p>
          <a:p>
            <a:pPr marL="457200" indent="-457200" algn="just">
              <a:buAutoNum type="alphaLcParenBoth"/>
            </a:pPr>
            <a:r>
              <a:rPr lang="en-US" sz="2400" dirty="0">
                <a:solidFill>
                  <a:schemeClr val="bg1"/>
                </a:solidFill>
              </a:rPr>
              <a:t>Son </a:t>
            </a:r>
          </a:p>
          <a:p>
            <a:pPr marL="457200" indent="-457200" algn="just">
              <a:buAutoNum type="alphaLcParenBoth"/>
            </a:pPr>
            <a:r>
              <a:rPr lang="en-US" sz="2400" dirty="0">
                <a:solidFill>
                  <a:schemeClr val="bg1"/>
                </a:solidFill>
              </a:rPr>
              <a:t>Niece </a:t>
            </a:r>
          </a:p>
          <a:p>
            <a:pPr marL="457200" indent="-457200" algn="just">
              <a:buAutoNum type="alphaLcParenBoth"/>
            </a:pPr>
            <a:r>
              <a:rPr lang="en-US" sz="2400" dirty="0">
                <a:solidFill>
                  <a:schemeClr val="bg1"/>
                </a:solidFill>
              </a:rPr>
              <a:t>Son-in-law </a:t>
            </a:r>
          </a:p>
          <a:p>
            <a:pPr marL="457200" indent="-457200" algn="just">
              <a:buAutoNum type="alphaLcParenBoth"/>
            </a:pPr>
            <a:r>
              <a:rPr lang="en-US" sz="2400" dirty="0">
                <a:solidFill>
                  <a:schemeClr val="bg1"/>
                </a:solidFill>
              </a:rPr>
              <a:t>Nephew</a:t>
            </a:r>
            <a:r>
              <a:rPr lang="en-US" sz="2400" b="1" dirty="0">
                <a:solidFill>
                  <a:schemeClr val="bg1"/>
                </a:solidFill>
              </a:rPr>
              <a:t> </a:t>
            </a:r>
          </a:p>
          <a:p>
            <a:pPr marL="457200" indent="-457200" algn="just">
              <a:buAutoNum type="alphaLcParenBoth"/>
            </a:pPr>
            <a:endParaRPr lang="en-US" sz="2400" b="1" dirty="0">
              <a:solidFill>
                <a:schemeClr val="bg1"/>
              </a:solidFill>
            </a:endParaRPr>
          </a:p>
          <a:p>
            <a:pPr algn="just"/>
            <a:r>
              <a:rPr lang="en-US" sz="2400" b="1" dirty="0">
                <a:solidFill>
                  <a:schemeClr val="bg1"/>
                </a:solidFill>
              </a:rPr>
              <a:t>Q.6 </a:t>
            </a:r>
            <a:r>
              <a:rPr lang="en-US" sz="2400" dirty="0">
                <a:solidFill>
                  <a:schemeClr val="bg1"/>
                </a:solidFill>
              </a:rPr>
              <a:t>How is Q related to M? </a:t>
            </a:r>
          </a:p>
          <a:p>
            <a:pPr algn="just"/>
            <a:endParaRPr lang="en-US" sz="2400" dirty="0">
              <a:solidFill>
                <a:schemeClr val="bg1"/>
              </a:solidFill>
            </a:endParaRPr>
          </a:p>
          <a:p>
            <a:pPr marL="457200" indent="-457200" algn="just">
              <a:buAutoNum type="alphaLcParenBoth"/>
            </a:pPr>
            <a:r>
              <a:rPr lang="en-US" sz="2400" dirty="0">
                <a:solidFill>
                  <a:schemeClr val="bg1"/>
                </a:solidFill>
              </a:rPr>
              <a:t>Son-in-law </a:t>
            </a:r>
          </a:p>
          <a:p>
            <a:pPr marL="457200" indent="-457200" algn="just">
              <a:buAutoNum type="alphaLcParenBoth"/>
            </a:pPr>
            <a:r>
              <a:rPr lang="en-US" sz="2400" dirty="0">
                <a:solidFill>
                  <a:schemeClr val="bg1"/>
                </a:solidFill>
              </a:rPr>
              <a:t>Grandson </a:t>
            </a:r>
          </a:p>
          <a:p>
            <a:pPr marL="457200" indent="-457200" algn="just">
              <a:buAutoNum type="alphaLcParenBoth"/>
            </a:pPr>
            <a:r>
              <a:rPr lang="en-US" sz="2400" dirty="0">
                <a:solidFill>
                  <a:schemeClr val="bg1"/>
                </a:solidFill>
              </a:rPr>
              <a:t>Nephew </a:t>
            </a:r>
          </a:p>
          <a:p>
            <a:pPr marL="457200" indent="-457200" algn="just">
              <a:buAutoNum type="alphaLcParenBoth"/>
            </a:pPr>
            <a:r>
              <a:rPr lang="en-US" sz="2400" dirty="0">
                <a:solidFill>
                  <a:schemeClr val="bg1"/>
                </a:solidFill>
              </a:rPr>
              <a:t> Son</a:t>
            </a:r>
          </a:p>
        </p:txBody>
      </p:sp>
    </p:spTree>
    <p:extLst>
      <p:ext uri="{BB962C8B-B14F-4D97-AF65-F5344CB8AC3E}">
        <p14:creationId xmlns:p14="http://schemas.microsoft.com/office/powerpoint/2010/main" val="3259333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710EA-16F8-C9AC-821D-9636C1F373C7}"/>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F7045D52-DAD4-C844-0B90-611F9A7040A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12" y="0"/>
            <a:ext cx="12189088" cy="6858000"/>
          </a:xfrm>
        </p:spPr>
      </p:pic>
      <p:sp>
        <p:nvSpPr>
          <p:cNvPr id="3" name="TextBox 2">
            <a:extLst>
              <a:ext uri="{FF2B5EF4-FFF2-40B4-BE49-F238E27FC236}">
                <a16:creationId xmlns:a16="http://schemas.microsoft.com/office/drawing/2014/main" id="{B975BF8C-BD7B-839C-4504-4BCE6A535C38}"/>
              </a:ext>
            </a:extLst>
          </p:cNvPr>
          <p:cNvSpPr txBox="1"/>
          <p:nvPr/>
        </p:nvSpPr>
        <p:spPr>
          <a:xfrm>
            <a:off x="246983" y="790216"/>
            <a:ext cx="6027208" cy="4893647"/>
          </a:xfrm>
          <a:prstGeom prst="rect">
            <a:avLst/>
          </a:prstGeom>
          <a:noFill/>
        </p:spPr>
        <p:txBody>
          <a:bodyPr wrap="square" rtlCol="0">
            <a:spAutoFit/>
          </a:bodyPr>
          <a:lstStyle/>
          <a:p>
            <a:pPr algn="just"/>
            <a:r>
              <a:rPr lang="en-US" sz="2400" b="1" dirty="0">
                <a:solidFill>
                  <a:schemeClr val="bg1"/>
                </a:solidFill>
              </a:rPr>
              <a:t>Directions (7-8): </a:t>
            </a:r>
            <a:r>
              <a:rPr lang="en-US" sz="2400" dirty="0">
                <a:solidFill>
                  <a:schemeClr val="bg1"/>
                </a:solidFill>
              </a:rPr>
              <a:t>Study the following information and answer the given questions.</a:t>
            </a:r>
          </a:p>
          <a:p>
            <a:pPr algn="just"/>
            <a:endParaRPr lang="en-US" sz="2400" dirty="0">
              <a:solidFill>
                <a:schemeClr val="bg1"/>
              </a:solidFill>
            </a:endParaRPr>
          </a:p>
          <a:p>
            <a:pPr algn="just"/>
            <a:r>
              <a:rPr lang="en-US" sz="2400" dirty="0">
                <a:solidFill>
                  <a:schemeClr val="bg1"/>
                </a:solidFill>
              </a:rPr>
              <a:t> D is father of A. D is married to P. P is mother of J. P has only one daughter. J is married to U. U is son of L</a:t>
            </a:r>
          </a:p>
          <a:p>
            <a:pPr algn="just"/>
            <a:endParaRPr lang="en-US" sz="2400" dirty="0">
              <a:solidFill>
                <a:schemeClr val="bg1"/>
              </a:solidFill>
            </a:endParaRPr>
          </a:p>
          <a:p>
            <a:pPr algn="just"/>
            <a:r>
              <a:rPr lang="en-US" sz="2400" b="1" dirty="0">
                <a:solidFill>
                  <a:schemeClr val="bg1"/>
                </a:solidFill>
              </a:rPr>
              <a:t>Q.7 </a:t>
            </a:r>
            <a:r>
              <a:rPr lang="en-US" sz="2400" dirty="0">
                <a:solidFill>
                  <a:schemeClr val="bg1"/>
                </a:solidFill>
              </a:rPr>
              <a:t>How is J related to L? </a:t>
            </a:r>
          </a:p>
          <a:p>
            <a:pPr algn="just"/>
            <a:endParaRPr lang="en-US" sz="2400" dirty="0">
              <a:solidFill>
                <a:schemeClr val="bg1"/>
              </a:solidFill>
            </a:endParaRPr>
          </a:p>
          <a:p>
            <a:pPr marL="457200" indent="-457200" algn="just">
              <a:buAutoNum type="alphaLcParenBoth"/>
            </a:pPr>
            <a:r>
              <a:rPr lang="en-US" sz="2400" dirty="0">
                <a:solidFill>
                  <a:schemeClr val="bg1"/>
                </a:solidFill>
              </a:rPr>
              <a:t>Daughter </a:t>
            </a:r>
          </a:p>
          <a:p>
            <a:pPr marL="457200" indent="-457200" algn="just">
              <a:buAutoNum type="alphaLcParenBoth"/>
            </a:pPr>
            <a:r>
              <a:rPr lang="en-US" sz="2400" dirty="0">
                <a:solidFill>
                  <a:schemeClr val="bg1"/>
                </a:solidFill>
              </a:rPr>
              <a:t>Granddaughter </a:t>
            </a:r>
          </a:p>
          <a:p>
            <a:pPr marL="457200" indent="-457200" algn="just">
              <a:buAutoNum type="alphaLcParenBoth"/>
            </a:pPr>
            <a:r>
              <a:rPr lang="en-US" sz="2400" dirty="0">
                <a:solidFill>
                  <a:schemeClr val="bg1"/>
                </a:solidFill>
              </a:rPr>
              <a:t> Daughter in law</a:t>
            </a:r>
          </a:p>
          <a:p>
            <a:pPr marL="457200" indent="-457200" algn="just">
              <a:buAutoNum type="alphaLcParenBoth"/>
            </a:pPr>
            <a:r>
              <a:rPr lang="en-US" sz="2400" dirty="0">
                <a:solidFill>
                  <a:schemeClr val="bg1"/>
                </a:solidFill>
              </a:rPr>
              <a:t>Niece</a:t>
            </a:r>
          </a:p>
        </p:txBody>
      </p:sp>
      <p:sp>
        <p:nvSpPr>
          <p:cNvPr id="4" name="TextBox 3">
            <a:extLst>
              <a:ext uri="{FF2B5EF4-FFF2-40B4-BE49-F238E27FC236}">
                <a16:creationId xmlns:a16="http://schemas.microsoft.com/office/drawing/2014/main" id="{75AB7E7B-D5F9-5807-4DB5-AD78C42179B6}"/>
              </a:ext>
            </a:extLst>
          </p:cNvPr>
          <p:cNvSpPr txBox="1"/>
          <p:nvPr/>
        </p:nvSpPr>
        <p:spPr>
          <a:xfrm>
            <a:off x="6458617" y="797510"/>
            <a:ext cx="5486400" cy="4154984"/>
          </a:xfrm>
          <a:prstGeom prst="rect">
            <a:avLst/>
          </a:prstGeom>
          <a:noFill/>
        </p:spPr>
        <p:txBody>
          <a:bodyPr wrap="square" rtlCol="0">
            <a:spAutoFit/>
          </a:bodyPr>
          <a:lstStyle/>
          <a:p>
            <a:pPr algn="just"/>
            <a:r>
              <a:rPr lang="hi-IN" sz="2400" dirty="0">
                <a:solidFill>
                  <a:schemeClr val="bg1"/>
                </a:solidFill>
              </a:rPr>
              <a:t>निर्देश (7-8): निम्नलिखित जानकारी का अध्ययन करें और दिए गए प्रश्नों के उत्तर दें।  </a:t>
            </a:r>
            <a:r>
              <a:rPr lang="en-US" sz="2400" dirty="0">
                <a:solidFill>
                  <a:schemeClr val="bg1"/>
                </a:solidFill>
              </a:rPr>
              <a:t>D, A </a:t>
            </a:r>
            <a:r>
              <a:rPr lang="hi-IN" sz="2400" dirty="0">
                <a:solidFill>
                  <a:schemeClr val="bg1"/>
                </a:solidFill>
              </a:rPr>
              <a:t>का पिता है। </a:t>
            </a:r>
            <a:r>
              <a:rPr lang="en-US" sz="2400" dirty="0">
                <a:solidFill>
                  <a:schemeClr val="bg1"/>
                </a:solidFill>
              </a:rPr>
              <a:t>D </a:t>
            </a:r>
            <a:r>
              <a:rPr lang="hi-IN" sz="2400" dirty="0">
                <a:solidFill>
                  <a:schemeClr val="bg1"/>
                </a:solidFill>
              </a:rPr>
              <a:t>का विवाह </a:t>
            </a:r>
            <a:r>
              <a:rPr lang="en-US" sz="2400" dirty="0">
                <a:solidFill>
                  <a:schemeClr val="bg1"/>
                </a:solidFill>
              </a:rPr>
              <a:t>P </a:t>
            </a:r>
            <a:r>
              <a:rPr lang="hi-IN" sz="2400" dirty="0">
                <a:solidFill>
                  <a:schemeClr val="bg1"/>
                </a:solidFill>
              </a:rPr>
              <a:t>से हुआ है। </a:t>
            </a:r>
            <a:r>
              <a:rPr lang="en-US" sz="2400" dirty="0">
                <a:solidFill>
                  <a:schemeClr val="bg1"/>
                </a:solidFill>
              </a:rPr>
              <a:t>P, J </a:t>
            </a:r>
            <a:r>
              <a:rPr lang="hi-IN" sz="2400" dirty="0">
                <a:solidFill>
                  <a:schemeClr val="bg1"/>
                </a:solidFill>
              </a:rPr>
              <a:t>की माता है। </a:t>
            </a:r>
            <a:r>
              <a:rPr lang="en-US" sz="2400" dirty="0">
                <a:solidFill>
                  <a:schemeClr val="bg1"/>
                </a:solidFill>
              </a:rPr>
              <a:t>P </a:t>
            </a:r>
            <a:r>
              <a:rPr lang="hi-IN" sz="2400" dirty="0">
                <a:solidFill>
                  <a:schemeClr val="bg1"/>
                </a:solidFill>
              </a:rPr>
              <a:t>की केवल एक पुत्री है। </a:t>
            </a:r>
            <a:r>
              <a:rPr lang="en-US" sz="2400" dirty="0">
                <a:solidFill>
                  <a:schemeClr val="bg1"/>
                </a:solidFill>
              </a:rPr>
              <a:t>J, U </a:t>
            </a:r>
            <a:r>
              <a:rPr lang="hi-IN" sz="2400" dirty="0">
                <a:solidFill>
                  <a:schemeClr val="bg1"/>
                </a:solidFill>
              </a:rPr>
              <a:t>से विवाहित है। </a:t>
            </a:r>
            <a:r>
              <a:rPr lang="en-US" sz="2400" dirty="0">
                <a:solidFill>
                  <a:schemeClr val="bg1"/>
                </a:solidFill>
              </a:rPr>
              <a:t>U, </a:t>
            </a:r>
            <a:r>
              <a:rPr lang="hi-IN" sz="2400" dirty="0">
                <a:solidFill>
                  <a:schemeClr val="bg1"/>
                </a:solidFill>
              </a:rPr>
              <a:t>का पुत्र है</a:t>
            </a:r>
            <a:endParaRPr lang="en-US" sz="2400" dirty="0">
              <a:solidFill>
                <a:schemeClr val="bg1"/>
              </a:solidFill>
            </a:endParaRPr>
          </a:p>
          <a:p>
            <a:pPr algn="just"/>
            <a:endParaRPr lang="en-US" sz="2400" dirty="0">
              <a:solidFill>
                <a:schemeClr val="bg1"/>
              </a:solidFill>
            </a:endParaRPr>
          </a:p>
          <a:p>
            <a:pPr algn="just"/>
            <a:r>
              <a:rPr lang="en-US" sz="2400" dirty="0">
                <a:solidFill>
                  <a:schemeClr val="bg1"/>
                </a:solidFill>
              </a:rPr>
              <a:t>Q.7 J, L </a:t>
            </a:r>
            <a:r>
              <a:rPr lang="hi-IN" sz="2400" dirty="0">
                <a:solidFill>
                  <a:schemeClr val="bg1"/>
                </a:solidFill>
              </a:rPr>
              <a:t>से किस प्रकार संबंधित है?</a:t>
            </a:r>
            <a:endParaRPr lang="en-US" sz="2400" dirty="0">
              <a:solidFill>
                <a:schemeClr val="bg1"/>
              </a:solidFill>
            </a:endParaRPr>
          </a:p>
          <a:p>
            <a:pPr algn="just"/>
            <a:r>
              <a:rPr lang="en-US" sz="2400" dirty="0">
                <a:solidFill>
                  <a:schemeClr val="bg1"/>
                </a:solidFill>
              </a:rPr>
              <a:t>(a)</a:t>
            </a:r>
            <a:r>
              <a:rPr lang="hi-IN" sz="2400" dirty="0">
                <a:solidFill>
                  <a:schemeClr val="bg1"/>
                </a:solidFill>
              </a:rPr>
              <a:t>बेटी</a:t>
            </a:r>
            <a:endParaRPr lang="en-US" sz="2400" dirty="0">
              <a:solidFill>
                <a:schemeClr val="bg1"/>
              </a:solidFill>
            </a:endParaRPr>
          </a:p>
          <a:p>
            <a:pPr algn="just"/>
            <a:r>
              <a:rPr lang="en-US" sz="2400" dirty="0">
                <a:solidFill>
                  <a:schemeClr val="bg1"/>
                </a:solidFill>
              </a:rPr>
              <a:t>(b)</a:t>
            </a:r>
            <a:r>
              <a:rPr lang="hi-IN" sz="2400" dirty="0">
                <a:solidFill>
                  <a:schemeClr val="bg1"/>
                </a:solidFill>
              </a:rPr>
              <a:t>पोती  </a:t>
            </a:r>
            <a:endParaRPr lang="en-US" sz="2400" dirty="0">
              <a:solidFill>
                <a:schemeClr val="bg1"/>
              </a:solidFill>
            </a:endParaRPr>
          </a:p>
          <a:p>
            <a:pPr algn="just"/>
            <a:r>
              <a:rPr lang="en-US" sz="2400" dirty="0">
                <a:solidFill>
                  <a:schemeClr val="bg1"/>
                </a:solidFill>
              </a:rPr>
              <a:t>(c)</a:t>
            </a:r>
            <a:r>
              <a:rPr lang="hi-IN" sz="2400" dirty="0">
                <a:solidFill>
                  <a:schemeClr val="bg1"/>
                </a:solidFill>
              </a:rPr>
              <a:t>बहू</a:t>
            </a:r>
            <a:endParaRPr lang="en-US" sz="2400" dirty="0">
              <a:solidFill>
                <a:schemeClr val="bg1"/>
              </a:solidFill>
            </a:endParaRPr>
          </a:p>
          <a:p>
            <a:pPr algn="just"/>
            <a:r>
              <a:rPr lang="en-US" sz="2400" dirty="0">
                <a:solidFill>
                  <a:schemeClr val="bg1"/>
                </a:solidFill>
              </a:rPr>
              <a:t>(d)</a:t>
            </a:r>
            <a:r>
              <a:rPr lang="hi-IN" sz="2400" dirty="0">
                <a:solidFill>
                  <a:schemeClr val="bg1"/>
                </a:solidFill>
              </a:rPr>
              <a:t>भतीजी</a:t>
            </a:r>
            <a:endParaRPr lang="en-US" sz="2400" dirty="0">
              <a:solidFill>
                <a:schemeClr val="bg1"/>
              </a:solidFill>
            </a:endParaRPr>
          </a:p>
        </p:txBody>
      </p:sp>
    </p:spTree>
    <p:extLst>
      <p:ext uri="{BB962C8B-B14F-4D97-AF65-F5344CB8AC3E}">
        <p14:creationId xmlns:p14="http://schemas.microsoft.com/office/powerpoint/2010/main" val="621565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710EA-16F8-C9AC-821D-9636C1F373C7}"/>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F7045D52-DAD4-C844-0B90-611F9A7040A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12" y="0"/>
            <a:ext cx="12189088" cy="6858000"/>
          </a:xfrm>
        </p:spPr>
      </p:pic>
      <p:sp>
        <p:nvSpPr>
          <p:cNvPr id="6" name="TextBox 5">
            <a:extLst>
              <a:ext uri="{FF2B5EF4-FFF2-40B4-BE49-F238E27FC236}">
                <a16:creationId xmlns:a16="http://schemas.microsoft.com/office/drawing/2014/main" id="{206B96B5-D278-D33C-2D96-E7C634D50CED}"/>
              </a:ext>
            </a:extLst>
          </p:cNvPr>
          <p:cNvSpPr txBox="1"/>
          <p:nvPr/>
        </p:nvSpPr>
        <p:spPr>
          <a:xfrm>
            <a:off x="246983" y="1536174"/>
            <a:ext cx="3607565" cy="2308324"/>
          </a:xfrm>
          <a:prstGeom prst="rect">
            <a:avLst/>
          </a:prstGeom>
          <a:noFill/>
        </p:spPr>
        <p:txBody>
          <a:bodyPr wrap="square" rtlCol="0">
            <a:spAutoFit/>
          </a:bodyPr>
          <a:lstStyle/>
          <a:p>
            <a:pPr algn="just"/>
            <a:r>
              <a:rPr lang="en-US" sz="2400" b="1" dirty="0">
                <a:solidFill>
                  <a:schemeClr val="bg1"/>
                </a:solidFill>
              </a:rPr>
              <a:t>Q.8 </a:t>
            </a:r>
            <a:r>
              <a:rPr lang="en-US" sz="2400" dirty="0">
                <a:solidFill>
                  <a:schemeClr val="bg1"/>
                </a:solidFill>
              </a:rPr>
              <a:t>How is A related to U? </a:t>
            </a:r>
          </a:p>
          <a:p>
            <a:pPr algn="just"/>
            <a:endParaRPr lang="en-US" sz="2400" dirty="0">
              <a:solidFill>
                <a:schemeClr val="bg1"/>
              </a:solidFill>
            </a:endParaRPr>
          </a:p>
          <a:p>
            <a:pPr marL="457200" indent="-457200" algn="just">
              <a:buAutoNum type="alphaLcParenBoth"/>
            </a:pPr>
            <a:r>
              <a:rPr lang="en-US" sz="2400" dirty="0">
                <a:solidFill>
                  <a:schemeClr val="bg1"/>
                </a:solidFill>
              </a:rPr>
              <a:t>Cannot be determined </a:t>
            </a:r>
          </a:p>
          <a:p>
            <a:pPr marL="457200" indent="-457200" algn="just">
              <a:buAutoNum type="alphaLcParenBoth"/>
            </a:pPr>
            <a:r>
              <a:rPr lang="en-US" sz="2400" dirty="0">
                <a:solidFill>
                  <a:schemeClr val="bg1"/>
                </a:solidFill>
              </a:rPr>
              <a:t>Brother-in-law </a:t>
            </a:r>
          </a:p>
          <a:p>
            <a:pPr marL="457200" indent="-457200" algn="just">
              <a:buAutoNum type="alphaLcParenBoth"/>
            </a:pPr>
            <a:r>
              <a:rPr lang="en-US" sz="2400" dirty="0">
                <a:solidFill>
                  <a:schemeClr val="bg1"/>
                </a:solidFill>
              </a:rPr>
              <a:t>Brother </a:t>
            </a:r>
          </a:p>
          <a:p>
            <a:pPr marL="457200" indent="-457200" algn="just">
              <a:buAutoNum type="alphaLcParenBoth"/>
            </a:pPr>
            <a:r>
              <a:rPr lang="en-US" sz="2400" dirty="0">
                <a:solidFill>
                  <a:schemeClr val="bg1"/>
                </a:solidFill>
              </a:rPr>
              <a:t> Sister</a:t>
            </a:r>
          </a:p>
        </p:txBody>
      </p:sp>
      <p:sp>
        <p:nvSpPr>
          <p:cNvPr id="7" name="TextBox 6">
            <a:extLst>
              <a:ext uri="{FF2B5EF4-FFF2-40B4-BE49-F238E27FC236}">
                <a16:creationId xmlns:a16="http://schemas.microsoft.com/office/drawing/2014/main" id="{2CADC045-AA03-3993-0D76-A221B1EB69CC}"/>
              </a:ext>
            </a:extLst>
          </p:cNvPr>
          <p:cNvSpPr txBox="1"/>
          <p:nvPr/>
        </p:nvSpPr>
        <p:spPr>
          <a:xfrm>
            <a:off x="4698609" y="1431138"/>
            <a:ext cx="6766560" cy="2308324"/>
          </a:xfrm>
          <a:prstGeom prst="rect">
            <a:avLst/>
          </a:prstGeom>
          <a:noFill/>
        </p:spPr>
        <p:txBody>
          <a:bodyPr wrap="square" rtlCol="0">
            <a:spAutoFit/>
          </a:bodyPr>
          <a:lstStyle/>
          <a:p>
            <a:r>
              <a:rPr lang="en-US" sz="2400" dirty="0">
                <a:solidFill>
                  <a:schemeClr val="bg1"/>
                </a:solidFill>
              </a:rPr>
              <a:t>Q.8 A, U </a:t>
            </a:r>
            <a:r>
              <a:rPr lang="hi-IN" sz="2400" dirty="0">
                <a:solidFill>
                  <a:schemeClr val="bg1"/>
                </a:solidFill>
              </a:rPr>
              <a:t>से किस प्रकार संबंधित है?</a:t>
            </a:r>
            <a:endParaRPr lang="en-US" sz="2400" dirty="0">
              <a:solidFill>
                <a:schemeClr val="bg1"/>
              </a:solidFill>
            </a:endParaRPr>
          </a:p>
          <a:p>
            <a:endParaRPr lang="en-US" sz="2400" dirty="0">
              <a:solidFill>
                <a:schemeClr val="bg1"/>
              </a:solidFill>
            </a:endParaRPr>
          </a:p>
          <a:p>
            <a:r>
              <a:rPr lang="en-US" sz="2400" dirty="0">
                <a:solidFill>
                  <a:schemeClr val="bg1"/>
                </a:solidFill>
              </a:rPr>
              <a:t>(a) </a:t>
            </a:r>
            <a:r>
              <a:rPr lang="hi-IN" sz="2400" dirty="0">
                <a:solidFill>
                  <a:schemeClr val="bg1"/>
                </a:solidFill>
              </a:rPr>
              <a:t>निर्धारित नहीं किया जा सकता है</a:t>
            </a:r>
            <a:endParaRPr lang="en-US" sz="2400" dirty="0">
              <a:solidFill>
                <a:schemeClr val="bg1"/>
              </a:solidFill>
            </a:endParaRPr>
          </a:p>
          <a:p>
            <a:r>
              <a:rPr lang="en-US" sz="2400" dirty="0">
                <a:solidFill>
                  <a:schemeClr val="bg1"/>
                </a:solidFill>
              </a:rPr>
              <a:t>(b)</a:t>
            </a:r>
            <a:r>
              <a:rPr lang="hi-IN" sz="2400" dirty="0">
                <a:solidFill>
                  <a:schemeClr val="bg1"/>
                </a:solidFill>
              </a:rPr>
              <a:t>साला</a:t>
            </a:r>
            <a:endParaRPr lang="en-US" sz="2400" dirty="0">
              <a:solidFill>
                <a:schemeClr val="bg1"/>
              </a:solidFill>
            </a:endParaRPr>
          </a:p>
          <a:p>
            <a:r>
              <a:rPr lang="en-US" sz="2400" dirty="0">
                <a:solidFill>
                  <a:schemeClr val="bg1"/>
                </a:solidFill>
              </a:rPr>
              <a:t>(c)</a:t>
            </a:r>
            <a:r>
              <a:rPr lang="hi-IN" sz="2400" dirty="0">
                <a:solidFill>
                  <a:schemeClr val="bg1"/>
                </a:solidFill>
              </a:rPr>
              <a:t>भइया  </a:t>
            </a:r>
            <a:endParaRPr lang="en-US" sz="2400" dirty="0">
              <a:solidFill>
                <a:schemeClr val="bg1"/>
              </a:solidFill>
            </a:endParaRPr>
          </a:p>
          <a:p>
            <a:r>
              <a:rPr lang="en-US" sz="2400" dirty="0">
                <a:solidFill>
                  <a:schemeClr val="bg1"/>
                </a:solidFill>
              </a:rPr>
              <a:t>(d)</a:t>
            </a:r>
            <a:r>
              <a:rPr lang="hi-IN" sz="2400" dirty="0">
                <a:solidFill>
                  <a:schemeClr val="bg1"/>
                </a:solidFill>
              </a:rPr>
              <a:t>बहन</a:t>
            </a:r>
            <a:endParaRPr lang="en-US" sz="2400" dirty="0">
              <a:solidFill>
                <a:schemeClr val="bg1"/>
              </a:solidFill>
            </a:endParaRPr>
          </a:p>
        </p:txBody>
      </p:sp>
    </p:spTree>
    <p:extLst>
      <p:ext uri="{BB962C8B-B14F-4D97-AF65-F5344CB8AC3E}">
        <p14:creationId xmlns:p14="http://schemas.microsoft.com/office/powerpoint/2010/main" val="39768889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710EA-16F8-C9AC-821D-9636C1F373C7}"/>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F7045D52-DAD4-C844-0B90-611F9A7040A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12" y="0"/>
            <a:ext cx="12189088" cy="6858000"/>
          </a:xfrm>
        </p:spPr>
      </p:pic>
      <p:sp>
        <p:nvSpPr>
          <p:cNvPr id="3" name="TextBox 2">
            <a:extLst>
              <a:ext uri="{FF2B5EF4-FFF2-40B4-BE49-F238E27FC236}">
                <a16:creationId xmlns:a16="http://schemas.microsoft.com/office/drawing/2014/main" id="{3A407254-8355-975F-5AEC-90264120BC7A}"/>
              </a:ext>
            </a:extLst>
          </p:cNvPr>
          <p:cNvSpPr txBox="1"/>
          <p:nvPr/>
        </p:nvSpPr>
        <p:spPr>
          <a:xfrm>
            <a:off x="252778" y="790216"/>
            <a:ext cx="5745854" cy="4893647"/>
          </a:xfrm>
          <a:prstGeom prst="rect">
            <a:avLst/>
          </a:prstGeom>
          <a:noFill/>
        </p:spPr>
        <p:txBody>
          <a:bodyPr wrap="square" rtlCol="0">
            <a:spAutoFit/>
          </a:bodyPr>
          <a:lstStyle/>
          <a:p>
            <a:pPr algn="just"/>
            <a:r>
              <a:rPr lang="en-US" sz="2400" b="1" dirty="0">
                <a:solidFill>
                  <a:schemeClr val="bg1"/>
                </a:solidFill>
              </a:rPr>
              <a:t>Directions (9-12): </a:t>
            </a:r>
            <a:r>
              <a:rPr lang="en-US" sz="2400" dirty="0">
                <a:solidFill>
                  <a:schemeClr val="bg1"/>
                </a:solidFill>
              </a:rPr>
              <a:t>Study the following information and answer the given questions.</a:t>
            </a:r>
          </a:p>
          <a:p>
            <a:pPr algn="just"/>
            <a:r>
              <a:rPr lang="en-US" sz="2400" dirty="0">
                <a:solidFill>
                  <a:schemeClr val="bg1"/>
                </a:solidFill>
              </a:rPr>
              <a:t> Y is the sister of J. L is wife of J. L has only one son R. K is mother of L. K is married to D. D has only one son and only one daughter.</a:t>
            </a:r>
          </a:p>
          <a:p>
            <a:pPr algn="just"/>
            <a:endParaRPr lang="en-US" sz="2400" dirty="0">
              <a:solidFill>
                <a:schemeClr val="bg1"/>
              </a:solidFill>
            </a:endParaRPr>
          </a:p>
          <a:p>
            <a:pPr algn="just"/>
            <a:r>
              <a:rPr lang="en-US" sz="2400" b="1" dirty="0">
                <a:solidFill>
                  <a:schemeClr val="bg1"/>
                </a:solidFill>
              </a:rPr>
              <a:t>Q.9 </a:t>
            </a:r>
            <a:r>
              <a:rPr lang="en-US" sz="2400" dirty="0">
                <a:solidFill>
                  <a:schemeClr val="bg1"/>
                </a:solidFill>
              </a:rPr>
              <a:t>As per the given information, how is J related to K? </a:t>
            </a:r>
          </a:p>
          <a:p>
            <a:pPr algn="just"/>
            <a:endParaRPr lang="en-US" sz="2400" dirty="0">
              <a:solidFill>
                <a:schemeClr val="bg1"/>
              </a:solidFill>
            </a:endParaRPr>
          </a:p>
          <a:p>
            <a:pPr marL="457200" indent="-457200" algn="just">
              <a:buAutoNum type="alphaLcParenBoth"/>
            </a:pPr>
            <a:r>
              <a:rPr lang="en-US" sz="2400" dirty="0">
                <a:solidFill>
                  <a:schemeClr val="bg1"/>
                </a:solidFill>
              </a:rPr>
              <a:t>son </a:t>
            </a:r>
          </a:p>
          <a:p>
            <a:pPr marL="457200" indent="-457200" algn="just">
              <a:buAutoNum type="alphaLcParenBoth"/>
            </a:pPr>
            <a:r>
              <a:rPr lang="en-US" sz="2400" dirty="0">
                <a:solidFill>
                  <a:schemeClr val="bg1"/>
                </a:solidFill>
              </a:rPr>
              <a:t>son-in-law </a:t>
            </a:r>
          </a:p>
          <a:p>
            <a:pPr marL="457200" indent="-457200" algn="just">
              <a:buAutoNum type="alphaLcParenBoth"/>
            </a:pPr>
            <a:r>
              <a:rPr lang="en-US" sz="2400" dirty="0">
                <a:solidFill>
                  <a:schemeClr val="bg1"/>
                </a:solidFill>
              </a:rPr>
              <a:t>niece </a:t>
            </a:r>
          </a:p>
          <a:p>
            <a:pPr marL="457200" indent="-457200" algn="just">
              <a:buAutoNum type="alphaLcParenBoth"/>
            </a:pPr>
            <a:r>
              <a:rPr lang="en-US" sz="2400" dirty="0">
                <a:solidFill>
                  <a:schemeClr val="bg1"/>
                </a:solidFill>
              </a:rPr>
              <a:t>nephew</a:t>
            </a:r>
          </a:p>
        </p:txBody>
      </p:sp>
      <p:sp>
        <p:nvSpPr>
          <p:cNvPr id="4" name="TextBox 3">
            <a:extLst>
              <a:ext uri="{FF2B5EF4-FFF2-40B4-BE49-F238E27FC236}">
                <a16:creationId xmlns:a16="http://schemas.microsoft.com/office/drawing/2014/main" id="{82FF5714-458A-A6D0-CC50-CB5541E34C03}"/>
              </a:ext>
            </a:extLst>
          </p:cNvPr>
          <p:cNvSpPr txBox="1"/>
          <p:nvPr/>
        </p:nvSpPr>
        <p:spPr>
          <a:xfrm>
            <a:off x="6584054" y="897220"/>
            <a:ext cx="5750140" cy="4524315"/>
          </a:xfrm>
          <a:prstGeom prst="rect">
            <a:avLst/>
          </a:prstGeom>
          <a:noFill/>
        </p:spPr>
        <p:txBody>
          <a:bodyPr wrap="square" rtlCol="0">
            <a:spAutoFit/>
          </a:bodyPr>
          <a:lstStyle/>
          <a:p>
            <a:r>
              <a:rPr lang="hi-IN" sz="2400" dirty="0">
                <a:solidFill>
                  <a:schemeClr val="bg1"/>
                </a:solidFill>
              </a:rPr>
              <a:t>निर्देश (9-12): निम्नलिखित जानकारी का अध्ययन करें और दिए गए प्रश्नों के उत्तर दें।  </a:t>
            </a:r>
            <a:r>
              <a:rPr lang="en-US" sz="2400" dirty="0">
                <a:solidFill>
                  <a:schemeClr val="bg1"/>
                </a:solidFill>
              </a:rPr>
              <a:t>Y, J </a:t>
            </a:r>
            <a:r>
              <a:rPr lang="hi-IN" sz="2400" dirty="0">
                <a:solidFill>
                  <a:schemeClr val="bg1"/>
                </a:solidFill>
              </a:rPr>
              <a:t>की बहन है। </a:t>
            </a:r>
            <a:r>
              <a:rPr lang="en-US" sz="2400" dirty="0">
                <a:solidFill>
                  <a:schemeClr val="bg1"/>
                </a:solidFill>
              </a:rPr>
              <a:t>L, J </a:t>
            </a:r>
            <a:r>
              <a:rPr lang="hi-IN" sz="2400" dirty="0">
                <a:solidFill>
                  <a:schemeClr val="bg1"/>
                </a:solidFill>
              </a:rPr>
              <a:t>की पत्नी है। </a:t>
            </a:r>
            <a:r>
              <a:rPr lang="en-US" sz="2400" dirty="0">
                <a:solidFill>
                  <a:schemeClr val="bg1"/>
                </a:solidFill>
              </a:rPr>
              <a:t>L </a:t>
            </a:r>
            <a:r>
              <a:rPr lang="hi-IN" sz="2400" dirty="0">
                <a:solidFill>
                  <a:schemeClr val="bg1"/>
                </a:solidFill>
              </a:rPr>
              <a:t>का केवल एक पुत्र </a:t>
            </a:r>
            <a:r>
              <a:rPr lang="en-US" sz="2400" dirty="0">
                <a:solidFill>
                  <a:schemeClr val="bg1"/>
                </a:solidFill>
              </a:rPr>
              <a:t>R </a:t>
            </a:r>
            <a:r>
              <a:rPr lang="hi-IN" sz="2400" dirty="0">
                <a:solidFill>
                  <a:schemeClr val="bg1"/>
                </a:solidFill>
              </a:rPr>
              <a:t>है। </a:t>
            </a:r>
            <a:r>
              <a:rPr lang="en-US" sz="2400" dirty="0">
                <a:solidFill>
                  <a:schemeClr val="bg1"/>
                </a:solidFill>
              </a:rPr>
              <a:t>K, L </a:t>
            </a:r>
            <a:r>
              <a:rPr lang="hi-IN" sz="2400" dirty="0">
                <a:solidFill>
                  <a:schemeClr val="bg1"/>
                </a:solidFill>
              </a:rPr>
              <a:t>की माता है। </a:t>
            </a:r>
            <a:r>
              <a:rPr lang="en-US" sz="2400" dirty="0">
                <a:solidFill>
                  <a:schemeClr val="bg1"/>
                </a:solidFill>
              </a:rPr>
              <a:t>K </a:t>
            </a:r>
            <a:r>
              <a:rPr lang="hi-IN" sz="2400" dirty="0">
                <a:solidFill>
                  <a:schemeClr val="bg1"/>
                </a:solidFill>
              </a:rPr>
              <a:t>का विवाह </a:t>
            </a:r>
            <a:r>
              <a:rPr lang="en-US" sz="2400" dirty="0">
                <a:solidFill>
                  <a:schemeClr val="bg1"/>
                </a:solidFill>
              </a:rPr>
              <a:t>D </a:t>
            </a:r>
            <a:r>
              <a:rPr lang="hi-IN" sz="2400" dirty="0">
                <a:solidFill>
                  <a:schemeClr val="bg1"/>
                </a:solidFill>
              </a:rPr>
              <a:t>से हुआ है। </a:t>
            </a:r>
            <a:r>
              <a:rPr lang="en-US" sz="2400" dirty="0">
                <a:solidFill>
                  <a:schemeClr val="bg1"/>
                </a:solidFill>
              </a:rPr>
              <a:t>D </a:t>
            </a:r>
            <a:r>
              <a:rPr lang="hi-IN" sz="2400" dirty="0">
                <a:solidFill>
                  <a:schemeClr val="bg1"/>
                </a:solidFill>
              </a:rPr>
              <a:t>का केवल एक पुत्र और केवल एक पुत्री है।</a:t>
            </a:r>
            <a:endParaRPr lang="en-US" sz="2400" dirty="0">
              <a:solidFill>
                <a:schemeClr val="bg1"/>
              </a:solidFill>
            </a:endParaRPr>
          </a:p>
          <a:p>
            <a:r>
              <a:rPr lang="en-US" sz="2400" dirty="0">
                <a:solidFill>
                  <a:schemeClr val="bg1"/>
                </a:solidFill>
              </a:rPr>
              <a:t>Q.9 </a:t>
            </a:r>
            <a:r>
              <a:rPr lang="hi-IN" sz="2400" dirty="0">
                <a:solidFill>
                  <a:schemeClr val="bg1"/>
                </a:solidFill>
              </a:rPr>
              <a:t>दी गई जानकारी के अनुसार, </a:t>
            </a:r>
            <a:r>
              <a:rPr lang="en-US" sz="2400" dirty="0">
                <a:solidFill>
                  <a:schemeClr val="bg1"/>
                </a:solidFill>
              </a:rPr>
              <a:t>J, K </a:t>
            </a:r>
            <a:r>
              <a:rPr lang="hi-IN" sz="2400" dirty="0">
                <a:solidFill>
                  <a:schemeClr val="bg1"/>
                </a:solidFill>
              </a:rPr>
              <a:t>से किस प्रकार संबंधित है?</a:t>
            </a:r>
            <a:endParaRPr lang="en-US" sz="2400" dirty="0">
              <a:solidFill>
                <a:schemeClr val="bg1"/>
              </a:solidFill>
            </a:endParaRPr>
          </a:p>
          <a:p>
            <a:r>
              <a:rPr lang="en-US" sz="2400" dirty="0">
                <a:solidFill>
                  <a:schemeClr val="bg1"/>
                </a:solidFill>
              </a:rPr>
              <a:t>(a) </a:t>
            </a:r>
            <a:r>
              <a:rPr lang="hi-IN" sz="2400" dirty="0">
                <a:solidFill>
                  <a:schemeClr val="bg1"/>
                </a:solidFill>
              </a:rPr>
              <a:t>बेटा</a:t>
            </a:r>
            <a:endParaRPr lang="en-US" sz="2400" dirty="0">
              <a:solidFill>
                <a:schemeClr val="bg1"/>
              </a:solidFill>
            </a:endParaRPr>
          </a:p>
          <a:p>
            <a:r>
              <a:rPr lang="en-US" sz="2400" dirty="0">
                <a:solidFill>
                  <a:schemeClr val="bg1"/>
                </a:solidFill>
              </a:rPr>
              <a:t>(b)</a:t>
            </a:r>
            <a:r>
              <a:rPr lang="hi-IN" sz="2400" dirty="0">
                <a:solidFill>
                  <a:schemeClr val="bg1"/>
                </a:solidFill>
              </a:rPr>
              <a:t>दामाद</a:t>
            </a:r>
            <a:endParaRPr lang="en-US" sz="2400" dirty="0">
              <a:solidFill>
                <a:schemeClr val="bg1"/>
              </a:solidFill>
            </a:endParaRPr>
          </a:p>
          <a:p>
            <a:r>
              <a:rPr lang="en-US" sz="2400" dirty="0">
                <a:solidFill>
                  <a:schemeClr val="bg1"/>
                </a:solidFill>
              </a:rPr>
              <a:t>(c)</a:t>
            </a:r>
            <a:r>
              <a:rPr lang="hi-IN" sz="2400" dirty="0">
                <a:solidFill>
                  <a:schemeClr val="bg1"/>
                </a:solidFill>
              </a:rPr>
              <a:t>भांजी</a:t>
            </a:r>
            <a:endParaRPr lang="en-US" sz="2400" dirty="0">
              <a:solidFill>
                <a:schemeClr val="bg1"/>
              </a:solidFill>
            </a:endParaRPr>
          </a:p>
          <a:p>
            <a:r>
              <a:rPr lang="en-US" sz="2400" dirty="0">
                <a:solidFill>
                  <a:schemeClr val="bg1"/>
                </a:solidFill>
              </a:rPr>
              <a:t>(d) </a:t>
            </a:r>
            <a:r>
              <a:rPr lang="hi-IN" sz="2400" dirty="0">
                <a:solidFill>
                  <a:schemeClr val="bg1"/>
                </a:solidFill>
              </a:rPr>
              <a:t>भांजा</a:t>
            </a:r>
            <a:endParaRPr lang="en-US" sz="2400" dirty="0">
              <a:solidFill>
                <a:schemeClr val="bg1"/>
              </a:solidFill>
            </a:endParaRPr>
          </a:p>
        </p:txBody>
      </p:sp>
    </p:spTree>
    <p:extLst>
      <p:ext uri="{BB962C8B-B14F-4D97-AF65-F5344CB8AC3E}">
        <p14:creationId xmlns:p14="http://schemas.microsoft.com/office/powerpoint/2010/main" val="8504109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710EA-16F8-C9AC-821D-9636C1F373C7}"/>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F7045D52-DAD4-C844-0B90-611F9A7040A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12" y="0"/>
            <a:ext cx="12189088" cy="6858000"/>
          </a:xfrm>
        </p:spPr>
      </p:pic>
      <p:sp>
        <p:nvSpPr>
          <p:cNvPr id="6" name="TextBox 5">
            <a:extLst>
              <a:ext uri="{FF2B5EF4-FFF2-40B4-BE49-F238E27FC236}">
                <a16:creationId xmlns:a16="http://schemas.microsoft.com/office/drawing/2014/main" id="{405F93CE-E586-8BA3-6ABC-55968E76F10E}"/>
              </a:ext>
            </a:extLst>
          </p:cNvPr>
          <p:cNvSpPr txBox="1"/>
          <p:nvPr/>
        </p:nvSpPr>
        <p:spPr>
          <a:xfrm>
            <a:off x="302015" y="797510"/>
            <a:ext cx="5647380" cy="5262979"/>
          </a:xfrm>
          <a:prstGeom prst="rect">
            <a:avLst/>
          </a:prstGeom>
          <a:noFill/>
        </p:spPr>
        <p:txBody>
          <a:bodyPr wrap="square" rtlCol="0">
            <a:spAutoFit/>
          </a:bodyPr>
          <a:lstStyle/>
          <a:p>
            <a:pPr algn="just"/>
            <a:r>
              <a:rPr lang="en-US" sz="2400" b="1" dirty="0">
                <a:solidFill>
                  <a:schemeClr val="bg1"/>
                </a:solidFill>
              </a:rPr>
              <a:t>Q.10 </a:t>
            </a:r>
            <a:r>
              <a:rPr lang="en-US" sz="2400" dirty="0">
                <a:solidFill>
                  <a:schemeClr val="bg1"/>
                </a:solidFill>
              </a:rPr>
              <a:t>As per the given information, how is R related to Y? </a:t>
            </a:r>
          </a:p>
          <a:p>
            <a:pPr algn="just"/>
            <a:endParaRPr lang="en-US" sz="2400" dirty="0">
              <a:solidFill>
                <a:schemeClr val="bg1"/>
              </a:solidFill>
            </a:endParaRPr>
          </a:p>
          <a:p>
            <a:pPr marL="457200" indent="-457200" algn="just">
              <a:buAutoNum type="alphaLcParenBoth"/>
            </a:pPr>
            <a:r>
              <a:rPr lang="en-US" sz="2400" dirty="0">
                <a:solidFill>
                  <a:schemeClr val="bg1"/>
                </a:solidFill>
              </a:rPr>
              <a:t>Nephew </a:t>
            </a:r>
          </a:p>
          <a:p>
            <a:pPr marL="457200" indent="-457200" algn="just">
              <a:buAutoNum type="alphaLcParenBoth"/>
            </a:pPr>
            <a:r>
              <a:rPr lang="en-US" sz="2400" dirty="0">
                <a:solidFill>
                  <a:schemeClr val="bg1"/>
                </a:solidFill>
              </a:rPr>
              <a:t> Cannot be determined </a:t>
            </a:r>
          </a:p>
          <a:p>
            <a:pPr marL="457200" indent="-457200" algn="just">
              <a:buAutoNum type="alphaLcParenBoth"/>
            </a:pPr>
            <a:r>
              <a:rPr lang="en-US" sz="2400" dirty="0">
                <a:solidFill>
                  <a:schemeClr val="bg1"/>
                </a:solidFill>
              </a:rPr>
              <a:t>Uncle</a:t>
            </a:r>
          </a:p>
          <a:p>
            <a:pPr marL="457200" indent="-457200" algn="just">
              <a:buAutoNum type="alphaLcParenBoth"/>
            </a:pPr>
            <a:r>
              <a:rPr lang="en-US" sz="2400" dirty="0">
                <a:solidFill>
                  <a:schemeClr val="bg1"/>
                </a:solidFill>
              </a:rPr>
              <a:t> Niece</a:t>
            </a:r>
          </a:p>
          <a:p>
            <a:pPr marL="457200" indent="-457200" algn="just">
              <a:buAutoNum type="alphaLcParenBoth"/>
            </a:pPr>
            <a:endParaRPr lang="en-US" sz="2400" dirty="0">
              <a:solidFill>
                <a:schemeClr val="bg1"/>
              </a:solidFill>
            </a:endParaRPr>
          </a:p>
          <a:p>
            <a:pPr algn="just"/>
            <a:r>
              <a:rPr lang="en-US" sz="2400" b="1" dirty="0">
                <a:solidFill>
                  <a:schemeClr val="bg1"/>
                </a:solidFill>
              </a:rPr>
              <a:t>Q.11 </a:t>
            </a:r>
            <a:r>
              <a:rPr lang="en-US" sz="2400" dirty="0">
                <a:solidFill>
                  <a:schemeClr val="bg1"/>
                </a:solidFill>
              </a:rPr>
              <a:t>If L is sister of B, how is B related to J? </a:t>
            </a:r>
          </a:p>
          <a:p>
            <a:pPr algn="just"/>
            <a:endParaRPr lang="en-US" sz="2400" dirty="0">
              <a:solidFill>
                <a:schemeClr val="bg1"/>
              </a:solidFill>
            </a:endParaRPr>
          </a:p>
          <a:p>
            <a:pPr marL="457200" indent="-457200" algn="just">
              <a:buAutoNum type="alphaLcParenBoth"/>
            </a:pPr>
            <a:r>
              <a:rPr lang="en-US" sz="2400" dirty="0">
                <a:solidFill>
                  <a:schemeClr val="bg1"/>
                </a:solidFill>
              </a:rPr>
              <a:t>Sister-in-law </a:t>
            </a:r>
          </a:p>
          <a:p>
            <a:pPr marL="457200" indent="-457200" algn="just">
              <a:buAutoNum type="alphaLcParenBoth"/>
            </a:pPr>
            <a:r>
              <a:rPr lang="en-US" sz="2400" dirty="0">
                <a:solidFill>
                  <a:schemeClr val="bg1"/>
                </a:solidFill>
              </a:rPr>
              <a:t>Cannot be determined </a:t>
            </a:r>
          </a:p>
          <a:p>
            <a:pPr marL="457200" indent="-457200" algn="just">
              <a:buAutoNum type="alphaLcParenBoth"/>
            </a:pPr>
            <a:r>
              <a:rPr lang="en-US" sz="2400" dirty="0">
                <a:solidFill>
                  <a:schemeClr val="bg1"/>
                </a:solidFill>
              </a:rPr>
              <a:t>Brother</a:t>
            </a:r>
          </a:p>
          <a:p>
            <a:pPr marL="457200" indent="-457200" algn="just">
              <a:buAutoNum type="alphaLcParenBoth"/>
            </a:pPr>
            <a:r>
              <a:rPr lang="en-US" sz="2400" dirty="0">
                <a:solidFill>
                  <a:schemeClr val="bg1"/>
                </a:solidFill>
              </a:rPr>
              <a:t> Brother-in-law</a:t>
            </a:r>
          </a:p>
        </p:txBody>
      </p:sp>
      <p:sp>
        <p:nvSpPr>
          <p:cNvPr id="7" name="TextBox 6">
            <a:extLst>
              <a:ext uri="{FF2B5EF4-FFF2-40B4-BE49-F238E27FC236}">
                <a16:creationId xmlns:a16="http://schemas.microsoft.com/office/drawing/2014/main" id="{9D5C4FF7-C68E-65DD-D6EE-6EDEA0D8EF66}"/>
              </a:ext>
            </a:extLst>
          </p:cNvPr>
          <p:cNvSpPr txBox="1"/>
          <p:nvPr/>
        </p:nvSpPr>
        <p:spPr>
          <a:xfrm>
            <a:off x="6448925" y="797510"/>
            <a:ext cx="5390143" cy="4893647"/>
          </a:xfrm>
          <a:prstGeom prst="rect">
            <a:avLst/>
          </a:prstGeom>
          <a:noFill/>
        </p:spPr>
        <p:txBody>
          <a:bodyPr wrap="square" rtlCol="0">
            <a:spAutoFit/>
          </a:bodyPr>
          <a:lstStyle/>
          <a:p>
            <a:r>
              <a:rPr lang="en-US" sz="2400" dirty="0">
                <a:solidFill>
                  <a:schemeClr val="bg1"/>
                </a:solidFill>
              </a:rPr>
              <a:t>Q.10 </a:t>
            </a:r>
            <a:r>
              <a:rPr lang="hi-IN" sz="2400" dirty="0">
                <a:solidFill>
                  <a:schemeClr val="bg1"/>
                </a:solidFill>
              </a:rPr>
              <a:t>दी गई जानकारी के अनुसार, </a:t>
            </a:r>
            <a:r>
              <a:rPr lang="en-US" sz="2400" dirty="0">
                <a:solidFill>
                  <a:schemeClr val="bg1"/>
                </a:solidFill>
              </a:rPr>
              <a:t>R, Y </a:t>
            </a:r>
            <a:r>
              <a:rPr lang="hi-IN" sz="2400" dirty="0">
                <a:solidFill>
                  <a:schemeClr val="bg1"/>
                </a:solidFill>
              </a:rPr>
              <a:t>से किस प्रकार संबंधित है?</a:t>
            </a:r>
            <a:endParaRPr lang="en-US" sz="2400" dirty="0">
              <a:solidFill>
                <a:schemeClr val="bg1"/>
              </a:solidFill>
            </a:endParaRPr>
          </a:p>
          <a:p>
            <a:r>
              <a:rPr lang="en-US" sz="2400" dirty="0">
                <a:solidFill>
                  <a:schemeClr val="bg1"/>
                </a:solidFill>
              </a:rPr>
              <a:t>(a) </a:t>
            </a:r>
            <a:r>
              <a:rPr lang="hi-IN" sz="2400" dirty="0">
                <a:solidFill>
                  <a:schemeClr val="bg1"/>
                </a:solidFill>
              </a:rPr>
              <a:t>भांजा  </a:t>
            </a:r>
            <a:endParaRPr lang="en-US" sz="2400" dirty="0">
              <a:solidFill>
                <a:schemeClr val="bg1"/>
              </a:solidFill>
            </a:endParaRPr>
          </a:p>
          <a:p>
            <a:r>
              <a:rPr lang="en-US" sz="2400" dirty="0">
                <a:solidFill>
                  <a:schemeClr val="bg1"/>
                </a:solidFill>
              </a:rPr>
              <a:t>(b)</a:t>
            </a:r>
            <a:r>
              <a:rPr lang="hi-IN" sz="2400" dirty="0">
                <a:solidFill>
                  <a:schemeClr val="bg1"/>
                </a:solidFill>
              </a:rPr>
              <a:t>निर्धारित नहीं किया जा सकता है</a:t>
            </a:r>
            <a:endParaRPr lang="en-US" sz="2400" dirty="0">
              <a:solidFill>
                <a:schemeClr val="bg1"/>
              </a:solidFill>
            </a:endParaRPr>
          </a:p>
          <a:p>
            <a:r>
              <a:rPr lang="en-US" sz="2400" dirty="0">
                <a:solidFill>
                  <a:schemeClr val="bg1"/>
                </a:solidFill>
              </a:rPr>
              <a:t>(c)</a:t>
            </a:r>
            <a:r>
              <a:rPr lang="hi-IN" sz="2400" dirty="0">
                <a:solidFill>
                  <a:schemeClr val="bg1"/>
                </a:solidFill>
              </a:rPr>
              <a:t>चाचा  </a:t>
            </a:r>
            <a:endParaRPr lang="en-US" sz="2400" dirty="0">
              <a:solidFill>
                <a:schemeClr val="bg1"/>
              </a:solidFill>
            </a:endParaRPr>
          </a:p>
          <a:p>
            <a:r>
              <a:rPr lang="en-US" sz="2400" dirty="0">
                <a:solidFill>
                  <a:schemeClr val="bg1"/>
                </a:solidFill>
              </a:rPr>
              <a:t>(d)</a:t>
            </a:r>
            <a:r>
              <a:rPr lang="hi-IN" sz="2400" dirty="0">
                <a:solidFill>
                  <a:schemeClr val="bg1"/>
                </a:solidFill>
              </a:rPr>
              <a:t>भतीजी</a:t>
            </a:r>
            <a:endParaRPr lang="en-US" sz="2400" dirty="0">
              <a:solidFill>
                <a:schemeClr val="bg1"/>
              </a:solidFill>
            </a:endParaRPr>
          </a:p>
          <a:p>
            <a:endParaRPr lang="en-US" sz="2400" dirty="0">
              <a:solidFill>
                <a:schemeClr val="bg1"/>
              </a:solidFill>
            </a:endParaRPr>
          </a:p>
          <a:p>
            <a:r>
              <a:rPr lang="en-US" sz="2400" dirty="0">
                <a:solidFill>
                  <a:schemeClr val="bg1"/>
                </a:solidFill>
              </a:rPr>
              <a:t>Q.11 </a:t>
            </a:r>
            <a:r>
              <a:rPr lang="hi-IN" sz="2400" dirty="0">
                <a:solidFill>
                  <a:schemeClr val="bg1"/>
                </a:solidFill>
              </a:rPr>
              <a:t>यदि </a:t>
            </a:r>
            <a:r>
              <a:rPr lang="en-US" sz="2400" dirty="0">
                <a:solidFill>
                  <a:schemeClr val="bg1"/>
                </a:solidFill>
              </a:rPr>
              <a:t>L, B </a:t>
            </a:r>
            <a:r>
              <a:rPr lang="hi-IN" sz="2400" dirty="0">
                <a:solidFill>
                  <a:schemeClr val="bg1"/>
                </a:solidFill>
              </a:rPr>
              <a:t>की बहन है, तो </a:t>
            </a:r>
            <a:r>
              <a:rPr lang="en-US" sz="2400" dirty="0">
                <a:solidFill>
                  <a:schemeClr val="bg1"/>
                </a:solidFill>
              </a:rPr>
              <a:t>B, J </a:t>
            </a:r>
            <a:r>
              <a:rPr lang="hi-IN" sz="2400" dirty="0">
                <a:solidFill>
                  <a:schemeClr val="bg1"/>
                </a:solidFill>
              </a:rPr>
              <a:t>से किस प्रकार संबंधित है?</a:t>
            </a:r>
            <a:endParaRPr lang="en-US" sz="2400" dirty="0">
              <a:solidFill>
                <a:schemeClr val="bg1"/>
              </a:solidFill>
            </a:endParaRPr>
          </a:p>
          <a:p>
            <a:r>
              <a:rPr lang="en-US" sz="2400" dirty="0">
                <a:solidFill>
                  <a:schemeClr val="bg1"/>
                </a:solidFill>
              </a:rPr>
              <a:t>(a)</a:t>
            </a:r>
            <a:r>
              <a:rPr lang="hi-IN" sz="2400" dirty="0">
                <a:solidFill>
                  <a:schemeClr val="bg1"/>
                </a:solidFill>
              </a:rPr>
              <a:t>ननद</a:t>
            </a:r>
            <a:endParaRPr lang="en-US" sz="2400" dirty="0">
              <a:solidFill>
                <a:schemeClr val="bg1"/>
              </a:solidFill>
            </a:endParaRPr>
          </a:p>
          <a:p>
            <a:r>
              <a:rPr lang="en-US" sz="2400" dirty="0">
                <a:solidFill>
                  <a:schemeClr val="bg1"/>
                </a:solidFill>
              </a:rPr>
              <a:t>(b)</a:t>
            </a:r>
            <a:r>
              <a:rPr lang="hi-IN" sz="2400" dirty="0">
                <a:solidFill>
                  <a:schemeClr val="bg1"/>
                </a:solidFill>
              </a:rPr>
              <a:t>निर्धारित नहीं किया जा सकता है</a:t>
            </a:r>
            <a:endParaRPr lang="en-US" sz="2400" dirty="0">
              <a:solidFill>
                <a:schemeClr val="bg1"/>
              </a:solidFill>
            </a:endParaRPr>
          </a:p>
          <a:p>
            <a:r>
              <a:rPr lang="en-US" sz="2400" dirty="0">
                <a:solidFill>
                  <a:schemeClr val="bg1"/>
                </a:solidFill>
              </a:rPr>
              <a:t>(c)</a:t>
            </a:r>
            <a:r>
              <a:rPr lang="hi-IN" sz="2400" dirty="0">
                <a:solidFill>
                  <a:schemeClr val="bg1"/>
                </a:solidFill>
              </a:rPr>
              <a:t>भइया  </a:t>
            </a:r>
            <a:endParaRPr lang="en-US" sz="2400" dirty="0">
              <a:solidFill>
                <a:schemeClr val="bg1"/>
              </a:solidFill>
            </a:endParaRPr>
          </a:p>
          <a:p>
            <a:r>
              <a:rPr lang="en-US" sz="2400" dirty="0">
                <a:solidFill>
                  <a:schemeClr val="bg1"/>
                </a:solidFill>
              </a:rPr>
              <a:t>(d) </a:t>
            </a:r>
            <a:r>
              <a:rPr lang="hi-IN" sz="2400" dirty="0">
                <a:solidFill>
                  <a:schemeClr val="bg1"/>
                </a:solidFill>
              </a:rPr>
              <a:t>साला</a:t>
            </a:r>
            <a:endParaRPr lang="en-US" sz="2400" dirty="0">
              <a:solidFill>
                <a:schemeClr val="bg1"/>
              </a:solidFill>
            </a:endParaRPr>
          </a:p>
        </p:txBody>
      </p:sp>
    </p:spTree>
    <p:extLst>
      <p:ext uri="{BB962C8B-B14F-4D97-AF65-F5344CB8AC3E}">
        <p14:creationId xmlns:p14="http://schemas.microsoft.com/office/powerpoint/2010/main" val="2541437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710EA-16F8-C9AC-821D-9636C1F373C7}"/>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F7045D52-DAD4-C844-0B90-611F9A7040A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12" y="0"/>
            <a:ext cx="12189088" cy="6858000"/>
          </a:xfrm>
        </p:spPr>
      </p:pic>
      <p:sp>
        <p:nvSpPr>
          <p:cNvPr id="3" name="TextBox 2">
            <a:extLst>
              <a:ext uri="{FF2B5EF4-FFF2-40B4-BE49-F238E27FC236}">
                <a16:creationId xmlns:a16="http://schemas.microsoft.com/office/drawing/2014/main" id="{B1BB6247-B4FF-7ACD-6097-056652101AB3}"/>
              </a:ext>
            </a:extLst>
          </p:cNvPr>
          <p:cNvSpPr txBox="1"/>
          <p:nvPr/>
        </p:nvSpPr>
        <p:spPr>
          <a:xfrm>
            <a:off x="283078" y="838342"/>
            <a:ext cx="4240284" cy="3416320"/>
          </a:xfrm>
          <a:prstGeom prst="rect">
            <a:avLst/>
          </a:prstGeom>
          <a:noFill/>
        </p:spPr>
        <p:txBody>
          <a:bodyPr wrap="square" rtlCol="0">
            <a:spAutoFit/>
          </a:bodyPr>
          <a:lstStyle/>
          <a:p>
            <a:pPr algn="just"/>
            <a:r>
              <a:rPr lang="en-US" sz="2400" b="1" dirty="0">
                <a:solidFill>
                  <a:schemeClr val="bg1"/>
                </a:solidFill>
              </a:rPr>
              <a:t>Q.12 </a:t>
            </a:r>
            <a:r>
              <a:rPr lang="en-US" sz="2400" dirty="0">
                <a:solidFill>
                  <a:schemeClr val="bg1"/>
                </a:solidFill>
              </a:rPr>
              <a:t>L is the daughter of K. L is married to D.B is son of D. T is married to B. How is D related to T? </a:t>
            </a:r>
          </a:p>
          <a:p>
            <a:pPr algn="just"/>
            <a:endParaRPr lang="en-US" sz="2400" dirty="0">
              <a:solidFill>
                <a:schemeClr val="bg1"/>
              </a:solidFill>
            </a:endParaRPr>
          </a:p>
          <a:p>
            <a:pPr marL="457200" indent="-457200" algn="just">
              <a:buAutoNum type="alphaLcParenBoth"/>
            </a:pPr>
            <a:r>
              <a:rPr lang="en-US" sz="2400" dirty="0">
                <a:solidFill>
                  <a:schemeClr val="bg1"/>
                </a:solidFill>
              </a:rPr>
              <a:t>Father-in-law </a:t>
            </a:r>
          </a:p>
          <a:p>
            <a:pPr marL="457200" indent="-457200" algn="just">
              <a:buAutoNum type="alphaLcParenBoth"/>
            </a:pPr>
            <a:r>
              <a:rPr lang="en-US" sz="2400" dirty="0">
                <a:solidFill>
                  <a:schemeClr val="bg1"/>
                </a:solidFill>
              </a:rPr>
              <a:t>Mother-in-law </a:t>
            </a:r>
          </a:p>
          <a:p>
            <a:pPr marL="457200" indent="-457200" algn="just">
              <a:buAutoNum type="alphaLcParenBoth"/>
            </a:pPr>
            <a:r>
              <a:rPr lang="en-US" sz="2400" dirty="0">
                <a:solidFill>
                  <a:schemeClr val="bg1"/>
                </a:solidFill>
              </a:rPr>
              <a:t>Cannot be determined </a:t>
            </a:r>
          </a:p>
          <a:p>
            <a:pPr marL="457200" indent="-457200" algn="just">
              <a:buAutoNum type="alphaLcParenBoth"/>
            </a:pPr>
            <a:r>
              <a:rPr lang="en-US" sz="2400" dirty="0">
                <a:solidFill>
                  <a:schemeClr val="bg1"/>
                </a:solidFill>
              </a:rPr>
              <a:t>Father</a:t>
            </a:r>
          </a:p>
        </p:txBody>
      </p:sp>
      <p:sp>
        <p:nvSpPr>
          <p:cNvPr id="4" name="TextBox 3">
            <a:extLst>
              <a:ext uri="{FF2B5EF4-FFF2-40B4-BE49-F238E27FC236}">
                <a16:creationId xmlns:a16="http://schemas.microsoft.com/office/drawing/2014/main" id="{9978A4DA-9E10-00B0-22FB-7CC0CB63C03D}"/>
              </a:ext>
            </a:extLst>
          </p:cNvPr>
          <p:cNvSpPr txBox="1"/>
          <p:nvPr/>
        </p:nvSpPr>
        <p:spPr>
          <a:xfrm>
            <a:off x="5078484" y="1027906"/>
            <a:ext cx="6724357" cy="2677656"/>
          </a:xfrm>
          <a:prstGeom prst="rect">
            <a:avLst/>
          </a:prstGeom>
          <a:noFill/>
        </p:spPr>
        <p:txBody>
          <a:bodyPr wrap="square" rtlCol="0">
            <a:spAutoFit/>
          </a:bodyPr>
          <a:lstStyle/>
          <a:p>
            <a:r>
              <a:rPr lang="en-US" sz="2400" dirty="0">
                <a:solidFill>
                  <a:schemeClr val="bg1"/>
                </a:solidFill>
              </a:rPr>
              <a:t>Q.12 L, K </a:t>
            </a:r>
            <a:r>
              <a:rPr lang="hi-IN" sz="2400" dirty="0">
                <a:solidFill>
                  <a:schemeClr val="bg1"/>
                </a:solidFill>
              </a:rPr>
              <a:t>की पुत्री है। </a:t>
            </a:r>
            <a:r>
              <a:rPr lang="en-US" sz="2400" dirty="0">
                <a:solidFill>
                  <a:schemeClr val="bg1"/>
                </a:solidFill>
              </a:rPr>
              <a:t>L, D </a:t>
            </a:r>
            <a:r>
              <a:rPr lang="hi-IN" sz="2400" dirty="0">
                <a:solidFill>
                  <a:schemeClr val="bg1"/>
                </a:solidFill>
              </a:rPr>
              <a:t>से विवाहित है। </a:t>
            </a:r>
            <a:r>
              <a:rPr lang="en-US" sz="2400" dirty="0">
                <a:solidFill>
                  <a:schemeClr val="bg1"/>
                </a:solidFill>
              </a:rPr>
              <a:t>B, D </a:t>
            </a:r>
            <a:r>
              <a:rPr lang="hi-IN" sz="2400" dirty="0">
                <a:solidFill>
                  <a:schemeClr val="bg1"/>
                </a:solidFill>
              </a:rPr>
              <a:t>का पुत्र है। </a:t>
            </a:r>
            <a:r>
              <a:rPr lang="en-US" sz="2400" dirty="0">
                <a:solidFill>
                  <a:schemeClr val="bg1"/>
                </a:solidFill>
              </a:rPr>
              <a:t>T, B </a:t>
            </a:r>
            <a:r>
              <a:rPr lang="hi-IN" sz="2400" dirty="0">
                <a:solidFill>
                  <a:schemeClr val="bg1"/>
                </a:solidFill>
              </a:rPr>
              <a:t>से विवाहित है। </a:t>
            </a:r>
            <a:r>
              <a:rPr lang="en-US" sz="2400" dirty="0">
                <a:solidFill>
                  <a:schemeClr val="bg1"/>
                </a:solidFill>
              </a:rPr>
              <a:t>D, T </a:t>
            </a:r>
            <a:r>
              <a:rPr lang="hi-IN" sz="2400" dirty="0">
                <a:solidFill>
                  <a:schemeClr val="bg1"/>
                </a:solidFill>
              </a:rPr>
              <a:t>से किस प्रकार संबंधित है?</a:t>
            </a:r>
            <a:endParaRPr lang="en-US" sz="2400" dirty="0">
              <a:solidFill>
                <a:schemeClr val="bg1"/>
              </a:solidFill>
            </a:endParaRPr>
          </a:p>
          <a:p>
            <a:r>
              <a:rPr lang="en-US" sz="2400" dirty="0">
                <a:solidFill>
                  <a:schemeClr val="bg1"/>
                </a:solidFill>
              </a:rPr>
              <a:t>(a) </a:t>
            </a:r>
            <a:r>
              <a:rPr lang="hi-IN" sz="2400" dirty="0">
                <a:solidFill>
                  <a:schemeClr val="bg1"/>
                </a:solidFill>
              </a:rPr>
              <a:t>ससुर</a:t>
            </a:r>
            <a:endParaRPr lang="en-US" sz="2400" dirty="0">
              <a:solidFill>
                <a:schemeClr val="bg1"/>
              </a:solidFill>
            </a:endParaRPr>
          </a:p>
          <a:p>
            <a:r>
              <a:rPr lang="en-US" sz="2400" dirty="0">
                <a:solidFill>
                  <a:schemeClr val="bg1"/>
                </a:solidFill>
              </a:rPr>
              <a:t>(b) </a:t>
            </a:r>
            <a:r>
              <a:rPr lang="hi-IN" sz="2400" dirty="0">
                <a:solidFill>
                  <a:schemeClr val="bg1"/>
                </a:solidFill>
              </a:rPr>
              <a:t>सास</a:t>
            </a:r>
            <a:endParaRPr lang="en-US" sz="2400" dirty="0">
              <a:solidFill>
                <a:schemeClr val="bg1"/>
              </a:solidFill>
            </a:endParaRPr>
          </a:p>
          <a:p>
            <a:r>
              <a:rPr lang="en-US" sz="2400" dirty="0">
                <a:solidFill>
                  <a:schemeClr val="bg1"/>
                </a:solidFill>
              </a:rPr>
              <a:t>(c) </a:t>
            </a:r>
            <a:r>
              <a:rPr lang="hi-IN" sz="2400" dirty="0">
                <a:solidFill>
                  <a:schemeClr val="bg1"/>
                </a:solidFill>
              </a:rPr>
              <a:t>निर्धारित नहीं किया जा सकता है</a:t>
            </a:r>
            <a:endParaRPr lang="en-US" sz="2400" dirty="0">
              <a:solidFill>
                <a:schemeClr val="bg1"/>
              </a:solidFill>
            </a:endParaRPr>
          </a:p>
          <a:p>
            <a:r>
              <a:rPr lang="en-US" sz="2400" dirty="0">
                <a:solidFill>
                  <a:schemeClr val="bg1"/>
                </a:solidFill>
              </a:rPr>
              <a:t>(d) </a:t>
            </a:r>
            <a:r>
              <a:rPr lang="hi-IN" sz="2400" dirty="0">
                <a:solidFill>
                  <a:schemeClr val="bg1"/>
                </a:solidFill>
              </a:rPr>
              <a:t>पिता</a:t>
            </a:r>
            <a:endParaRPr lang="en-US" sz="2400" dirty="0">
              <a:solidFill>
                <a:schemeClr val="bg1"/>
              </a:solidFill>
            </a:endParaRPr>
          </a:p>
        </p:txBody>
      </p:sp>
    </p:spTree>
    <p:extLst>
      <p:ext uri="{BB962C8B-B14F-4D97-AF65-F5344CB8AC3E}">
        <p14:creationId xmlns:p14="http://schemas.microsoft.com/office/powerpoint/2010/main" val="35098943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710EA-16F8-C9AC-821D-9636C1F373C7}"/>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F7045D52-DAD4-C844-0B90-611F9A7040A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12" y="0"/>
            <a:ext cx="12189088" cy="6858000"/>
          </a:xfrm>
        </p:spPr>
      </p:pic>
      <p:sp>
        <p:nvSpPr>
          <p:cNvPr id="6" name="TextBox 5">
            <a:extLst>
              <a:ext uri="{FF2B5EF4-FFF2-40B4-BE49-F238E27FC236}">
                <a16:creationId xmlns:a16="http://schemas.microsoft.com/office/drawing/2014/main" id="{0A3D3769-5623-AD6A-9D8A-86E9891E1D16}"/>
              </a:ext>
            </a:extLst>
          </p:cNvPr>
          <p:cNvSpPr txBox="1"/>
          <p:nvPr/>
        </p:nvSpPr>
        <p:spPr>
          <a:xfrm>
            <a:off x="324872" y="1129693"/>
            <a:ext cx="11542255" cy="3293209"/>
          </a:xfrm>
          <a:prstGeom prst="rect">
            <a:avLst/>
          </a:prstGeom>
          <a:noFill/>
        </p:spPr>
        <p:txBody>
          <a:bodyPr wrap="square" rtlCol="0">
            <a:spAutoFit/>
          </a:bodyPr>
          <a:lstStyle/>
          <a:p>
            <a:pPr algn="just"/>
            <a:r>
              <a:rPr lang="en-US" sz="2600" b="1" dirty="0">
                <a:solidFill>
                  <a:schemeClr val="bg1"/>
                </a:solidFill>
                <a:latin typeface="Cambria" panose="02040503050406030204" pitchFamily="18" charset="0"/>
                <a:ea typeface="Cambria" panose="02040503050406030204" pitchFamily="18" charset="0"/>
                <a:cs typeface="Arial Unicode MS" panose="020B0604020202020204" pitchFamily="34" charset="-128"/>
              </a:rPr>
              <a:t>Q13. Pointing to a man a woman said, “His mother is the only daughter of my mother.” How is the woman related to the mother? </a:t>
            </a:r>
          </a:p>
          <a:p>
            <a:pPr algn="just"/>
            <a:r>
              <a:rPr lang="hi-IN" sz="2600" b="1" dirty="0">
                <a:solidFill>
                  <a:schemeClr val="bg1"/>
                </a:solidFill>
                <a:latin typeface="Cambria" panose="02040503050406030204" pitchFamily="18" charset="0"/>
                <a:ea typeface="Cambria" panose="02040503050406030204" pitchFamily="18" charset="0"/>
                <a:cs typeface="Arial Unicode MS" panose="020B0604020202020204" pitchFamily="34" charset="-128"/>
              </a:rPr>
              <a:t>एक पुरुष की ओर इशारा करते हुए एक महिला ने कहा, "उसकी माँ मेरी माँ की इकलौती पुत्री है।" महिला का मां से क्या संबंध है?</a:t>
            </a:r>
            <a:endParaRPr lang="en-US" sz="2600" b="1" dirty="0">
              <a:solidFill>
                <a:schemeClr val="bg1"/>
              </a:solidFill>
              <a:latin typeface="Cambria" panose="02040503050406030204" pitchFamily="18" charset="0"/>
              <a:ea typeface="Cambria" panose="02040503050406030204" pitchFamily="18" charset="0"/>
              <a:cs typeface="Arial Unicode MS" panose="020B0604020202020204" pitchFamily="34" charset="-128"/>
            </a:endParaRPr>
          </a:p>
          <a:p>
            <a:pPr algn="just"/>
            <a:r>
              <a:rPr lang="en-US" sz="2600" b="1" dirty="0">
                <a:solidFill>
                  <a:schemeClr val="bg1"/>
                </a:solidFill>
                <a:latin typeface="Cambria" panose="02040503050406030204" pitchFamily="18" charset="0"/>
                <a:ea typeface="Cambria" panose="02040503050406030204" pitchFamily="18" charset="0"/>
                <a:cs typeface="Arial Unicode MS" panose="020B0604020202020204" pitchFamily="34" charset="-128"/>
              </a:rPr>
              <a:t>(a) Mother </a:t>
            </a:r>
          </a:p>
          <a:p>
            <a:pPr algn="just"/>
            <a:r>
              <a:rPr lang="en-US" sz="2600" b="1" dirty="0">
                <a:solidFill>
                  <a:schemeClr val="bg1"/>
                </a:solidFill>
                <a:latin typeface="Cambria" panose="02040503050406030204" pitchFamily="18" charset="0"/>
                <a:ea typeface="Cambria" panose="02040503050406030204" pitchFamily="18" charset="0"/>
                <a:cs typeface="Arial Unicode MS" panose="020B0604020202020204" pitchFamily="34" charset="-128"/>
              </a:rPr>
              <a:t>(b) Daughter </a:t>
            </a:r>
          </a:p>
          <a:p>
            <a:pPr algn="just"/>
            <a:r>
              <a:rPr lang="en-US" sz="2600" b="1" dirty="0">
                <a:solidFill>
                  <a:schemeClr val="bg1"/>
                </a:solidFill>
                <a:latin typeface="Cambria" panose="02040503050406030204" pitchFamily="18" charset="0"/>
                <a:ea typeface="Cambria" panose="02040503050406030204" pitchFamily="18" charset="0"/>
                <a:cs typeface="Arial Unicode MS" panose="020B0604020202020204" pitchFamily="34" charset="-128"/>
              </a:rPr>
              <a:t>(c) Sister </a:t>
            </a:r>
          </a:p>
          <a:p>
            <a:pPr algn="just"/>
            <a:r>
              <a:rPr lang="en-US" sz="2600" b="1" dirty="0">
                <a:solidFill>
                  <a:schemeClr val="bg1"/>
                </a:solidFill>
                <a:latin typeface="Cambria" panose="02040503050406030204" pitchFamily="18" charset="0"/>
                <a:ea typeface="Cambria" panose="02040503050406030204" pitchFamily="18" charset="0"/>
                <a:cs typeface="Arial Unicode MS" panose="020B0604020202020204" pitchFamily="34" charset="-128"/>
              </a:rPr>
              <a:t>(d) Grandmother </a:t>
            </a:r>
          </a:p>
        </p:txBody>
      </p:sp>
    </p:spTree>
    <p:extLst>
      <p:ext uri="{BB962C8B-B14F-4D97-AF65-F5344CB8AC3E}">
        <p14:creationId xmlns:p14="http://schemas.microsoft.com/office/powerpoint/2010/main" val="27023399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710EA-16F8-C9AC-821D-9636C1F373C7}"/>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F7045D52-DAD4-C844-0B90-611F9A7040A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12" y="0"/>
            <a:ext cx="12189088" cy="6858000"/>
          </a:xfrm>
        </p:spPr>
      </p:pic>
      <p:sp>
        <p:nvSpPr>
          <p:cNvPr id="3" name="TextBox 2">
            <a:extLst>
              <a:ext uri="{FF2B5EF4-FFF2-40B4-BE49-F238E27FC236}">
                <a16:creationId xmlns:a16="http://schemas.microsoft.com/office/drawing/2014/main" id="{791109F4-F1B1-5593-E9B3-BF02BBEE924A}"/>
              </a:ext>
            </a:extLst>
          </p:cNvPr>
          <p:cNvSpPr txBox="1"/>
          <p:nvPr/>
        </p:nvSpPr>
        <p:spPr>
          <a:xfrm>
            <a:off x="452437" y="1324247"/>
            <a:ext cx="11542255" cy="3293209"/>
          </a:xfrm>
          <a:prstGeom prst="rect">
            <a:avLst/>
          </a:prstGeom>
          <a:noFill/>
        </p:spPr>
        <p:txBody>
          <a:bodyPr wrap="square" rtlCol="0">
            <a:spAutoFit/>
          </a:bodyPr>
          <a:lstStyle/>
          <a:p>
            <a:pPr algn="just"/>
            <a:r>
              <a:rPr lang="en-US" sz="2600" b="1" dirty="0">
                <a:solidFill>
                  <a:schemeClr val="bg1"/>
                </a:solidFill>
                <a:latin typeface="Cambria" panose="02040503050406030204" pitchFamily="18" charset="0"/>
                <a:ea typeface="Cambria" panose="02040503050406030204" pitchFamily="18" charset="0"/>
                <a:cs typeface="Arial Unicode MS" panose="020B0604020202020204" pitchFamily="34" charset="-128"/>
              </a:rPr>
              <a:t>Q14. Pointing towards a boy, Veena said, “He is the son of only son of my grandfather.” How is that boy related to Venna? </a:t>
            </a:r>
          </a:p>
          <a:p>
            <a:pPr algn="just"/>
            <a:r>
              <a:rPr lang="hi-IN" sz="2600" b="1" dirty="0">
                <a:solidFill>
                  <a:schemeClr val="bg1"/>
                </a:solidFill>
                <a:latin typeface="Cambria" panose="02040503050406030204" pitchFamily="18" charset="0"/>
                <a:ea typeface="Cambria" panose="02040503050406030204" pitchFamily="18" charset="0"/>
                <a:cs typeface="Arial Unicode MS" panose="020B0604020202020204" pitchFamily="34" charset="-128"/>
              </a:rPr>
              <a:t>एक लड़के की ओर इशारा करते हुए वीना ने कहा, "वह मेरे दादा के इकलौते बेटे का बेटा है।" वह लड़का वेन्ना से किस प्रकार संबंधित है?</a:t>
            </a:r>
            <a:endParaRPr lang="en-US" sz="2600" b="1" dirty="0">
              <a:solidFill>
                <a:schemeClr val="bg1"/>
              </a:solidFill>
              <a:latin typeface="Cambria" panose="02040503050406030204" pitchFamily="18" charset="0"/>
              <a:ea typeface="Cambria" panose="02040503050406030204" pitchFamily="18" charset="0"/>
              <a:cs typeface="Arial Unicode MS" panose="020B0604020202020204" pitchFamily="34" charset="-128"/>
            </a:endParaRPr>
          </a:p>
          <a:p>
            <a:pPr algn="just"/>
            <a:r>
              <a:rPr lang="en-US" sz="2600" b="1" dirty="0">
                <a:solidFill>
                  <a:schemeClr val="bg1"/>
                </a:solidFill>
                <a:latin typeface="Cambria" panose="02040503050406030204" pitchFamily="18" charset="0"/>
                <a:ea typeface="Cambria" panose="02040503050406030204" pitchFamily="18" charset="0"/>
                <a:cs typeface="Arial Unicode MS" panose="020B0604020202020204" pitchFamily="34" charset="-128"/>
              </a:rPr>
              <a:t>(a) Aunt </a:t>
            </a:r>
          </a:p>
          <a:p>
            <a:pPr algn="just"/>
            <a:r>
              <a:rPr lang="en-US" sz="2600" b="1" dirty="0">
                <a:solidFill>
                  <a:schemeClr val="bg1"/>
                </a:solidFill>
                <a:latin typeface="Cambria" panose="02040503050406030204" pitchFamily="18" charset="0"/>
                <a:ea typeface="Cambria" panose="02040503050406030204" pitchFamily="18" charset="0"/>
                <a:cs typeface="Arial Unicode MS" panose="020B0604020202020204" pitchFamily="34" charset="-128"/>
              </a:rPr>
              <a:t>(b) Uncle </a:t>
            </a:r>
          </a:p>
          <a:p>
            <a:pPr algn="just"/>
            <a:r>
              <a:rPr lang="en-US" sz="2600" b="1" dirty="0">
                <a:solidFill>
                  <a:schemeClr val="bg1"/>
                </a:solidFill>
                <a:latin typeface="Cambria" panose="02040503050406030204" pitchFamily="18" charset="0"/>
                <a:ea typeface="Cambria" panose="02040503050406030204" pitchFamily="18" charset="0"/>
                <a:cs typeface="Arial Unicode MS" panose="020B0604020202020204" pitchFamily="34" charset="-128"/>
              </a:rPr>
              <a:t>(c) Mother </a:t>
            </a:r>
          </a:p>
          <a:p>
            <a:pPr algn="just"/>
            <a:r>
              <a:rPr lang="en-US" sz="2600" b="1" dirty="0">
                <a:solidFill>
                  <a:schemeClr val="bg1"/>
                </a:solidFill>
                <a:latin typeface="Cambria" panose="02040503050406030204" pitchFamily="18" charset="0"/>
                <a:ea typeface="Cambria" panose="02040503050406030204" pitchFamily="18" charset="0"/>
                <a:cs typeface="Arial Unicode MS" panose="020B0604020202020204" pitchFamily="34" charset="-128"/>
              </a:rPr>
              <a:t>(d) Data inadequate </a:t>
            </a:r>
          </a:p>
        </p:txBody>
      </p:sp>
    </p:spTree>
    <p:extLst>
      <p:ext uri="{BB962C8B-B14F-4D97-AF65-F5344CB8AC3E}">
        <p14:creationId xmlns:p14="http://schemas.microsoft.com/office/powerpoint/2010/main" val="40662064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710EA-16F8-C9AC-821D-9636C1F373C7}"/>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F7045D52-DAD4-C844-0B90-611F9A7040A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12" y="0"/>
            <a:ext cx="12189088" cy="6858000"/>
          </a:xfrm>
        </p:spPr>
      </p:pic>
      <p:sp>
        <p:nvSpPr>
          <p:cNvPr id="4" name="TextBox 3">
            <a:extLst>
              <a:ext uri="{FF2B5EF4-FFF2-40B4-BE49-F238E27FC236}">
                <a16:creationId xmlns:a16="http://schemas.microsoft.com/office/drawing/2014/main" id="{BC46987E-40AA-55C1-71AA-1D7584F8B808}"/>
              </a:ext>
            </a:extLst>
          </p:cNvPr>
          <p:cNvSpPr txBox="1"/>
          <p:nvPr/>
        </p:nvSpPr>
        <p:spPr>
          <a:xfrm>
            <a:off x="262647" y="892744"/>
            <a:ext cx="11397823" cy="4893647"/>
          </a:xfrm>
          <a:prstGeom prst="rect">
            <a:avLst/>
          </a:prstGeom>
          <a:noFill/>
        </p:spPr>
        <p:txBody>
          <a:bodyPr wrap="square" rtlCol="0">
            <a:spAutoFit/>
          </a:bodyPr>
          <a:lstStyle/>
          <a:p>
            <a:pPr algn="just"/>
            <a:r>
              <a:rPr lang="en-US" sz="2400" b="1" dirty="0">
                <a:solidFill>
                  <a:schemeClr val="bg1"/>
                </a:solidFill>
              </a:rPr>
              <a:t>Direction: Read the following questions and answer accordingly</a:t>
            </a:r>
          </a:p>
          <a:p>
            <a:pPr algn="just"/>
            <a:r>
              <a:rPr lang="en-US" sz="2400" b="1" dirty="0">
                <a:solidFill>
                  <a:schemeClr val="bg1"/>
                </a:solidFill>
              </a:rPr>
              <a:t>If A + B means A is the mother of B, A - B means A is the brother B, A % B means A is the father of B and A×B means A is the sister of B , </a:t>
            </a:r>
          </a:p>
          <a:p>
            <a:pPr algn="just"/>
            <a:endParaRPr lang="en-US" sz="2400" b="1" dirty="0">
              <a:solidFill>
                <a:schemeClr val="bg1"/>
              </a:solidFill>
            </a:endParaRPr>
          </a:p>
          <a:p>
            <a:pPr algn="just"/>
            <a:r>
              <a:rPr lang="en-US" sz="2400" b="1" dirty="0">
                <a:solidFill>
                  <a:schemeClr val="bg1"/>
                </a:solidFill>
              </a:rPr>
              <a:t>Q.15 </a:t>
            </a:r>
            <a:r>
              <a:rPr lang="en-US" sz="2400" dirty="0">
                <a:solidFill>
                  <a:schemeClr val="bg1"/>
                </a:solidFill>
              </a:rPr>
              <a:t>which of the following shows that P is the maternal uncle of Q?</a:t>
            </a:r>
          </a:p>
          <a:p>
            <a:pPr algn="just"/>
            <a:endParaRPr lang="en-US" sz="2400" dirty="0">
              <a:solidFill>
                <a:schemeClr val="bg1"/>
              </a:solidFill>
            </a:endParaRPr>
          </a:p>
          <a:p>
            <a:pPr marL="457200" indent="-457200" algn="just">
              <a:buAutoNum type="alphaLcParenBoth"/>
            </a:pPr>
            <a:r>
              <a:rPr lang="pt-BR" sz="2400" dirty="0">
                <a:solidFill>
                  <a:schemeClr val="bg1"/>
                </a:solidFill>
              </a:rPr>
              <a:t>Q – N + M × P </a:t>
            </a:r>
          </a:p>
          <a:p>
            <a:pPr marL="457200" indent="-457200" algn="just">
              <a:buAutoNum type="alphaLcParenBoth"/>
            </a:pPr>
            <a:endParaRPr lang="pt-BR" sz="2400" dirty="0">
              <a:solidFill>
                <a:schemeClr val="bg1"/>
              </a:solidFill>
            </a:endParaRPr>
          </a:p>
          <a:p>
            <a:pPr marL="457200" indent="-457200" algn="just">
              <a:buAutoNum type="alphaLcParenBoth"/>
            </a:pPr>
            <a:r>
              <a:rPr lang="pt-BR" sz="2400" dirty="0">
                <a:solidFill>
                  <a:schemeClr val="bg1"/>
                </a:solidFill>
              </a:rPr>
              <a:t>P + S × N – Q </a:t>
            </a:r>
          </a:p>
          <a:p>
            <a:pPr marL="457200" indent="-457200" algn="just">
              <a:buAutoNum type="alphaLcParenBoth"/>
            </a:pPr>
            <a:endParaRPr lang="pt-BR" sz="2400" dirty="0">
              <a:solidFill>
                <a:schemeClr val="bg1"/>
              </a:solidFill>
            </a:endParaRPr>
          </a:p>
          <a:p>
            <a:pPr marL="457200" indent="-457200" algn="just">
              <a:buAutoNum type="alphaLcParenBoth"/>
            </a:pPr>
            <a:r>
              <a:rPr lang="pt-BR" sz="2400" dirty="0">
                <a:solidFill>
                  <a:schemeClr val="bg1"/>
                </a:solidFill>
              </a:rPr>
              <a:t>P – M + N × Q </a:t>
            </a:r>
          </a:p>
          <a:p>
            <a:pPr marL="457200" indent="-457200" algn="just">
              <a:buAutoNum type="alphaLcParenBoth"/>
            </a:pPr>
            <a:endParaRPr lang="pt-BR" sz="2400" dirty="0">
              <a:solidFill>
                <a:schemeClr val="bg1"/>
              </a:solidFill>
            </a:endParaRPr>
          </a:p>
          <a:p>
            <a:pPr marL="457200" indent="-457200" algn="just">
              <a:buAutoNum type="alphaLcParenBoth"/>
            </a:pPr>
            <a:r>
              <a:rPr lang="pt-BR" sz="2400" dirty="0">
                <a:solidFill>
                  <a:schemeClr val="bg1"/>
                </a:solidFill>
              </a:rPr>
              <a:t>Q – S % P</a:t>
            </a:r>
            <a:r>
              <a:rPr lang="en-US" sz="2400" dirty="0">
                <a:solidFill>
                  <a:schemeClr val="bg1"/>
                </a:solidFill>
              </a:rPr>
              <a:t>   </a:t>
            </a:r>
          </a:p>
        </p:txBody>
      </p:sp>
    </p:spTree>
    <p:extLst>
      <p:ext uri="{BB962C8B-B14F-4D97-AF65-F5344CB8AC3E}">
        <p14:creationId xmlns:p14="http://schemas.microsoft.com/office/powerpoint/2010/main" val="3929023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710EA-16F8-C9AC-821D-9636C1F373C7}"/>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F7045D52-DAD4-C844-0B90-611F9A7040A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12" y="0"/>
            <a:ext cx="12189088" cy="6858000"/>
          </a:xfrm>
        </p:spPr>
      </p:pic>
      <p:sp>
        <p:nvSpPr>
          <p:cNvPr id="3" name="TextBox 2">
            <a:extLst>
              <a:ext uri="{FF2B5EF4-FFF2-40B4-BE49-F238E27FC236}">
                <a16:creationId xmlns:a16="http://schemas.microsoft.com/office/drawing/2014/main" id="{6B0C46F9-3502-3EF4-238F-820EB0A89E46}"/>
              </a:ext>
            </a:extLst>
          </p:cNvPr>
          <p:cNvSpPr txBox="1"/>
          <p:nvPr/>
        </p:nvSpPr>
        <p:spPr>
          <a:xfrm>
            <a:off x="95531" y="982176"/>
            <a:ext cx="12000938" cy="6001643"/>
          </a:xfrm>
          <a:prstGeom prst="rect">
            <a:avLst/>
          </a:prstGeom>
          <a:noFill/>
        </p:spPr>
        <p:txBody>
          <a:bodyPr wrap="square" rtlCol="0">
            <a:spAutoFit/>
          </a:bodyPr>
          <a:lstStyle/>
          <a:p>
            <a:pPr algn="just"/>
            <a:r>
              <a:rPr lang="en-US" sz="2400" b="1" dirty="0">
                <a:solidFill>
                  <a:schemeClr val="bg1"/>
                </a:solidFill>
              </a:rPr>
              <a:t>Direction : Read the following questions and answer accordingly</a:t>
            </a:r>
          </a:p>
          <a:p>
            <a:pPr algn="just"/>
            <a:r>
              <a:rPr lang="en-US" sz="2400" b="1" dirty="0">
                <a:solidFill>
                  <a:schemeClr val="bg1"/>
                </a:solidFill>
              </a:rPr>
              <a:t>If A + B means A is the brother of B, A – B means A is the sister of B and A × B means A is the father of B. </a:t>
            </a:r>
          </a:p>
          <a:p>
            <a:pPr algn="just"/>
            <a:endParaRPr lang="en-US" sz="2400" b="1" dirty="0">
              <a:solidFill>
                <a:schemeClr val="bg1"/>
              </a:solidFill>
            </a:endParaRPr>
          </a:p>
          <a:p>
            <a:pPr algn="just"/>
            <a:r>
              <a:rPr lang="en-US" sz="2400" b="1" dirty="0">
                <a:solidFill>
                  <a:schemeClr val="bg1"/>
                </a:solidFill>
              </a:rPr>
              <a:t>Q.16 </a:t>
            </a:r>
            <a:r>
              <a:rPr lang="en-US" sz="2400" dirty="0">
                <a:solidFill>
                  <a:schemeClr val="bg1"/>
                </a:solidFill>
              </a:rPr>
              <a:t>Which of the following means that C is the son of M? </a:t>
            </a:r>
          </a:p>
          <a:p>
            <a:pPr marL="457200" indent="-457200" algn="just">
              <a:buAutoNum type="alphaLcParenBoth"/>
            </a:pPr>
            <a:endParaRPr lang="en-US" sz="2400" dirty="0">
              <a:solidFill>
                <a:schemeClr val="bg1"/>
              </a:solidFill>
            </a:endParaRPr>
          </a:p>
          <a:p>
            <a:pPr marL="457200" indent="-457200" algn="just">
              <a:buAutoNum type="alphaLcParenBoth"/>
            </a:pPr>
            <a:r>
              <a:rPr lang="en-US" sz="2400" dirty="0">
                <a:solidFill>
                  <a:schemeClr val="bg1"/>
                </a:solidFill>
              </a:rPr>
              <a:t>M - N × C + F </a:t>
            </a:r>
          </a:p>
          <a:p>
            <a:pPr marL="457200" indent="-457200" algn="just">
              <a:buAutoNum type="alphaLcParenBoth"/>
            </a:pPr>
            <a:endParaRPr lang="en-US" sz="2400" dirty="0">
              <a:solidFill>
                <a:schemeClr val="bg1"/>
              </a:solidFill>
            </a:endParaRPr>
          </a:p>
          <a:p>
            <a:pPr marL="457200" indent="-457200" algn="just">
              <a:buAutoNum type="alphaLcParenBoth"/>
            </a:pPr>
            <a:r>
              <a:rPr lang="en-US" sz="2400" dirty="0">
                <a:solidFill>
                  <a:schemeClr val="bg1"/>
                </a:solidFill>
              </a:rPr>
              <a:t>F – C + N × M </a:t>
            </a:r>
          </a:p>
          <a:p>
            <a:pPr marL="457200" indent="-457200" algn="just">
              <a:buAutoNum type="alphaLcParenBoth"/>
            </a:pPr>
            <a:endParaRPr lang="en-US" sz="2400" dirty="0">
              <a:solidFill>
                <a:schemeClr val="bg1"/>
              </a:solidFill>
            </a:endParaRPr>
          </a:p>
          <a:p>
            <a:pPr marL="457200" indent="-457200" algn="just">
              <a:buAutoNum type="alphaLcParenBoth"/>
            </a:pPr>
            <a:r>
              <a:rPr lang="en-US" sz="2400" dirty="0">
                <a:solidFill>
                  <a:schemeClr val="bg1"/>
                </a:solidFill>
              </a:rPr>
              <a:t>N + M - F × C </a:t>
            </a:r>
          </a:p>
          <a:p>
            <a:pPr algn="just"/>
            <a:endParaRPr lang="en-US" sz="2400" dirty="0">
              <a:solidFill>
                <a:schemeClr val="bg1"/>
              </a:solidFill>
            </a:endParaRPr>
          </a:p>
          <a:p>
            <a:pPr algn="just"/>
            <a:r>
              <a:rPr lang="en-US" sz="2400" dirty="0">
                <a:solidFill>
                  <a:schemeClr val="bg1"/>
                </a:solidFill>
              </a:rPr>
              <a:t>(d) M × N – C + F</a:t>
            </a:r>
            <a:endParaRPr lang="en-US" sz="2400" b="1" dirty="0">
              <a:solidFill>
                <a:schemeClr val="bg1"/>
              </a:solidFill>
            </a:endParaRPr>
          </a:p>
          <a:p>
            <a:pPr algn="just"/>
            <a:endParaRPr lang="en-US" sz="2400" dirty="0">
              <a:solidFill>
                <a:schemeClr val="bg1"/>
              </a:solidFill>
            </a:endParaRPr>
          </a:p>
          <a:p>
            <a:pPr marL="457200" indent="-457200" algn="just">
              <a:buAutoNum type="alphaLcParenBoth"/>
            </a:pPr>
            <a:endParaRPr lang="en-US" sz="2400" dirty="0"/>
          </a:p>
          <a:p>
            <a:pPr marL="457200" indent="-457200" algn="just">
              <a:buAutoNum type="alphaLcParenBoth"/>
            </a:pPr>
            <a:r>
              <a:rPr lang="en-US" sz="2400" dirty="0"/>
              <a:t>(d) M × N – C + F</a:t>
            </a:r>
            <a:endParaRPr lang="en-US" sz="2400" b="1" dirty="0"/>
          </a:p>
        </p:txBody>
      </p:sp>
    </p:spTree>
    <p:extLst>
      <p:ext uri="{BB962C8B-B14F-4D97-AF65-F5344CB8AC3E}">
        <p14:creationId xmlns:p14="http://schemas.microsoft.com/office/powerpoint/2010/main" val="55107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710EA-16F8-C9AC-821D-9636C1F373C7}"/>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F7045D52-DAD4-C844-0B90-611F9A7040A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89088" cy="6858000"/>
          </a:xfrm>
        </p:spPr>
      </p:pic>
      <p:sp>
        <p:nvSpPr>
          <p:cNvPr id="7" name="TextBox 6">
            <a:extLst>
              <a:ext uri="{FF2B5EF4-FFF2-40B4-BE49-F238E27FC236}">
                <a16:creationId xmlns:a16="http://schemas.microsoft.com/office/drawing/2014/main" id="{91ECABA9-10A5-7F85-FE21-7254825B669F}"/>
              </a:ext>
            </a:extLst>
          </p:cNvPr>
          <p:cNvSpPr txBox="1"/>
          <p:nvPr/>
        </p:nvSpPr>
        <p:spPr>
          <a:xfrm>
            <a:off x="0" y="718738"/>
            <a:ext cx="11288524" cy="3231654"/>
          </a:xfrm>
          <a:prstGeom prst="rect">
            <a:avLst/>
          </a:prstGeom>
          <a:noFill/>
        </p:spPr>
        <p:txBody>
          <a:bodyPr wrap="square" rtlCol="0">
            <a:spAutoFit/>
          </a:bodyPr>
          <a:lstStyle/>
          <a:p>
            <a:pPr algn="just"/>
            <a:r>
              <a:rPr lang="en-US" sz="2400" dirty="0"/>
              <a:t>  </a:t>
            </a:r>
          </a:p>
          <a:p>
            <a:pPr algn="just"/>
            <a:endParaRPr lang="en-US" sz="2400" dirty="0"/>
          </a:p>
          <a:p>
            <a:pPr algn="just"/>
            <a:endParaRPr lang="en-US" sz="2400" dirty="0"/>
          </a:p>
          <a:p>
            <a:pPr algn="just"/>
            <a:endParaRPr lang="en-US" sz="2400" dirty="0"/>
          </a:p>
          <a:p>
            <a:pPr algn="just"/>
            <a:r>
              <a:rPr lang="en-US" sz="2400" dirty="0"/>
              <a:t>                                     </a:t>
            </a:r>
          </a:p>
          <a:p>
            <a:pPr algn="just"/>
            <a:r>
              <a:rPr lang="en-US" sz="2400" dirty="0"/>
              <a:t>                                       </a:t>
            </a:r>
            <a:r>
              <a:rPr lang="en-US" sz="6000" b="1" u="sng" dirty="0">
                <a:solidFill>
                  <a:srgbClr val="FFFF00"/>
                </a:solidFill>
              </a:rPr>
              <a:t>BLOOD RELATION </a:t>
            </a:r>
            <a:endParaRPr lang="en-US" sz="2400" b="1" u="sng" dirty="0">
              <a:solidFill>
                <a:srgbClr val="FFFF00"/>
              </a:solidFill>
            </a:endParaRPr>
          </a:p>
          <a:p>
            <a:r>
              <a:rPr lang="en-US" sz="2400" b="1" dirty="0"/>
              <a:t>    </a:t>
            </a:r>
            <a:endParaRPr lang="en-US" sz="2000" dirty="0"/>
          </a:p>
        </p:txBody>
      </p:sp>
    </p:spTree>
    <p:extLst>
      <p:ext uri="{BB962C8B-B14F-4D97-AF65-F5344CB8AC3E}">
        <p14:creationId xmlns:p14="http://schemas.microsoft.com/office/powerpoint/2010/main" val="29856685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5EB96F1C-B457-871A-9D2E-500040AA9F86}"/>
              </a:ext>
            </a:extLst>
          </p:cNvPr>
          <p:cNvSpPr txBox="1"/>
          <p:nvPr/>
        </p:nvSpPr>
        <p:spPr>
          <a:xfrm>
            <a:off x="147637" y="885911"/>
            <a:ext cx="11542255" cy="3293209"/>
          </a:xfrm>
          <a:prstGeom prst="rect">
            <a:avLst/>
          </a:prstGeom>
          <a:noFill/>
        </p:spPr>
        <p:txBody>
          <a:bodyPr wrap="square" rtlCol="0">
            <a:spAutoFit/>
          </a:bodyPr>
          <a:lstStyle/>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Q17. Pointing to a photograph, a man said, “I have no brother or sister but that man’s father is my father’s son. “whose photograph was it?</a:t>
            </a:r>
          </a:p>
          <a:p>
            <a:pPr algn="just">
              <a:tabLst>
                <a:tab pos="2454275" algn="l"/>
              </a:tabLst>
            </a:pPr>
            <a:r>
              <a:rPr lang="ne-NP" sz="2600" b="1" dirty="0">
                <a:latin typeface="Cambria" panose="02040503050406030204" pitchFamily="18" charset="0"/>
                <a:ea typeface="Cambria" panose="02040503050406030204" pitchFamily="18" charset="0"/>
                <a:cs typeface="Arial Unicode MS" panose="020B0604020202020204" pitchFamily="34" charset="-128"/>
              </a:rPr>
              <a:t>एक तस्वीर की ओर इशारा करते हुए एक आदमी ने कहा, "मेरा कोई भाई या बहन नहीं है लेकिन उस आदमी का पिता मेरे पिता का बेटा है। "किसकी तस्वीर थी?</a:t>
            </a:r>
            <a:r>
              <a:rPr lang="en-US" sz="2600" b="1" dirty="0">
                <a:latin typeface="Cambria" panose="02040503050406030204" pitchFamily="18" charset="0"/>
                <a:ea typeface="Cambria" panose="02040503050406030204" pitchFamily="18" charset="0"/>
                <a:cs typeface="Arial Unicode MS" panose="020B0604020202020204" pitchFamily="34" charset="-128"/>
              </a:rPr>
              <a:t> </a:t>
            </a: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(a) His own </a:t>
            </a: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(b) His son </a:t>
            </a: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(c) His father’s </a:t>
            </a: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(d) His nephew’s </a:t>
            </a:r>
          </a:p>
        </p:txBody>
      </p:sp>
    </p:spTree>
    <p:extLst>
      <p:ext uri="{BB962C8B-B14F-4D97-AF65-F5344CB8AC3E}">
        <p14:creationId xmlns:p14="http://schemas.microsoft.com/office/powerpoint/2010/main" val="27476978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5EB96F1C-B457-871A-9D2E-500040AA9F86}"/>
              </a:ext>
            </a:extLst>
          </p:cNvPr>
          <p:cNvSpPr txBox="1"/>
          <p:nvPr/>
        </p:nvSpPr>
        <p:spPr>
          <a:xfrm>
            <a:off x="397019" y="938381"/>
            <a:ext cx="11542255" cy="3293209"/>
          </a:xfrm>
          <a:prstGeom prst="rect">
            <a:avLst/>
          </a:prstGeom>
          <a:noFill/>
        </p:spPr>
        <p:txBody>
          <a:bodyPr wrap="square" rtlCol="0">
            <a:spAutoFit/>
          </a:bodyPr>
          <a:lstStyle/>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Q18. Pointing towards a boy, Veena said, “He is the son of only son of my grandfather.” How is that boy related to Veena?</a:t>
            </a:r>
          </a:p>
          <a:p>
            <a:pPr algn="just">
              <a:tabLst>
                <a:tab pos="2454275" algn="l"/>
              </a:tabLst>
            </a:pPr>
            <a:r>
              <a:rPr lang="ne-NP" sz="2600" b="1" dirty="0">
                <a:latin typeface="Cambria" panose="02040503050406030204" pitchFamily="18" charset="0"/>
                <a:ea typeface="Cambria" panose="02040503050406030204" pitchFamily="18" charset="0"/>
                <a:cs typeface="Arial Unicode MS" panose="020B0604020202020204" pitchFamily="34" charset="-128"/>
              </a:rPr>
              <a:t>एक लड़के की ओर इशारा करते हुए वीना ने कहा, "वह मेरे दादा के इकलौते बेटे का बेटा है।" वह लड़का वीना से किस प्रकार संबंधित है?</a:t>
            </a:r>
            <a:r>
              <a:rPr lang="en-US" sz="2600" b="1" dirty="0">
                <a:latin typeface="Cambria" panose="02040503050406030204" pitchFamily="18" charset="0"/>
                <a:ea typeface="Cambria" panose="02040503050406030204" pitchFamily="18" charset="0"/>
                <a:cs typeface="Arial Unicode MS" panose="020B0604020202020204" pitchFamily="34" charset="-128"/>
              </a:rPr>
              <a:t> </a:t>
            </a:r>
            <a:endParaRPr lang="en-US" sz="2600" b="1" dirty="0">
              <a:solidFill>
                <a:srgbClr val="FF0000"/>
              </a:solidFill>
              <a:latin typeface="Cambria" panose="02040503050406030204" pitchFamily="18" charset="0"/>
              <a:ea typeface="Cambria" panose="02040503050406030204" pitchFamily="18" charset="0"/>
              <a:cs typeface="Arial Unicode MS" panose="020B0604020202020204" pitchFamily="34" charset="-128"/>
            </a:endParaRP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(a) Aunt </a:t>
            </a: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(b) Uncle </a:t>
            </a: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(c) Mother </a:t>
            </a: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(d) Data inadequate </a:t>
            </a:r>
          </a:p>
        </p:txBody>
      </p:sp>
    </p:spTree>
    <p:extLst>
      <p:ext uri="{BB962C8B-B14F-4D97-AF65-F5344CB8AC3E}">
        <p14:creationId xmlns:p14="http://schemas.microsoft.com/office/powerpoint/2010/main" val="9702746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5EB96F1C-B457-871A-9D2E-500040AA9F86}"/>
              </a:ext>
            </a:extLst>
          </p:cNvPr>
          <p:cNvSpPr txBox="1"/>
          <p:nvPr/>
        </p:nvSpPr>
        <p:spPr>
          <a:xfrm>
            <a:off x="480146" y="853193"/>
            <a:ext cx="11542255" cy="3293209"/>
          </a:xfrm>
          <a:prstGeom prst="rect">
            <a:avLst/>
          </a:prstGeom>
          <a:noFill/>
        </p:spPr>
        <p:txBody>
          <a:bodyPr wrap="square" rtlCol="0">
            <a:spAutoFit/>
          </a:bodyPr>
          <a:lstStyle/>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Q19. Introducing Reena, Monika said, “She is the only daughter of my father’s only daughter.” How is Monika related to Reena? </a:t>
            </a:r>
          </a:p>
          <a:p>
            <a:pPr algn="just">
              <a:tabLst>
                <a:tab pos="2454275" algn="l"/>
              </a:tabLst>
            </a:pPr>
            <a:r>
              <a:rPr lang="ne-NP" sz="2600" b="1" dirty="0">
                <a:latin typeface="Cambria" panose="02040503050406030204" pitchFamily="18" charset="0"/>
                <a:ea typeface="Cambria" panose="02040503050406030204" pitchFamily="18" charset="0"/>
                <a:cs typeface="Arial Unicode MS" panose="020B0604020202020204" pitchFamily="34" charset="-128"/>
              </a:rPr>
              <a:t>रीना का परिचय कराते हुए मोनिका ने कहा, "वह मेरे पिता की इकलौती बेटी की इकलौती बेटी है।" मोनिका रीना से किस प्रकार संबंधित है?</a:t>
            </a:r>
            <a:endParaRPr lang="en-US" sz="2600" b="1" dirty="0">
              <a:latin typeface="Cambria" panose="02040503050406030204" pitchFamily="18" charset="0"/>
              <a:ea typeface="Cambria" panose="02040503050406030204" pitchFamily="18" charset="0"/>
              <a:cs typeface="Arial Unicode MS" panose="020B0604020202020204" pitchFamily="34" charset="-128"/>
            </a:endParaRP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(a) Aunt </a:t>
            </a: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(b) Niece </a:t>
            </a: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(c) Cousin </a:t>
            </a: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(d) Data inadequate </a:t>
            </a:r>
          </a:p>
        </p:txBody>
      </p:sp>
    </p:spTree>
    <p:extLst>
      <p:ext uri="{BB962C8B-B14F-4D97-AF65-F5344CB8AC3E}">
        <p14:creationId xmlns:p14="http://schemas.microsoft.com/office/powerpoint/2010/main" val="30047717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5EB96F1C-B457-871A-9D2E-500040AA9F86}"/>
              </a:ext>
            </a:extLst>
          </p:cNvPr>
          <p:cNvSpPr txBox="1"/>
          <p:nvPr/>
        </p:nvSpPr>
        <p:spPr>
          <a:xfrm>
            <a:off x="324872" y="936010"/>
            <a:ext cx="11542255" cy="3293209"/>
          </a:xfrm>
          <a:prstGeom prst="rect">
            <a:avLst/>
          </a:prstGeom>
          <a:noFill/>
        </p:spPr>
        <p:txBody>
          <a:bodyPr wrap="square" rtlCol="0">
            <a:spAutoFit/>
          </a:bodyPr>
          <a:lstStyle/>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Q20. Pointing to a man a woman said, “His mother is the only daughter of my mother.” How is the woman related to the mother? </a:t>
            </a:r>
          </a:p>
          <a:p>
            <a:pPr algn="just">
              <a:tabLst>
                <a:tab pos="2454275" algn="l"/>
              </a:tabLst>
            </a:pPr>
            <a:r>
              <a:rPr lang="ne-NP" sz="2600" b="1" dirty="0">
                <a:latin typeface="Cambria" panose="02040503050406030204" pitchFamily="18" charset="0"/>
                <a:ea typeface="Cambria" panose="02040503050406030204" pitchFamily="18" charset="0"/>
                <a:cs typeface="Arial Unicode MS" panose="020B0604020202020204" pitchFamily="34" charset="-128"/>
              </a:rPr>
              <a:t>एक पुरुष की ओर इशारा करते हुए एक महिला ने कहा, "उसकी माँ मेरी माँ की इकलौती पुत्री है।" महिला का मां से क्या संबंध है?</a:t>
            </a:r>
            <a:endParaRPr lang="en-US" sz="2600" b="1" dirty="0">
              <a:solidFill>
                <a:srgbClr val="FF0000"/>
              </a:solidFill>
              <a:latin typeface="Cambria" panose="02040503050406030204" pitchFamily="18" charset="0"/>
              <a:ea typeface="Cambria" panose="02040503050406030204" pitchFamily="18" charset="0"/>
              <a:cs typeface="Arial Unicode MS" panose="020B0604020202020204" pitchFamily="34" charset="-128"/>
            </a:endParaRP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(a) Mother </a:t>
            </a: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(b) Daughter </a:t>
            </a: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(c) Sister </a:t>
            </a: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(d) Grandmother </a:t>
            </a:r>
          </a:p>
        </p:txBody>
      </p:sp>
    </p:spTree>
    <p:extLst>
      <p:ext uri="{BB962C8B-B14F-4D97-AF65-F5344CB8AC3E}">
        <p14:creationId xmlns:p14="http://schemas.microsoft.com/office/powerpoint/2010/main" val="5406205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5EB96F1C-B457-871A-9D2E-500040AA9F86}"/>
              </a:ext>
            </a:extLst>
          </p:cNvPr>
          <p:cNvSpPr txBox="1"/>
          <p:nvPr/>
        </p:nvSpPr>
        <p:spPr>
          <a:xfrm>
            <a:off x="324872" y="936010"/>
            <a:ext cx="11542255" cy="2492990"/>
          </a:xfrm>
          <a:prstGeom prst="rect">
            <a:avLst/>
          </a:prstGeom>
          <a:noFill/>
        </p:spPr>
        <p:txBody>
          <a:bodyPr wrap="square" rtlCol="0">
            <a:spAutoFit/>
          </a:bodyPr>
          <a:lstStyle/>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Q21. If X is the brother of the son of Y’s son, how is X related to Y?</a:t>
            </a:r>
          </a:p>
          <a:p>
            <a:pPr algn="just">
              <a:tabLst>
                <a:tab pos="2454275" algn="l"/>
              </a:tabLst>
            </a:pPr>
            <a:r>
              <a:rPr lang="ne-NP" sz="2600" b="1" dirty="0">
                <a:latin typeface="Cambria" panose="02040503050406030204" pitchFamily="18" charset="0"/>
                <a:ea typeface="Cambria" panose="02040503050406030204" pitchFamily="18" charset="0"/>
                <a:cs typeface="Arial Unicode MS" panose="020B0604020202020204" pitchFamily="34" charset="-128"/>
              </a:rPr>
              <a:t>यदि </a:t>
            </a:r>
            <a:r>
              <a:rPr lang="en-US" sz="2600" b="1" dirty="0">
                <a:latin typeface="Cambria" panose="02040503050406030204" pitchFamily="18" charset="0"/>
                <a:ea typeface="Cambria" panose="02040503050406030204" pitchFamily="18" charset="0"/>
                <a:cs typeface="Arial Unicode MS" panose="020B0604020202020204" pitchFamily="34" charset="-128"/>
              </a:rPr>
              <a:t>X, Y </a:t>
            </a:r>
            <a:r>
              <a:rPr lang="ne-NP" sz="2600" b="1" dirty="0">
                <a:latin typeface="Cambria" panose="02040503050406030204" pitchFamily="18" charset="0"/>
                <a:ea typeface="Cambria" panose="02040503050406030204" pitchFamily="18" charset="0"/>
                <a:cs typeface="Arial Unicode MS" panose="020B0604020202020204" pitchFamily="34" charset="-128"/>
              </a:rPr>
              <a:t>के पुत्र के पुत्र का भाई है, तो </a:t>
            </a:r>
            <a:r>
              <a:rPr lang="en-US" sz="2600" b="1" dirty="0">
                <a:latin typeface="Cambria" panose="02040503050406030204" pitchFamily="18" charset="0"/>
                <a:ea typeface="Cambria" panose="02040503050406030204" pitchFamily="18" charset="0"/>
                <a:cs typeface="Arial Unicode MS" panose="020B0604020202020204" pitchFamily="34" charset="-128"/>
              </a:rPr>
              <a:t>X, Y </a:t>
            </a:r>
            <a:r>
              <a:rPr lang="ne-NP" sz="2600" b="1" dirty="0">
                <a:latin typeface="Cambria" panose="02040503050406030204" pitchFamily="18" charset="0"/>
                <a:ea typeface="Cambria" panose="02040503050406030204" pitchFamily="18" charset="0"/>
                <a:cs typeface="Arial Unicode MS" panose="020B0604020202020204" pitchFamily="34" charset="-128"/>
              </a:rPr>
              <a:t>से किस प्रकार संबंधित है?</a:t>
            </a:r>
            <a:r>
              <a:rPr lang="en-US" sz="2600" b="1" dirty="0">
                <a:latin typeface="Cambria" panose="02040503050406030204" pitchFamily="18" charset="0"/>
                <a:ea typeface="Cambria" panose="02040503050406030204" pitchFamily="18" charset="0"/>
                <a:cs typeface="Arial Unicode MS" panose="020B0604020202020204" pitchFamily="34" charset="-128"/>
              </a:rPr>
              <a:t> </a:t>
            </a:r>
            <a:endParaRPr lang="en-US" sz="2600" b="1" dirty="0">
              <a:solidFill>
                <a:srgbClr val="C00000"/>
              </a:solidFill>
              <a:latin typeface="Cambria" panose="02040503050406030204" pitchFamily="18" charset="0"/>
              <a:ea typeface="Cambria" panose="02040503050406030204" pitchFamily="18" charset="0"/>
              <a:cs typeface="Arial Unicode MS" panose="020B0604020202020204" pitchFamily="34" charset="-128"/>
            </a:endParaRP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(a) Son </a:t>
            </a: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(b) Brother </a:t>
            </a: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(c) Cousin </a:t>
            </a: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(d) Grandson </a:t>
            </a:r>
          </a:p>
        </p:txBody>
      </p:sp>
    </p:spTree>
    <p:extLst>
      <p:ext uri="{BB962C8B-B14F-4D97-AF65-F5344CB8AC3E}">
        <p14:creationId xmlns:p14="http://schemas.microsoft.com/office/powerpoint/2010/main" val="20944456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5EB96F1C-B457-871A-9D2E-500040AA9F86}"/>
              </a:ext>
            </a:extLst>
          </p:cNvPr>
          <p:cNvSpPr txBox="1"/>
          <p:nvPr/>
        </p:nvSpPr>
        <p:spPr>
          <a:xfrm>
            <a:off x="324872" y="938381"/>
            <a:ext cx="11542255" cy="3293209"/>
          </a:xfrm>
          <a:prstGeom prst="rect">
            <a:avLst/>
          </a:prstGeom>
          <a:noFill/>
        </p:spPr>
        <p:txBody>
          <a:bodyPr wrap="square" rtlCol="0">
            <a:spAutoFit/>
          </a:bodyPr>
          <a:lstStyle/>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Q22. Pointing towards Rita, Nikhil said.” I am the only son of her mother’s son.” How is Rita related to Nikhil? </a:t>
            </a:r>
          </a:p>
          <a:p>
            <a:pPr algn="just">
              <a:tabLst>
                <a:tab pos="2454275" algn="l"/>
              </a:tabLst>
            </a:pPr>
            <a:r>
              <a:rPr lang="ne-NP" sz="2600" b="1" dirty="0">
                <a:latin typeface="Cambria" panose="02040503050406030204" pitchFamily="18" charset="0"/>
                <a:ea typeface="Cambria" panose="02040503050406030204" pitchFamily="18" charset="0"/>
                <a:cs typeface="Arial Unicode MS" panose="020B0604020202020204" pitchFamily="34" charset="-128"/>
              </a:rPr>
              <a:t>रीता की ओर इशारा करते हुए निखिल ने कहा। मैं उसकी माँ के बेटे का इकलौता बेटा हूँ। रीता निखिल से किस प्रकार संबंधित है?</a:t>
            </a:r>
            <a:endParaRPr lang="en-US" sz="2600" b="1" dirty="0">
              <a:solidFill>
                <a:srgbClr val="C00000"/>
              </a:solidFill>
              <a:latin typeface="Cambria" panose="02040503050406030204" pitchFamily="18" charset="0"/>
              <a:ea typeface="Cambria" panose="02040503050406030204" pitchFamily="18" charset="0"/>
              <a:cs typeface="Arial Unicode MS" panose="020B0604020202020204" pitchFamily="34" charset="-128"/>
            </a:endParaRP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(a) Aunt </a:t>
            </a: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(b) Niece </a:t>
            </a: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(c) Mother </a:t>
            </a: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(d) </a:t>
            </a:r>
            <a:r>
              <a:rPr lang="en-US" sz="2600" b="1" dirty="0" err="1">
                <a:latin typeface="Cambria" panose="02040503050406030204" pitchFamily="18" charset="0"/>
                <a:ea typeface="Cambria" panose="02040503050406030204" pitchFamily="18" charset="0"/>
                <a:cs typeface="Arial Unicode MS" panose="020B0604020202020204" pitchFamily="34" charset="-128"/>
              </a:rPr>
              <a:t>Cousion</a:t>
            </a:r>
            <a:r>
              <a:rPr lang="en-US" sz="2600" b="1" dirty="0">
                <a:latin typeface="Cambria" panose="02040503050406030204" pitchFamily="18" charset="0"/>
                <a:ea typeface="Cambria" panose="02040503050406030204" pitchFamily="18" charset="0"/>
                <a:cs typeface="Arial Unicode MS" panose="020B0604020202020204" pitchFamily="34" charset="-128"/>
              </a:rPr>
              <a:t> </a:t>
            </a:r>
          </a:p>
        </p:txBody>
      </p:sp>
    </p:spTree>
    <p:extLst>
      <p:ext uri="{BB962C8B-B14F-4D97-AF65-F5344CB8AC3E}">
        <p14:creationId xmlns:p14="http://schemas.microsoft.com/office/powerpoint/2010/main" val="38017066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5EB96F1C-B457-871A-9D2E-500040AA9F86}"/>
              </a:ext>
            </a:extLst>
          </p:cNvPr>
          <p:cNvSpPr txBox="1"/>
          <p:nvPr/>
        </p:nvSpPr>
        <p:spPr>
          <a:xfrm>
            <a:off x="324872" y="885911"/>
            <a:ext cx="11542255" cy="3293209"/>
          </a:xfrm>
          <a:prstGeom prst="rect">
            <a:avLst/>
          </a:prstGeom>
          <a:noFill/>
        </p:spPr>
        <p:txBody>
          <a:bodyPr wrap="square" rtlCol="0">
            <a:spAutoFit/>
          </a:bodyPr>
          <a:lstStyle/>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Q23. Pointing to a lady, a man said,” The son of her only brother is the brother of my wife.” How is the lady related to the man? </a:t>
            </a:r>
          </a:p>
          <a:p>
            <a:pPr algn="just">
              <a:tabLst>
                <a:tab pos="2454275" algn="l"/>
              </a:tabLst>
            </a:pPr>
            <a:r>
              <a:rPr lang="ne-NP" sz="2600" b="1" dirty="0">
                <a:latin typeface="Cambria" panose="02040503050406030204" pitchFamily="18" charset="0"/>
                <a:ea typeface="Cambria" panose="02040503050406030204" pitchFamily="18" charset="0"/>
                <a:cs typeface="Arial Unicode MS" panose="020B0604020202020204" pitchFamily="34" charset="-128"/>
              </a:rPr>
              <a:t>एक महिला की ओर इशारा करते हुए एक पुरुष ने कहा, "उसके इकलौते भाई का पुत्र मेरी पत्नी का भाई है।" महिला का पुरुष से क्या संबंध है?</a:t>
            </a:r>
            <a:endParaRPr lang="en-US" sz="2600" b="1" dirty="0">
              <a:solidFill>
                <a:srgbClr val="C00000"/>
              </a:solidFill>
              <a:latin typeface="Cambria" panose="02040503050406030204" pitchFamily="18" charset="0"/>
              <a:ea typeface="Cambria" panose="02040503050406030204" pitchFamily="18" charset="0"/>
              <a:cs typeface="Arial Unicode MS" panose="020B0604020202020204" pitchFamily="34" charset="-128"/>
            </a:endParaRP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(a) Mother’s sister </a:t>
            </a: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(b) Grandmother </a:t>
            </a: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(c) Mother – in – law </a:t>
            </a: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(d) Sister of father – in – law </a:t>
            </a:r>
          </a:p>
        </p:txBody>
      </p:sp>
    </p:spTree>
    <p:extLst>
      <p:ext uri="{BB962C8B-B14F-4D97-AF65-F5344CB8AC3E}">
        <p14:creationId xmlns:p14="http://schemas.microsoft.com/office/powerpoint/2010/main" val="39756116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5EB96F1C-B457-871A-9D2E-500040AA9F86}"/>
              </a:ext>
            </a:extLst>
          </p:cNvPr>
          <p:cNvSpPr txBox="1"/>
          <p:nvPr/>
        </p:nvSpPr>
        <p:spPr>
          <a:xfrm>
            <a:off x="452437" y="936010"/>
            <a:ext cx="11542255" cy="3293209"/>
          </a:xfrm>
          <a:prstGeom prst="rect">
            <a:avLst/>
          </a:prstGeom>
          <a:noFill/>
        </p:spPr>
        <p:txBody>
          <a:bodyPr wrap="square" rtlCol="0">
            <a:spAutoFit/>
          </a:bodyPr>
          <a:lstStyle/>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Q24. Pointing of Ketan, Namrata said, “He is the son of my father’s only son.” How is Ketan’s mother related to Namrata?</a:t>
            </a:r>
          </a:p>
          <a:p>
            <a:pPr algn="just">
              <a:tabLst>
                <a:tab pos="2454275" algn="l"/>
              </a:tabLst>
            </a:pPr>
            <a:r>
              <a:rPr lang="ne-NP" sz="2600" b="1" dirty="0">
                <a:latin typeface="Cambria" panose="02040503050406030204" pitchFamily="18" charset="0"/>
                <a:ea typeface="Cambria" panose="02040503050406030204" pitchFamily="18" charset="0"/>
                <a:cs typeface="Arial Unicode MS" panose="020B0604020202020204" pitchFamily="34" charset="-128"/>
              </a:rPr>
              <a:t>केतन की ओर इशारा करते हुए नम्रता ने कहा, "वह मेरे पिता के इकलौते बेटे का बेटा है।" केतन की माँ नम्रता से किस प्रकार संबंधित है?</a:t>
            </a:r>
            <a:r>
              <a:rPr lang="en-US" sz="2600" b="1" dirty="0">
                <a:latin typeface="Cambria" panose="02040503050406030204" pitchFamily="18" charset="0"/>
                <a:ea typeface="Cambria" panose="02040503050406030204" pitchFamily="18" charset="0"/>
                <a:cs typeface="Arial Unicode MS" panose="020B0604020202020204" pitchFamily="34" charset="-128"/>
              </a:rPr>
              <a:t> </a:t>
            </a:r>
            <a:endParaRPr lang="en-US" sz="2600" b="1" dirty="0">
              <a:solidFill>
                <a:srgbClr val="C00000"/>
              </a:solidFill>
              <a:latin typeface="Cambria" panose="02040503050406030204" pitchFamily="18" charset="0"/>
              <a:ea typeface="Cambria" panose="02040503050406030204" pitchFamily="18" charset="0"/>
              <a:cs typeface="Arial Unicode MS" panose="020B0604020202020204" pitchFamily="34" charset="-128"/>
            </a:endParaRP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(a) Daughter </a:t>
            </a: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(b) Aunt </a:t>
            </a: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(c) Sister </a:t>
            </a: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(d) Cant be determined </a:t>
            </a:r>
          </a:p>
        </p:txBody>
      </p:sp>
    </p:spTree>
    <p:extLst>
      <p:ext uri="{BB962C8B-B14F-4D97-AF65-F5344CB8AC3E}">
        <p14:creationId xmlns:p14="http://schemas.microsoft.com/office/powerpoint/2010/main" val="861212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5EB96F1C-B457-871A-9D2E-500040AA9F86}"/>
              </a:ext>
            </a:extLst>
          </p:cNvPr>
          <p:cNvSpPr txBox="1"/>
          <p:nvPr/>
        </p:nvSpPr>
        <p:spPr>
          <a:xfrm>
            <a:off x="324872" y="885911"/>
            <a:ext cx="11542255" cy="3693319"/>
          </a:xfrm>
          <a:prstGeom prst="rect">
            <a:avLst/>
          </a:prstGeom>
          <a:noFill/>
        </p:spPr>
        <p:txBody>
          <a:bodyPr wrap="square" rtlCol="0">
            <a:spAutoFit/>
          </a:bodyPr>
          <a:lstStyle/>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Q25. Pointing to a man on the stage, Rashi said, “He is the brother of the daughter of the wife of my husband.” How is the man on the stage related to Rashi? </a:t>
            </a:r>
          </a:p>
          <a:p>
            <a:pPr algn="just">
              <a:tabLst>
                <a:tab pos="2454275" algn="l"/>
              </a:tabLst>
            </a:pPr>
            <a:r>
              <a:rPr lang="ne-NP" sz="2600" b="1" dirty="0">
                <a:latin typeface="Cambria" panose="02040503050406030204" pitchFamily="18" charset="0"/>
                <a:ea typeface="Cambria" panose="02040503050406030204" pitchFamily="18" charset="0"/>
                <a:cs typeface="Arial Unicode MS" panose="020B0604020202020204" pitchFamily="34" charset="-128"/>
              </a:rPr>
              <a:t>मंच पर एक आदमी की ओर इशारा करते हुए राशि ने कहा, "वह मेरे पति की पत्नी की बेटी का भाई है।" मंच पर मौजूद व्यक्ति राशि से किस प्रकार संबंधित है?</a:t>
            </a:r>
            <a:endParaRPr lang="en-US" sz="2600" b="1" dirty="0">
              <a:solidFill>
                <a:srgbClr val="C00000"/>
              </a:solidFill>
              <a:latin typeface="Cambria" panose="02040503050406030204" pitchFamily="18" charset="0"/>
              <a:ea typeface="Cambria" panose="02040503050406030204" pitchFamily="18" charset="0"/>
              <a:cs typeface="Arial Unicode MS" panose="020B0604020202020204" pitchFamily="34" charset="-128"/>
            </a:endParaRP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(a) Son </a:t>
            </a: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(b) Husband </a:t>
            </a: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(c) Cousin </a:t>
            </a: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(d) Nephew </a:t>
            </a:r>
          </a:p>
        </p:txBody>
      </p:sp>
    </p:spTree>
    <p:extLst>
      <p:ext uri="{BB962C8B-B14F-4D97-AF65-F5344CB8AC3E}">
        <p14:creationId xmlns:p14="http://schemas.microsoft.com/office/powerpoint/2010/main" val="40504440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5EB96F1C-B457-871A-9D2E-500040AA9F86}"/>
              </a:ext>
            </a:extLst>
          </p:cNvPr>
          <p:cNvSpPr txBox="1"/>
          <p:nvPr/>
        </p:nvSpPr>
        <p:spPr>
          <a:xfrm>
            <a:off x="443201" y="779302"/>
            <a:ext cx="11542255" cy="3293209"/>
          </a:xfrm>
          <a:prstGeom prst="rect">
            <a:avLst/>
          </a:prstGeom>
          <a:noFill/>
        </p:spPr>
        <p:txBody>
          <a:bodyPr wrap="square" rtlCol="0">
            <a:spAutoFit/>
          </a:bodyPr>
          <a:lstStyle/>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Q26. A woman introduces a man as the son of the brother of her mother. How is the man related to the woman?</a:t>
            </a:r>
          </a:p>
          <a:p>
            <a:pPr algn="just">
              <a:tabLst>
                <a:tab pos="2454275" algn="l"/>
              </a:tabLst>
            </a:pPr>
            <a:r>
              <a:rPr lang="ne-NP" sz="2600" b="1" dirty="0">
                <a:latin typeface="Cambria" panose="02040503050406030204" pitchFamily="18" charset="0"/>
                <a:ea typeface="Cambria" panose="02040503050406030204" pitchFamily="18" charset="0"/>
                <a:cs typeface="Arial Unicode MS" panose="020B0604020202020204" pitchFamily="34" charset="-128"/>
              </a:rPr>
              <a:t>एक महिला एक पुरुष का परिचय अपनी मां के भाई के पुत्र के रूप में कराती है। पुरुष का महिला से क्या संबंध है?</a:t>
            </a:r>
            <a:r>
              <a:rPr lang="en-US" sz="2600" b="1">
                <a:latin typeface="Cambria" panose="02040503050406030204" pitchFamily="18" charset="0"/>
                <a:ea typeface="Cambria" panose="02040503050406030204" pitchFamily="18" charset="0"/>
                <a:cs typeface="Arial Unicode MS" panose="020B0604020202020204" pitchFamily="34" charset="-128"/>
              </a:rPr>
              <a:t> </a:t>
            </a:r>
            <a:endParaRPr lang="en-US" sz="2600" b="1">
              <a:solidFill>
                <a:srgbClr val="C00000"/>
              </a:solidFill>
              <a:latin typeface="Cambria" panose="02040503050406030204" pitchFamily="18" charset="0"/>
              <a:ea typeface="Cambria" panose="02040503050406030204" pitchFamily="18" charset="0"/>
              <a:cs typeface="Arial Unicode MS" panose="020B0604020202020204" pitchFamily="34" charset="-128"/>
            </a:endParaRPr>
          </a:p>
          <a:p>
            <a:pPr algn="just">
              <a:tabLst>
                <a:tab pos="2454275" algn="l"/>
              </a:tabLst>
            </a:pPr>
            <a:r>
              <a:rPr lang="en-US" sz="2600" b="1">
                <a:latin typeface="Cambria" panose="02040503050406030204" pitchFamily="18" charset="0"/>
                <a:ea typeface="Cambria" panose="02040503050406030204" pitchFamily="18" charset="0"/>
                <a:cs typeface="Arial Unicode MS" panose="020B0604020202020204" pitchFamily="34" charset="-128"/>
              </a:rPr>
              <a:t>(</a:t>
            </a:r>
            <a:r>
              <a:rPr lang="en-US" sz="2600" b="1" dirty="0">
                <a:latin typeface="Cambria" panose="02040503050406030204" pitchFamily="18" charset="0"/>
                <a:ea typeface="Cambria" panose="02040503050406030204" pitchFamily="18" charset="0"/>
                <a:cs typeface="Arial Unicode MS" panose="020B0604020202020204" pitchFamily="34" charset="-128"/>
              </a:rPr>
              <a:t>a) nephew </a:t>
            </a: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(b) Son </a:t>
            </a: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(c) Cousin </a:t>
            </a:r>
          </a:p>
          <a:p>
            <a:pPr algn="just">
              <a:tabLst>
                <a:tab pos="2454275" algn="l"/>
              </a:tabLst>
            </a:pPr>
            <a:r>
              <a:rPr lang="en-US" sz="2600" b="1" dirty="0">
                <a:latin typeface="Cambria" panose="02040503050406030204" pitchFamily="18" charset="0"/>
                <a:ea typeface="Cambria" panose="02040503050406030204" pitchFamily="18" charset="0"/>
                <a:cs typeface="Arial Unicode MS" panose="020B0604020202020204" pitchFamily="34" charset="-128"/>
              </a:rPr>
              <a:t>(d) Uncle </a:t>
            </a:r>
          </a:p>
        </p:txBody>
      </p:sp>
    </p:spTree>
    <p:extLst>
      <p:ext uri="{BB962C8B-B14F-4D97-AF65-F5344CB8AC3E}">
        <p14:creationId xmlns:p14="http://schemas.microsoft.com/office/powerpoint/2010/main" val="861602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710EA-16F8-C9AC-821D-9636C1F373C7}"/>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F7045D52-DAD4-C844-0B90-611F9A7040A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89088" cy="6858000"/>
          </a:xfrm>
        </p:spPr>
      </p:pic>
      <p:graphicFrame>
        <p:nvGraphicFramePr>
          <p:cNvPr id="4" name="Table 6">
            <a:extLst>
              <a:ext uri="{FF2B5EF4-FFF2-40B4-BE49-F238E27FC236}">
                <a16:creationId xmlns:a16="http://schemas.microsoft.com/office/drawing/2014/main" id="{F4C1132C-5AFB-939B-D877-1376BF0E221E}"/>
              </a:ext>
            </a:extLst>
          </p:cNvPr>
          <p:cNvGraphicFramePr>
            <a:graphicFrameLocks noGrp="1"/>
          </p:cNvGraphicFramePr>
          <p:nvPr>
            <p:extLst>
              <p:ext uri="{D42A27DB-BD31-4B8C-83A1-F6EECF244321}">
                <p14:modId xmlns:p14="http://schemas.microsoft.com/office/powerpoint/2010/main" val="3532390837"/>
              </p:ext>
            </p:extLst>
          </p:nvPr>
        </p:nvGraphicFramePr>
        <p:xfrm>
          <a:off x="3197966" y="1212056"/>
          <a:ext cx="8573478" cy="5486400"/>
        </p:xfrm>
        <a:graphic>
          <a:graphicData uri="http://schemas.openxmlformats.org/drawingml/2006/table">
            <a:tbl>
              <a:tblPr firstRow="1" bandRow="1">
                <a:tableStyleId>{5C22544A-7EE6-4342-B048-85BDC9FD1C3A}</a:tableStyleId>
              </a:tblPr>
              <a:tblGrid>
                <a:gridCol w="4286739">
                  <a:extLst>
                    <a:ext uri="{9D8B030D-6E8A-4147-A177-3AD203B41FA5}">
                      <a16:colId xmlns:a16="http://schemas.microsoft.com/office/drawing/2014/main" val="4048753098"/>
                    </a:ext>
                  </a:extLst>
                </a:gridCol>
                <a:gridCol w="4286739">
                  <a:extLst>
                    <a:ext uri="{9D8B030D-6E8A-4147-A177-3AD203B41FA5}">
                      <a16:colId xmlns:a16="http://schemas.microsoft.com/office/drawing/2014/main" val="3370192038"/>
                    </a:ext>
                  </a:extLst>
                </a:gridCol>
              </a:tblGrid>
              <a:tr h="274588">
                <a:tc>
                  <a:txBody>
                    <a:bodyPr/>
                    <a:lstStyle/>
                    <a:p>
                      <a:r>
                        <a:rPr lang="en-US" dirty="0"/>
                        <a:t>Mother’s or father’s son</a:t>
                      </a:r>
                    </a:p>
                  </a:txBody>
                  <a:tcPr/>
                </a:tc>
                <a:tc>
                  <a:txBody>
                    <a:bodyPr/>
                    <a:lstStyle/>
                    <a:p>
                      <a:r>
                        <a:rPr lang="en-US" dirty="0"/>
                        <a:t>Brother </a:t>
                      </a:r>
                    </a:p>
                  </a:txBody>
                  <a:tcPr/>
                </a:tc>
                <a:extLst>
                  <a:ext uri="{0D108BD9-81ED-4DB2-BD59-A6C34878D82A}">
                    <a16:rowId xmlns:a16="http://schemas.microsoft.com/office/drawing/2014/main" val="974228952"/>
                  </a:ext>
                </a:extLst>
              </a:tr>
              <a:tr h="274588">
                <a:tc>
                  <a:txBody>
                    <a:bodyPr/>
                    <a:lstStyle/>
                    <a:p>
                      <a:r>
                        <a:rPr lang="en-US" dirty="0"/>
                        <a:t>Mother’s or father’s daughter</a:t>
                      </a:r>
                    </a:p>
                  </a:txBody>
                  <a:tcPr/>
                </a:tc>
                <a:tc>
                  <a:txBody>
                    <a:bodyPr/>
                    <a:lstStyle/>
                    <a:p>
                      <a:r>
                        <a:rPr lang="en-US" dirty="0"/>
                        <a:t>Sister</a:t>
                      </a:r>
                    </a:p>
                  </a:txBody>
                  <a:tcPr/>
                </a:tc>
                <a:extLst>
                  <a:ext uri="{0D108BD9-81ED-4DB2-BD59-A6C34878D82A}">
                    <a16:rowId xmlns:a16="http://schemas.microsoft.com/office/drawing/2014/main" val="1409875478"/>
                  </a:ext>
                </a:extLst>
              </a:tr>
              <a:tr h="274588">
                <a:tc>
                  <a:txBody>
                    <a:bodyPr/>
                    <a:lstStyle/>
                    <a:p>
                      <a:r>
                        <a:rPr lang="en-US" dirty="0"/>
                        <a:t>Father’s brother</a:t>
                      </a:r>
                    </a:p>
                  </a:txBody>
                  <a:tcPr/>
                </a:tc>
                <a:tc>
                  <a:txBody>
                    <a:bodyPr/>
                    <a:lstStyle/>
                    <a:p>
                      <a:r>
                        <a:rPr lang="en-US" dirty="0"/>
                        <a:t>Uncle</a:t>
                      </a:r>
                    </a:p>
                  </a:txBody>
                  <a:tcPr/>
                </a:tc>
                <a:extLst>
                  <a:ext uri="{0D108BD9-81ED-4DB2-BD59-A6C34878D82A}">
                    <a16:rowId xmlns:a16="http://schemas.microsoft.com/office/drawing/2014/main" val="4289893286"/>
                  </a:ext>
                </a:extLst>
              </a:tr>
              <a:tr h="274588">
                <a:tc>
                  <a:txBody>
                    <a:bodyPr/>
                    <a:lstStyle/>
                    <a:p>
                      <a:r>
                        <a:rPr lang="en-US" dirty="0"/>
                        <a:t>Father’ s sister</a:t>
                      </a:r>
                    </a:p>
                  </a:txBody>
                  <a:tcPr/>
                </a:tc>
                <a:tc>
                  <a:txBody>
                    <a:bodyPr/>
                    <a:lstStyle/>
                    <a:p>
                      <a:r>
                        <a:rPr lang="en-US" dirty="0"/>
                        <a:t>Aunt</a:t>
                      </a:r>
                    </a:p>
                  </a:txBody>
                  <a:tcPr/>
                </a:tc>
                <a:extLst>
                  <a:ext uri="{0D108BD9-81ED-4DB2-BD59-A6C34878D82A}">
                    <a16:rowId xmlns:a16="http://schemas.microsoft.com/office/drawing/2014/main" val="291361148"/>
                  </a:ext>
                </a:extLst>
              </a:tr>
              <a:tr h="274588">
                <a:tc>
                  <a:txBody>
                    <a:bodyPr/>
                    <a:lstStyle/>
                    <a:p>
                      <a:r>
                        <a:rPr lang="en-US" dirty="0"/>
                        <a:t>Father’s father</a:t>
                      </a:r>
                    </a:p>
                  </a:txBody>
                  <a:tcPr/>
                </a:tc>
                <a:tc>
                  <a:txBody>
                    <a:bodyPr/>
                    <a:lstStyle/>
                    <a:p>
                      <a:r>
                        <a:rPr lang="en-US" dirty="0"/>
                        <a:t>Grand father</a:t>
                      </a:r>
                    </a:p>
                  </a:txBody>
                  <a:tcPr/>
                </a:tc>
                <a:extLst>
                  <a:ext uri="{0D108BD9-81ED-4DB2-BD59-A6C34878D82A}">
                    <a16:rowId xmlns:a16="http://schemas.microsoft.com/office/drawing/2014/main" val="3749640228"/>
                  </a:ext>
                </a:extLst>
              </a:tr>
              <a:tr h="274588">
                <a:tc>
                  <a:txBody>
                    <a:bodyPr/>
                    <a:lstStyle/>
                    <a:p>
                      <a:r>
                        <a:rPr lang="en-US" dirty="0"/>
                        <a:t>Father’s mother</a:t>
                      </a:r>
                    </a:p>
                  </a:txBody>
                  <a:tcPr/>
                </a:tc>
                <a:tc>
                  <a:txBody>
                    <a:bodyPr/>
                    <a:lstStyle/>
                    <a:p>
                      <a:r>
                        <a:rPr lang="en-US" dirty="0"/>
                        <a:t>Grand mother</a:t>
                      </a:r>
                    </a:p>
                  </a:txBody>
                  <a:tcPr/>
                </a:tc>
                <a:extLst>
                  <a:ext uri="{0D108BD9-81ED-4DB2-BD59-A6C34878D82A}">
                    <a16:rowId xmlns:a16="http://schemas.microsoft.com/office/drawing/2014/main" val="1441890803"/>
                  </a:ext>
                </a:extLst>
              </a:tr>
              <a:tr h="274588">
                <a:tc>
                  <a:txBody>
                    <a:bodyPr/>
                    <a:lstStyle/>
                    <a:p>
                      <a:r>
                        <a:rPr lang="en-US" dirty="0"/>
                        <a:t>Mother’s brother</a:t>
                      </a:r>
                    </a:p>
                  </a:txBody>
                  <a:tcPr/>
                </a:tc>
                <a:tc>
                  <a:txBody>
                    <a:bodyPr/>
                    <a:lstStyle/>
                    <a:p>
                      <a:r>
                        <a:rPr lang="en-US" dirty="0"/>
                        <a:t>Maternal Uncle</a:t>
                      </a:r>
                    </a:p>
                  </a:txBody>
                  <a:tcPr/>
                </a:tc>
                <a:extLst>
                  <a:ext uri="{0D108BD9-81ED-4DB2-BD59-A6C34878D82A}">
                    <a16:rowId xmlns:a16="http://schemas.microsoft.com/office/drawing/2014/main" val="4009822388"/>
                  </a:ext>
                </a:extLst>
              </a:tr>
              <a:tr h="274588">
                <a:tc>
                  <a:txBody>
                    <a:bodyPr/>
                    <a:lstStyle/>
                    <a:p>
                      <a:r>
                        <a:rPr lang="en-US" dirty="0"/>
                        <a:t>Mother’s Sister</a:t>
                      </a:r>
                    </a:p>
                  </a:txBody>
                  <a:tcPr/>
                </a:tc>
                <a:tc>
                  <a:txBody>
                    <a:bodyPr/>
                    <a:lstStyle/>
                    <a:p>
                      <a:r>
                        <a:rPr lang="en-US" dirty="0"/>
                        <a:t>Maternal Aunt</a:t>
                      </a:r>
                    </a:p>
                  </a:txBody>
                  <a:tcPr/>
                </a:tc>
                <a:extLst>
                  <a:ext uri="{0D108BD9-81ED-4DB2-BD59-A6C34878D82A}">
                    <a16:rowId xmlns:a16="http://schemas.microsoft.com/office/drawing/2014/main" val="2993896650"/>
                  </a:ext>
                </a:extLst>
              </a:tr>
              <a:tr h="274588">
                <a:tc>
                  <a:txBody>
                    <a:bodyPr/>
                    <a:lstStyle/>
                    <a:p>
                      <a:r>
                        <a:rPr lang="en-US" dirty="0"/>
                        <a:t>Son’s wife</a:t>
                      </a:r>
                    </a:p>
                  </a:txBody>
                  <a:tcPr/>
                </a:tc>
                <a:tc>
                  <a:txBody>
                    <a:bodyPr/>
                    <a:lstStyle/>
                    <a:p>
                      <a:r>
                        <a:rPr lang="en-US" dirty="0"/>
                        <a:t>Daughter in law</a:t>
                      </a:r>
                    </a:p>
                  </a:txBody>
                  <a:tcPr/>
                </a:tc>
                <a:extLst>
                  <a:ext uri="{0D108BD9-81ED-4DB2-BD59-A6C34878D82A}">
                    <a16:rowId xmlns:a16="http://schemas.microsoft.com/office/drawing/2014/main" val="2373541145"/>
                  </a:ext>
                </a:extLst>
              </a:tr>
              <a:tr h="274588">
                <a:tc>
                  <a:txBody>
                    <a:bodyPr/>
                    <a:lstStyle/>
                    <a:p>
                      <a:r>
                        <a:rPr lang="en-US" dirty="0"/>
                        <a:t>Daughter’s Husband</a:t>
                      </a:r>
                    </a:p>
                  </a:txBody>
                  <a:tcPr/>
                </a:tc>
                <a:tc>
                  <a:txBody>
                    <a:bodyPr/>
                    <a:lstStyle/>
                    <a:p>
                      <a:r>
                        <a:rPr lang="en-US" dirty="0"/>
                        <a:t>Son in law</a:t>
                      </a:r>
                    </a:p>
                  </a:txBody>
                  <a:tcPr/>
                </a:tc>
                <a:extLst>
                  <a:ext uri="{0D108BD9-81ED-4DB2-BD59-A6C34878D82A}">
                    <a16:rowId xmlns:a16="http://schemas.microsoft.com/office/drawing/2014/main" val="3376365367"/>
                  </a:ext>
                </a:extLst>
              </a:tr>
              <a:tr h="274588">
                <a:tc>
                  <a:txBody>
                    <a:bodyPr/>
                    <a:lstStyle/>
                    <a:p>
                      <a:r>
                        <a:rPr lang="en-US" dirty="0"/>
                        <a:t>Husband’s or wife’s Sister</a:t>
                      </a:r>
                    </a:p>
                  </a:txBody>
                  <a:tcPr/>
                </a:tc>
                <a:tc>
                  <a:txBody>
                    <a:bodyPr/>
                    <a:lstStyle/>
                    <a:p>
                      <a:r>
                        <a:rPr lang="en-US" dirty="0"/>
                        <a:t>Sister-in-law</a:t>
                      </a:r>
                    </a:p>
                  </a:txBody>
                  <a:tcPr/>
                </a:tc>
                <a:extLst>
                  <a:ext uri="{0D108BD9-81ED-4DB2-BD59-A6C34878D82A}">
                    <a16:rowId xmlns:a16="http://schemas.microsoft.com/office/drawing/2014/main" val="1302762668"/>
                  </a:ext>
                </a:extLst>
              </a:tr>
              <a:tr h="274588">
                <a:tc>
                  <a:txBody>
                    <a:bodyPr/>
                    <a:lstStyle/>
                    <a:p>
                      <a:r>
                        <a:rPr lang="en-US" dirty="0"/>
                        <a:t>Husband’s or wife’ s brother</a:t>
                      </a:r>
                    </a:p>
                  </a:txBody>
                  <a:tcPr/>
                </a:tc>
                <a:tc>
                  <a:txBody>
                    <a:bodyPr/>
                    <a:lstStyle/>
                    <a:p>
                      <a:r>
                        <a:rPr lang="en-US" dirty="0"/>
                        <a:t>Brother-in-law</a:t>
                      </a:r>
                    </a:p>
                  </a:txBody>
                  <a:tcPr/>
                </a:tc>
                <a:extLst>
                  <a:ext uri="{0D108BD9-81ED-4DB2-BD59-A6C34878D82A}">
                    <a16:rowId xmlns:a16="http://schemas.microsoft.com/office/drawing/2014/main" val="2279226555"/>
                  </a:ext>
                </a:extLst>
              </a:tr>
              <a:tr h="274588">
                <a:tc>
                  <a:txBody>
                    <a:bodyPr/>
                    <a:lstStyle/>
                    <a:p>
                      <a:r>
                        <a:rPr lang="en-US" dirty="0"/>
                        <a:t>Brother’s son</a:t>
                      </a:r>
                    </a:p>
                  </a:txBody>
                  <a:tcPr/>
                </a:tc>
                <a:tc>
                  <a:txBody>
                    <a:bodyPr/>
                    <a:lstStyle/>
                    <a:p>
                      <a:r>
                        <a:rPr lang="en-US" dirty="0"/>
                        <a:t>Nephew</a:t>
                      </a:r>
                    </a:p>
                  </a:txBody>
                  <a:tcPr/>
                </a:tc>
                <a:extLst>
                  <a:ext uri="{0D108BD9-81ED-4DB2-BD59-A6C34878D82A}">
                    <a16:rowId xmlns:a16="http://schemas.microsoft.com/office/drawing/2014/main" val="1446938890"/>
                  </a:ext>
                </a:extLst>
              </a:tr>
              <a:tr h="274588">
                <a:tc>
                  <a:txBody>
                    <a:bodyPr/>
                    <a:lstStyle/>
                    <a:p>
                      <a:r>
                        <a:rPr lang="en-US" dirty="0"/>
                        <a:t>Brother’ s daughter</a:t>
                      </a:r>
                    </a:p>
                  </a:txBody>
                  <a:tcPr/>
                </a:tc>
                <a:tc>
                  <a:txBody>
                    <a:bodyPr/>
                    <a:lstStyle/>
                    <a:p>
                      <a:r>
                        <a:rPr lang="en-US" dirty="0"/>
                        <a:t>Niece</a:t>
                      </a:r>
                    </a:p>
                  </a:txBody>
                  <a:tcPr/>
                </a:tc>
                <a:extLst>
                  <a:ext uri="{0D108BD9-81ED-4DB2-BD59-A6C34878D82A}">
                    <a16:rowId xmlns:a16="http://schemas.microsoft.com/office/drawing/2014/main" val="488492054"/>
                  </a:ext>
                </a:extLst>
              </a:tr>
              <a:tr h="274588">
                <a:tc>
                  <a:txBody>
                    <a:bodyPr/>
                    <a:lstStyle/>
                    <a:p>
                      <a:r>
                        <a:rPr lang="en-US" dirty="0"/>
                        <a:t>Sister’s husband</a:t>
                      </a:r>
                    </a:p>
                  </a:txBody>
                  <a:tcPr/>
                </a:tc>
                <a:tc>
                  <a:txBody>
                    <a:bodyPr/>
                    <a:lstStyle/>
                    <a:p>
                      <a:r>
                        <a:rPr lang="en-US" dirty="0"/>
                        <a:t>Brother-in-law</a:t>
                      </a:r>
                    </a:p>
                  </a:txBody>
                  <a:tcPr/>
                </a:tc>
                <a:extLst>
                  <a:ext uri="{0D108BD9-81ED-4DB2-BD59-A6C34878D82A}">
                    <a16:rowId xmlns:a16="http://schemas.microsoft.com/office/drawing/2014/main" val="2895365733"/>
                  </a:ext>
                </a:extLst>
              </a:tr>
            </a:tbl>
          </a:graphicData>
        </a:graphic>
      </p:graphicFrame>
      <p:sp>
        <p:nvSpPr>
          <p:cNvPr id="6" name="TextBox 5">
            <a:extLst>
              <a:ext uri="{FF2B5EF4-FFF2-40B4-BE49-F238E27FC236}">
                <a16:creationId xmlns:a16="http://schemas.microsoft.com/office/drawing/2014/main" id="{589CC285-2D33-F8D9-7402-6FB74CFAC6FB}"/>
              </a:ext>
            </a:extLst>
          </p:cNvPr>
          <p:cNvSpPr txBox="1"/>
          <p:nvPr/>
        </p:nvSpPr>
        <p:spPr>
          <a:xfrm>
            <a:off x="65276" y="745203"/>
            <a:ext cx="10858886" cy="1200329"/>
          </a:xfrm>
          <a:prstGeom prst="rect">
            <a:avLst/>
          </a:prstGeom>
          <a:noFill/>
        </p:spPr>
        <p:txBody>
          <a:bodyPr wrap="square" rtlCol="0">
            <a:spAutoFit/>
          </a:bodyPr>
          <a:lstStyle/>
          <a:p>
            <a:pPr algn="just"/>
            <a:r>
              <a:rPr lang="en-US" sz="2400" b="1" dirty="0">
                <a:solidFill>
                  <a:srgbClr val="FFFF00"/>
                </a:solidFill>
              </a:rPr>
              <a:t>Some of the blood relation which are generally used in the question are given below in tabular form</a:t>
            </a:r>
            <a:r>
              <a:rPr lang="en-US" sz="2400" dirty="0">
                <a:solidFill>
                  <a:srgbClr val="FFFF00"/>
                </a:solidFill>
              </a:rPr>
              <a:t>: </a:t>
            </a:r>
          </a:p>
          <a:p>
            <a:pPr algn="just"/>
            <a:endParaRPr lang="en-US" sz="2400" dirty="0"/>
          </a:p>
        </p:txBody>
      </p:sp>
    </p:spTree>
    <p:extLst>
      <p:ext uri="{BB962C8B-B14F-4D97-AF65-F5344CB8AC3E}">
        <p14:creationId xmlns:p14="http://schemas.microsoft.com/office/powerpoint/2010/main" val="811399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710EA-16F8-C9AC-821D-9636C1F373C7}"/>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F7045D52-DAD4-C844-0B90-611F9A7040AC}"/>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0"/>
            <a:ext cx="12189088" cy="6858000"/>
          </a:xfrm>
        </p:spPr>
      </p:pic>
      <p:sp>
        <p:nvSpPr>
          <p:cNvPr id="3" name="TextBox 2">
            <a:extLst>
              <a:ext uri="{FF2B5EF4-FFF2-40B4-BE49-F238E27FC236}">
                <a16:creationId xmlns:a16="http://schemas.microsoft.com/office/drawing/2014/main" id="{9DB11BD7-C418-03F4-F25F-CA8816CCA5C1}"/>
              </a:ext>
            </a:extLst>
          </p:cNvPr>
          <p:cNvSpPr txBox="1"/>
          <p:nvPr/>
        </p:nvSpPr>
        <p:spPr>
          <a:xfrm>
            <a:off x="359924" y="303764"/>
            <a:ext cx="11420272" cy="7909858"/>
          </a:xfrm>
          <a:prstGeom prst="rect">
            <a:avLst/>
          </a:prstGeom>
          <a:noFill/>
        </p:spPr>
        <p:txBody>
          <a:bodyPr wrap="square" rtlCol="0">
            <a:spAutoFit/>
          </a:bodyPr>
          <a:lstStyle/>
          <a:p>
            <a:pPr algn="just"/>
            <a:r>
              <a:rPr lang="en-US" sz="2400" dirty="0">
                <a:solidFill>
                  <a:srgbClr val="FFFF00"/>
                </a:solidFill>
              </a:rPr>
              <a:t>  </a:t>
            </a:r>
            <a:r>
              <a:rPr lang="en-US" sz="3200" b="1" u="sng" dirty="0">
                <a:solidFill>
                  <a:srgbClr val="FFFF00"/>
                </a:solidFill>
              </a:rPr>
              <a:t>Tips: </a:t>
            </a:r>
          </a:p>
          <a:p>
            <a:pPr marL="457200" indent="-457200" algn="just">
              <a:buAutoNum type="arabicParenBoth"/>
            </a:pPr>
            <a:endParaRPr lang="en-US" sz="2400" dirty="0">
              <a:solidFill>
                <a:srgbClr val="FFFF00"/>
              </a:solidFill>
            </a:endParaRPr>
          </a:p>
          <a:p>
            <a:pPr marL="457200" indent="-457200" algn="just">
              <a:buAutoNum type="arabicParenBoth"/>
            </a:pPr>
            <a:r>
              <a:rPr lang="en-US" sz="2400" dirty="0">
                <a:solidFill>
                  <a:srgbClr val="FFFF00"/>
                </a:solidFill>
              </a:rPr>
              <a:t>Always solve statements in generations. </a:t>
            </a:r>
          </a:p>
          <a:p>
            <a:pPr marL="457200" indent="-457200" algn="just">
              <a:buAutoNum type="arabicParenBoth"/>
            </a:pPr>
            <a:endParaRPr lang="en-US" sz="2400" dirty="0">
              <a:solidFill>
                <a:srgbClr val="FFFF00"/>
              </a:solidFill>
            </a:endParaRPr>
          </a:p>
          <a:p>
            <a:pPr marL="457200" indent="-457200" algn="just">
              <a:buAutoNum type="arabicParenBoth"/>
            </a:pPr>
            <a:endParaRPr lang="en-US" sz="2400" dirty="0">
              <a:solidFill>
                <a:srgbClr val="FFFF00"/>
              </a:solidFill>
            </a:endParaRPr>
          </a:p>
          <a:p>
            <a:pPr marL="457200" indent="-457200" algn="just">
              <a:buAutoNum type="arabicParenBoth"/>
            </a:pPr>
            <a:r>
              <a:rPr lang="en-US" sz="2400" dirty="0">
                <a:solidFill>
                  <a:srgbClr val="FFFF00"/>
                </a:solidFill>
              </a:rPr>
              <a:t>Always be careful about “He”, “She” because from this you can determine gender. </a:t>
            </a:r>
          </a:p>
          <a:p>
            <a:pPr marL="457200" indent="-457200" algn="just">
              <a:buAutoNum type="arabicParenBoth"/>
            </a:pPr>
            <a:endParaRPr lang="en-US" sz="2400" dirty="0">
              <a:solidFill>
                <a:srgbClr val="FFFF00"/>
              </a:solidFill>
            </a:endParaRPr>
          </a:p>
          <a:p>
            <a:pPr marL="457200" indent="-457200" algn="just">
              <a:buAutoNum type="arabicParenBoth"/>
            </a:pPr>
            <a:endParaRPr lang="en-US" sz="2400" dirty="0">
              <a:solidFill>
                <a:srgbClr val="FFFF00"/>
              </a:solidFill>
            </a:endParaRPr>
          </a:p>
          <a:p>
            <a:pPr marL="457200" indent="-457200" algn="just">
              <a:buAutoNum type="arabicParenBoth"/>
            </a:pPr>
            <a:r>
              <a:rPr lang="en-US" sz="2400" dirty="0">
                <a:solidFill>
                  <a:srgbClr val="FFFF00"/>
                </a:solidFill>
              </a:rPr>
              <a:t>For Husband - wife relation, use double line (=) E.g. A B i.e. A is husband of B Or B is wife of A </a:t>
            </a:r>
          </a:p>
          <a:p>
            <a:pPr marL="457200" indent="-457200" algn="just">
              <a:buAutoNum type="arabicParenBoth"/>
            </a:pPr>
            <a:endParaRPr lang="en-US" sz="2400" dirty="0">
              <a:solidFill>
                <a:srgbClr val="FFFF00"/>
              </a:solidFill>
            </a:endParaRPr>
          </a:p>
          <a:p>
            <a:pPr marL="457200" indent="-457200" algn="just">
              <a:buAutoNum type="arabicParenBoth"/>
            </a:pPr>
            <a:endParaRPr lang="en-US" sz="2400" dirty="0">
              <a:solidFill>
                <a:srgbClr val="FFFF00"/>
              </a:solidFill>
            </a:endParaRPr>
          </a:p>
          <a:p>
            <a:pPr marL="457200" indent="-457200" algn="just">
              <a:buAutoNum type="arabicParenBoth"/>
            </a:pPr>
            <a:r>
              <a:rPr lang="en-US" sz="2400" dirty="0">
                <a:solidFill>
                  <a:srgbClr val="FFFF00"/>
                </a:solidFill>
              </a:rPr>
              <a:t>For Brother - Sister relation, use single line (-) E.g. A B i.e. A is brother of B Or B is sister of A</a:t>
            </a:r>
          </a:p>
          <a:p>
            <a:pPr algn="just"/>
            <a:endParaRPr lang="en-US" sz="2400" dirty="0"/>
          </a:p>
          <a:p>
            <a:pPr algn="just"/>
            <a:endParaRPr lang="en-US" sz="2400" dirty="0"/>
          </a:p>
          <a:p>
            <a:pPr algn="just"/>
            <a:endParaRPr lang="en-US" sz="2400" dirty="0"/>
          </a:p>
          <a:p>
            <a:pPr algn="just"/>
            <a:r>
              <a:rPr lang="en-US" sz="2400" dirty="0"/>
              <a:t>                                     </a:t>
            </a:r>
          </a:p>
          <a:p>
            <a:pPr algn="just"/>
            <a:r>
              <a:rPr lang="en-US" sz="2400" dirty="0"/>
              <a:t>                </a:t>
            </a:r>
            <a:r>
              <a:rPr lang="en-US" sz="4400" b="1" u="sng" dirty="0"/>
              <a:t> </a:t>
            </a:r>
            <a:endParaRPr lang="en-US" sz="2400" b="1" u="sng" dirty="0"/>
          </a:p>
          <a:p>
            <a:r>
              <a:rPr lang="en-US" sz="2400" b="1" dirty="0"/>
              <a:t>    </a:t>
            </a:r>
            <a:endParaRPr lang="en-US" sz="2000" dirty="0"/>
          </a:p>
        </p:txBody>
      </p:sp>
    </p:spTree>
    <p:extLst>
      <p:ext uri="{BB962C8B-B14F-4D97-AF65-F5344CB8AC3E}">
        <p14:creationId xmlns:p14="http://schemas.microsoft.com/office/powerpoint/2010/main" val="465690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710EA-16F8-C9AC-821D-9636C1F373C7}"/>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F7045D52-DAD4-C844-0B90-611F9A7040A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89088" cy="6858000"/>
          </a:xfrm>
        </p:spPr>
      </p:pic>
      <p:sp>
        <p:nvSpPr>
          <p:cNvPr id="3" name="TextBox 2">
            <a:extLst>
              <a:ext uri="{FF2B5EF4-FFF2-40B4-BE49-F238E27FC236}">
                <a16:creationId xmlns:a16="http://schemas.microsoft.com/office/drawing/2014/main" id="{AD4EFC66-010E-222F-EF02-1835865B22C0}"/>
              </a:ext>
            </a:extLst>
          </p:cNvPr>
          <p:cNvSpPr txBox="1"/>
          <p:nvPr/>
        </p:nvSpPr>
        <p:spPr>
          <a:xfrm>
            <a:off x="203504" y="802624"/>
            <a:ext cx="11288524" cy="7171194"/>
          </a:xfrm>
          <a:prstGeom prst="rect">
            <a:avLst/>
          </a:prstGeom>
          <a:noFill/>
        </p:spPr>
        <p:txBody>
          <a:bodyPr wrap="square" rtlCol="0">
            <a:spAutoFit/>
          </a:bodyPr>
          <a:lstStyle/>
          <a:p>
            <a:pPr algn="just"/>
            <a:r>
              <a:rPr lang="en-US" sz="2400" dirty="0"/>
              <a:t>  </a:t>
            </a:r>
            <a:r>
              <a:rPr lang="en-US" sz="3200" b="1" u="sng" dirty="0">
                <a:solidFill>
                  <a:srgbClr val="FFFF00"/>
                </a:solidFill>
              </a:rPr>
              <a:t>Remember Tips and Tricks :</a:t>
            </a:r>
          </a:p>
          <a:p>
            <a:pPr algn="just"/>
            <a:endParaRPr lang="en-US" sz="2400" b="1" u="sng" dirty="0">
              <a:solidFill>
                <a:srgbClr val="FFFF00"/>
              </a:solidFill>
            </a:endParaRPr>
          </a:p>
          <a:p>
            <a:pPr marL="457200" indent="-457200" algn="just">
              <a:buAutoNum type="arabicParenR"/>
            </a:pPr>
            <a:r>
              <a:rPr lang="en-US" sz="2400" dirty="0">
                <a:solidFill>
                  <a:srgbClr val="FFFF00"/>
                </a:solidFill>
              </a:rPr>
              <a:t>Make a clear picture in your mind about different relationship. </a:t>
            </a:r>
          </a:p>
          <a:p>
            <a:pPr marL="457200" indent="-457200" algn="just">
              <a:buAutoNum type="arabicParenR"/>
            </a:pPr>
            <a:endParaRPr lang="en-US" sz="2400" dirty="0">
              <a:solidFill>
                <a:srgbClr val="FFFF00"/>
              </a:solidFill>
            </a:endParaRPr>
          </a:p>
          <a:p>
            <a:pPr marL="457200" indent="-457200" algn="just">
              <a:buAutoNum type="arabicParenR"/>
            </a:pPr>
            <a:r>
              <a:rPr lang="en-US" sz="2400" dirty="0">
                <a:solidFill>
                  <a:srgbClr val="FFFF00"/>
                </a:solidFill>
              </a:rPr>
              <a:t>Always make a generation tree for every question to solve  it in a simple way. </a:t>
            </a:r>
          </a:p>
          <a:p>
            <a:pPr marL="457200" indent="-457200" algn="just">
              <a:buAutoNum type="arabicParenR"/>
            </a:pPr>
            <a:endParaRPr lang="en-US" sz="2400" dirty="0">
              <a:solidFill>
                <a:srgbClr val="FFFF00"/>
              </a:solidFill>
            </a:endParaRPr>
          </a:p>
          <a:p>
            <a:pPr marL="457200" indent="-457200" algn="just">
              <a:buAutoNum type="arabicParenR"/>
            </a:pPr>
            <a:r>
              <a:rPr lang="en-US" sz="2400" dirty="0">
                <a:solidFill>
                  <a:srgbClr val="FFFF00"/>
                </a:solidFill>
              </a:rPr>
              <a:t>Be careful about paternal and maternal relationship. </a:t>
            </a:r>
          </a:p>
          <a:p>
            <a:pPr marL="457200" indent="-457200" algn="just">
              <a:buAutoNum type="arabicParenR"/>
            </a:pPr>
            <a:endParaRPr lang="en-US" sz="2400" dirty="0">
              <a:solidFill>
                <a:srgbClr val="FFFF00"/>
              </a:solidFill>
            </a:endParaRPr>
          </a:p>
          <a:p>
            <a:pPr marL="457200" indent="-457200" algn="just">
              <a:buAutoNum type="arabicParenR"/>
            </a:pPr>
            <a:r>
              <a:rPr lang="en-US" sz="2400" dirty="0">
                <a:solidFill>
                  <a:srgbClr val="FFFF00"/>
                </a:solidFill>
              </a:rPr>
              <a:t>Always remember that name does not determine gender. </a:t>
            </a:r>
          </a:p>
          <a:p>
            <a:pPr marL="457200" indent="-457200" algn="just">
              <a:buAutoNum type="arabicParenR"/>
            </a:pPr>
            <a:endParaRPr lang="en-US" sz="2400" dirty="0">
              <a:solidFill>
                <a:srgbClr val="FFFF00"/>
              </a:solidFill>
            </a:endParaRPr>
          </a:p>
          <a:p>
            <a:pPr marL="457200" indent="-457200" algn="just">
              <a:buAutoNum type="arabicParenR"/>
            </a:pPr>
            <a:r>
              <a:rPr lang="en-US" sz="2400" dirty="0">
                <a:solidFill>
                  <a:srgbClr val="FFFF00"/>
                </a:solidFill>
              </a:rPr>
              <a:t>Represent male with square or plus sign or +) and female with circle or negative sign (O or –).</a:t>
            </a:r>
            <a:r>
              <a:rPr lang="en-US" sz="2400" b="1" u="sng" dirty="0">
                <a:solidFill>
                  <a:srgbClr val="FFFF00"/>
                </a:solidFill>
              </a:rPr>
              <a:t> </a:t>
            </a:r>
          </a:p>
          <a:p>
            <a:pPr algn="just"/>
            <a:endParaRPr lang="en-US" sz="2400" dirty="0">
              <a:solidFill>
                <a:srgbClr val="FFFF00"/>
              </a:solidFill>
            </a:endParaRPr>
          </a:p>
          <a:p>
            <a:pPr algn="just"/>
            <a:endParaRPr lang="en-US" sz="2400" dirty="0">
              <a:solidFill>
                <a:srgbClr val="FFFF00"/>
              </a:solidFill>
            </a:endParaRPr>
          </a:p>
          <a:p>
            <a:pPr algn="just"/>
            <a:endParaRPr lang="en-US" sz="2400" dirty="0">
              <a:solidFill>
                <a:srgbClr val="FFFF00"/>
              </a:solidFill>
            </a:endParaRPr>
          </a:p>
          <a:p>
            <a:pPr algn="just"/>
            <a:r>
              <a:rPr lang="en-US" sz="2400" dirty="0">
                <a:solidFill>
                  <a:srgbClr val="FFFF00"/>
                </a:solidFill>
              </a:rPr>
              <a:t>                                     </a:t>
            </a:r>
          </a:p>
          <a:p>
            <a:pPr algn="just"/>
            <a:r>
              <a:rPr lang="en-US" sz="2400" dirty="0">
                <a:solidFill>
                  <a:srgbClr val="FFFF00"/>
                </a:solidFill>
              </a:rPr>
              <a:t>                </a:t>
            </a:r>
            <a:r>
              <a:rPr lang="en-US" sz="4400" b="1" u="sng" dirty="0">
                <a:solidFill>
                  <a:srgbClr val="FFFF00"/>
                </a:solidFill>
              </a:rPr>
              <a:t> </a:t>
            </a:r>
            <a:endParaRPr lang="en-US" sz="2400" b="1" u="sng" dirty="0">
              <a:solidFill>
                <a:srgbClr val="FFFF00"/>
              </a:solidFill>
            </a:endParaRPr>
          </a:p>
          <a:p>
            <a:r>
              <a:rPr lang="en-US" sz="2400" b="1" dirty="0">
                <a:solidFill>
                  <a:srgbClr val="FFFF00"/>
                </a:solidFill>
              </a:rPr>
              <a:t>    </a:t>
            </a:r>
            <a:endParaRPr lang="en-US" sz="2000" dirty="0">
              <a:solidFill>
                <a:srgbClr val="FFFF00"/>
              </a:solidFill>
            </a:endParaRPr>
          </a:p>
        </p:txBody>
      </p:sp>
    </p:spTree>
    <p:extLst>
      <p:ext uri="{BB962C8B-B14F-4D97-AF65-F5344CB8AC3E}">
        <p14:creationId xmlns:p14="http://schemas.microsoft.com/office/powerpoint/2010/main" val="345553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710EA-16F8-C9AC-821D-9636C1F373C7}"/>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F7045D52-DAD4-C844-0B90-611F9A7040A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89088" cy="6858000"/>
          </a:xfrm>
        </p:spPr>
      </p:pic>
      <p:sp>
        <p:nvSpPr>
          <p:cNvPr id="4" name="TextBox 3">
            <a:extLst>
              <a:ext uri="{FF2B5EF4-FFF2-40B4-BE49-F238E27FC236}">
                <a16:creationId xmlns:a16="http://schemas.microsoft.com/office/drawing/2014/main" id="{CC771A3D-E558-2814-9EF7-8E7DC8CBF9BB}"/>
              </a:ext>
            </a:extLst>
          </p:cNvPr>
          <p:cNvSpPr txBox="1"/>
          <p:nvPr/>
        </p:nvSpPr>
        <p:spPr>
          <a:xfrm>
            <a:off x="272374" y="1027906"/>
            <a:ext cx="11466432" cy="4154984"/>
          </a:xfrm>
          <a:prstGeom prst="rect">
            <a:avLst/>
          </a:prstGeom>
          <a:noFill/>
        </p:spPr>
        <p:txBody>
          <a:bodyPr wrap="square" rtlCol="0">
            <a:spAutoFit/>
          </a:bodyPr>
          <a:lstStyle/>
          <a:p>
            <a:pPr algn="just"/>
            <a:r>
              <a:rPr lang="en-US" sz="2400" b="1" dirty="0">
                <a:solidFill>
                  <a:schemeClr val="bg1"/>
                </a:solidFill>
              </a:rPr>
              <a:t>Q.1 A, B and C are sisters. D is the brother of E and E is the daughter of B. how is A related to D? </a:t>
            </a:r>
          </a:p>
          <a:p>
            <a:pPr algn="just"/>
            <a:r>
              <a:rPr lang="en-US" sz="2400" dirty="0">
                <a:solidFill>
                  <a:schemeClr val="bg1"/>
                </a:solidFill>
              </a:rPr>
              <a:t>A, B </a:t>
            </a:r>
            <a:r>
              <a:rPr lang="hi-IN" sz="2400" dirty="0">
                <a:solidFill>
                  <a:schemeClr val="bg1"/>
                </a:solidFill>
              </a:rPr>
              <a:t>और </a:t>
            </a:r>
            <a:r>
              <a:rPr lang="en-US" sz="2400" dirty="0">
                <a:solidFill>
                  <a:schemeClr val="bg1"/>
                </a:solidFill>
              </a:rPr>
              <a:t>C </a:t>
            </a:r>
            <a:r>
              <a:rPr lang="hi-IN" sz="2400" dirty="0">
                <a:solidFill>
                  <a:schemeClr val="bg1"/>
                </a:solidFill>
              </a:rPr>
              <a:t>बहनें हैं। </a:t>
            </a:r>
            <a:r>
              <a:rPr lang="en-US" sz="2400" dirty="0">
                <a:solidFill>
                  <a:schemeClr val="bg1"/>
                </a:solidFill>
              </a:rPr>
              <a:t>D, E </a:t>
            </a:r>
            <a:r>
              <a:rPr lang="hi-IN" sz="2400" dirty="0">
                <a:solidFill>
                  <a:schemeClr val="bg1"/>
                </a:solidFill>
              </a:rPr>
              <a:t>का भाई है और </a:t>
            </a:r>
            <a:r>
              <a:rPr lang="en-US" sz="2400" dirty="0">
                <a:solidFill>
                  <a:schemeClr val="bg1"/>
                </a:solidFill>
              </a:rPr>
              <a:t>E, B </a:t>
            </a:r>
            <a:r>
              <a:rPr lang="hi-IN" sz="2400" dirty="0">
                <a:solidFill>
                  <a:schemeClr val="bg1"/>
                </a:solidFill>
              </a:rPr>
              <a:t>की पुत्री है। </a:t>
            </a:r>
            <a:r>
              <a:rPr lang="en-US" sz="2400" dirty="0">
                <a:solidFill>
                  <a:schemeClr val="bg1"/>
                </a:solidFill>
              </a:rPr>
              <a:t>A, D </a:t>
            </a:r>
            <a:r>
              <a:rPr lang="hi-IN" sz="2400" dirty="0">
                <a:solidFill>
                  <a:schemeClr val="bg1"/>
                </a:solidFill>
              </a:rPr>
              <a:t>से किस प्रकार संबंधित है?</a:t>
            </a:r>
            <a:endParaRPr lang="en-US" sz="2400" dirty="0">
              <a:solidFill>
                <a:schemeClr val="bg1"/>
              </a:solidFill>
            </a:endParaRPr>
          </a:p>
          <a:p>
            <a:pPr marL="457200" indent="-457200" algn="just">
              <a:buAutoNum type="alphaLcParenBoth"/>
            </a:pPr>
            <a:endParaRPr lang="en-US" sz="2400" dirty="0">
              <a:solidFill>
                <a:schemeClr val="bg1"/>
              </a:solidFill>
            </a:endParaRPr>
          </a:p>
          <a:p>
            <a:pPr marL="457200" indent="-457200" algn="just">
              <a:buAutoNum type="alphaLcParenBoth"/>
            </a:pPr>
            <a:r>
              <a:rPr lang="en-US" sz="2400" dirty="0">
                <a:solidFill>
                  <a:schemeClr val="bg1"/>
                </a:solidFill>
              </a:rPr>
              <a:t>Sister </a:t>
            </a:r>
          </a:p>
          <a:p>
            <a:pPr marL="457200" indent="-457200" algn="just">
              <a:buAutoNum type="alphaLcParenBoth"/>
            </a:pPr>
            <a:endParaRPr lang="en-US" sz="2400" dirty="0">
              <a:solidFill>
                <a:schemeClr val="bg1"/>
              </a:solidFill>
            </a:endParaRPr>
          </a:p>
          <a:p>
            <a:pPr marL="457200" indent="-457200" algn="just">
              <a:buAutoNum type="alphaLcParenBoth"/>
            </a:pPr>
            <a:r>
              <a:rPr lang="en-US" sz="2400" dirty="0">
                <a:solidFill>
                  <a:schemeClr val="bg1"/>
                </a:solidFill>
              </a:rPr>
              <a:t>Cousin </a:t>
            </a:r>
          </a:p>
          <a:p>
            <a:pPr marL="457200" indent="-457200" algn="just">
              <a:buAutoNum type="alphaLcParenBoth"/>
            </a:pPr>
            <a:endParaRPr lang="en-US" sz="2400" dirty="0">
              <a:solidFill>
                <a:schemeClr val="bg1"/>
              </a:solidFill>
            </a:endParaRPr>
          </a:p>
          <a:p>
            <a:pPr marL="457200" indent="-457200" algn="just">
              <a:buAutoNum type="alphaLcParenBoth"/>
            </a:pPr>
            <a:r>
              <a:rPr lang="en-US" sz="2400" dirty="0">
                <a:solidFill>
                  <a:schemeClr val="bg1"/>
                </a:solidFill>
              </a:rPr>
              <a:t>Niece </a:t>
            </a:r>
          </a:p>
          <a:p>
            <a:pPr marL="457200" indent="-457200" algn="just">
              <a:buAutoNum type="alphaLcParenBoth"/>
            </a:pPr>
            <a:endParaRPr lang="en-US" sz="2400" dirty="0">
              <a:solidFill>
                <a:schemeClr val="bg1"/>
              </a:solidFill>
            </a:endParaRPr>
          </a:p>
          <a:p>
            <a:pPr marL="457200" indent="-457200" algn="just">
              <a:buAutoNum type="alphaLcParenBoth"/>
            </a:pPr>
            <a:r>
              <a:rPr lang="en-US" sz="2400" dirty="0">
                <a:solidFill>
                  <a:schemeClr val="bg1"/>
                </a:solidFill>
              </a:rPr>
              <a:t> None of these</a:t>
            </a:r>
            <a:endParaRPr lang="en-US" sz="2000" dirty="0">
              <a:solidFill>
                <a:schemeClr val="bg1"/>
              </a:solidFill>
            </a:endParaRPr>
          </a:p>
        </p:txBody>
      </p:sp>
    </p:spTree>
    <p:extLst>
      <p:ext uri="{BB962C8B-B14F-4D97-AF65-F5344CB8AC3E}">
        <p14:creationId xmlns:p14="http://schemas.microsoft.com/office/powerpoint/2010/main" val="4177580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710EA-16F8-C9AC-821D-9636C1F373C7}"/>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F7045D52-DAD4-C844-0B90-611F9A7040A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89088" cy="6858000"/>
          </a:xfrm>
        </p:spPr>
      </p:pic>
      <p:sp>
        <p:nvSpPr>
          <p:cNvPr id="3" name="TextBox 2">
            <a:extLst>
              <a:ext uri="{FF2B5EF4-FFF2-40B4-BE49-F238E27FC236}">
                <a16:creationId xmlns:a16="http://schemas.microsoft.com/office/drawing/2014/main" id="{646BBB26-6E2F-B375-40AA-86F3070A49CD}"/>
              </a:ext>
            </a:extLst>
          </p:cNvPr>
          <p:cNvSpPr txBox="1"/>
          <p:nvPr/>
        </p:nvSpPr>
        <p:spPr>
          <a:xfrm>
            <a:off x="210377" y="1027906"/>
            <a:ext cx="11288524" cy="4154984"/>
          </a:xfrm>
          <a:prstGeom prst="rect">
            <a:avLst/>
          </a:prstGeom>
          <a:noFill/>
        </p:spPr>
        <p:txBody>
          <a:bodyPr wrap="square" rtlCol="0">
            <a:spAutoFit/>
          </a:bodyPr>
          <a:lstStyle/>
          <a:p>
            <a:pPr algn="just"/>
            <a:r>
              <a:rPr lang="en-US" sz="2400" b="1" dirty="0">
                <a:solidFill>
                  <a:schemeClr val="bg1"/>
                </a:solidFill>
              </a:rPr>
              <a:t>Q.2 A, B are married couple. X and Y are brothers. X is the brother of A. how is Y related to B?</a:t>
            </a:r>
          </a:p>
          <a:p>
            <a:pPr algn="just"/>
            <a:r>
              <a:rPr lang="hi-IN" sz="2400" dirty="0">
                <a:solidFill>
                  <a:schemeClr val="bg1"/>
                </a:solidFill>
              </a:rPr>
              <a:t>ए, बी विवाहित जोड़े हैं। </a:t>
            </a:r>
            <a:r>
              <a:rPr lang="en-US" sz="2400" dirty="0">
                <a:solidFill>
                  <a:schemeClr val="bg1"/>
                </a:solidFill>
              </a:rPr>
              <a:t>X </a:t>
            </a:r>
            <a:r>
              <a:rPr lang="hi-IN" sz="2400" dirty="0">
                <a:solidFill>
                  <a:schemeClr val="bg1"/>
                </a:solidFill>
              </a:rPr>
              <a:t>और </a:t>
            </a:r>
            <a:r>
              <a:rPr lang="en-US" sz="2400" dirty="0">
                <a:solidFill>
                  <a:schemeClr val="bg1"/>
                </a:solidFill>
              </a:rPr>
              <a:t>Y </a:t>
            </a:r>
            <a:r>
              <a:rPr lang="hi-IN" sz="2400" dirty="0">
                <a:solidFill>
                  <a:schemeClr val="bg1"/>
                </a:solidFill>
              </a:rPr>
              <a:t>भाई हैं। </a:t>
            </a:r>
            <a:r>
              <a:rPr lang="en-US" sz="2400" dirty="0">
                <a:solidFill>
                  <a:schemeClr val="bg1"/>
                </a:solidFill>
              </a:rPr>
              <a:t>X, A </a:t>
            </a:r>
            <a:r>
              <a:rPr lang="hi-IN" sz="2400" dirty="0">
                <a:solidFill>
                  <a:schemeClr val="bg1"/>
                </a:solidFill>
              </a:rPr>
              <a:t>का भाई है। </a:t>
            </a:r>
            <a:r>
              <a:rPr lang="en-US" sz="2400" dirty="0">
                <a:solidFill>
                  <a:schemeClr val="bg1"/>
                </a:solidFill>
              </a:rPr>
              <a:t>Y, B </a:t>
            </a:r>
            <a:r>
              <a:rPr lang="hi-IN" sz="2400" dirty="0">
                <a:solidFill>
                  <a:schemeClr val="bg1"/>
                </a:solidFill>
              </a:rPr>
              <a:t>से किस प्रकार संबंधित है?</a:t>
            </a:r>
            <a:endParaRPr lang="en-US" sz="2400" dirty="0">
              <a:solidFill>
                <a:schemeClr val="bg1"/>
              </a:solidFill>
            </a:endParaRPr>
          </a:p>
          <a:p>
            <a:pPr marL="457200" indent="-457200" algn="just">
              <a:buAutoNum type="alphaLcParenBoth"/>
            </a:pPr>
            <a:endParaRPr lang="en-US" sz="2400" dirty="0">
              <a:solidFill>
                <a:schemeClr val="bg1"/>
              </a:solidFill>
            </a:endParaRPr>
          </a:p>
          <a:p>
            <a:pPr marL="457200" indent="-457200" algn="just">
              <a:buAutoNum type="alphaLcParenBoth"/>
            </a:pPr>
            <a:r>
              <a:rPr lang="en-US" sz="2400" dirty="0">
                <a:solidFill>
                  <a:schemeClr val="bg1"/>
                </a:solidFill>
              </a:rPr>
              <a:t>Brother-in-law </a:t>
            </a:r>
          </a:p>
          <a:p>
            <a:pPr marL="457200" indent="-457200" algn="just">
              <a:buAutoNum type="alphaLcParenBoth"/>
            </a:pPr>
            <a:endParaRPr lang="en-US" sz="2400" dirty="0">
              <a:solidFill>
                <a:schemeClr val="bg1"/>
              </a:solidFill>
            </a:endParaRPr>
          </a:p>
          <a:p>
            <a:pPr marL="457200" indent="-457200" algn="just">
              <a:buAutoNum type="alphaLcParenBoth"/>
            </a:pPr>
            <a:r>
              <a:rPr lang="en-US" sz="2400" dirty="0">
                <a:solidFill>
                  <a:schemeClr val="bg1"/>
                </a:solidFill>
              </a:rPr>
              <a:t>Brother </a:t>
            </a:r>
          </a:p>
          <a:p>
            <a:pPr marL="457200" indent="-457200" algn="just">
              <a:buAutoNum type="alphaLcParenBoth"/>
            </a:pPr>
            <a:endParaRPr lang="en-US" sz="2400" dirty="0">
              <a:solidFill>
                <a:schemeClr val="bg1"/>
              </a:solidFill>
            </a:endParaRPr>
          </a:p>
          <a:p>
            <a:pPr marL="457200" indent="-457200" algn="just">
              <a:buAutoNum type="alphaLcParenBoth"/>
            </a:pPr>
            <a:r>
              <a:rPr lang="en-US" sz="2400" dirty="0">
                <a:solidFill>
                  <a:schemeClr val="bg1"/>
                </a:solidFill>
              </a:rPr>
              <a:t>Cousin </a:t>
            </a:r>
          </a:p>
          <a:p>
            <a:pPr marL="457200" indent="-457200" algn="just">
              <a:buAutoNum type="alphaLcParenBoth"/>
            </a:pPr>
            <a:endParaRPr lang="en-US" sz="2400" dirty="0">
              <a:solidFill>
                <a:schemeClr val="bg1"/>
              </a:solidFill>
            </a:endParaRPr>
          </a:p>
          <a:p>
            <a:pPr marL="457200" indent="-457200" algn="just">
              <a:buAutoNum type="alphaLcParenBoth"/>
            </a:pPr>
            <a:r>
              <a:rPr lang="en-US" sz="2400" dirty="0">
                <a:solidFill>
                  <a:schemeClr val="bg1"/>
                </a:solidFill>
              </a:rPr>
              <a:t>Niece</a:t>
            </a:r>
            <a:endParaRPr lang="en-US" sz="2000" dirty="0">
              <a:solidFill>
                <a:schemeClr val="bg1"/>
              </a:solidFill>
            </a:endParaRPr>
          </a:p>
        </p:txBody>
      </p:sp>
    </p:spTree>
    <p:extLst>
      <p:ext uri="{BB962C8B-B14F-4D97-AF65-F5344CB8AC3E}">
        <p14:creationId xmlns:p14="http://schemas.microsoft.com/office/powerpoint/2010/main" val="2949219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710EA-16F8-C9AC-821D-9636C1F373C7}"/>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F7045D52-DAD4-C844-0B90-611F9A7040A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89088" cy="6858000"/>
          </a:xfrm>
        </p:spPr>
      </p:pic>
      <p:sp>
        <p:nvSpPr>
          <p:cNvPr id="4" name="TextBox 3">
            <a:extLst>
              <a:ext uri="{FF2B5EF4-FFF2-40B4-BE49-F238E27FC236}">
                <a16:creationId xmlns:a16="http://schemas.microsoft.com/office/drawing/2014/main" id="{D48B2FD0-D4AB-DD49-ACBE-B30ADCCEB4D6}"/>
              </a:ext>
            </a:extLst>
          </p:cNvPr>
          <p:cNvSpPr txBox="1"/>
          <p:nvPr/>
        </p:nvSpPr>
        <p:spPr>
          <a:xfrm>
            <a:off x="118943" y="1027906"/>
            <a:ext cx="11288524" cy="3785652"/>
          </a:xfrm>
          <a:prstGeom prst="rect">
            <a:avLst/>
          </a:prstGeom>
          <a:noFill/>
        </p:spPr>
        <p:txBody>
          <a:bodyPr wrap="square" rtlCol="0">
            <a:spAutoFit/>
          </a:bodyPr>
          <a:lstStyle/>
          <a:p>
            <a:pPr algn="just"/>
            <a:r>
              <a:rPr lang="en-US" sz="2400" b="1" dirty="0">
                <a:solidFill>
                  <a:schemeClr val="bg1"/>
                </a:solidFill>
              </a:rPr>
              <a:t>Q.3 </a:t>
            </a:r>
            <a:r>
              <a:rPr lang="en-US" sz="2400" dirty="0">
                <a:solidFill>
                  <a:schemeClr val="bg1"/>
                </a:solidFill>
              </a:rPr>
              <a:t>Shobha is the niece of Ashish. Ashish’s mother is Priya. </a:t>
            </a:r>
            <a:r>
              <a:rPr lang="en-US" sz="2400" dirty="0" err="1">
                <a:solidFill>
                  <a:schemeClr val="bg1"/>
                </a:solidFill>
              </a:rPr>
              <a:t>Kamla</a:t>
            </a:r>
            <a:r>
              <a:rPr lang="en-US" sz="2400" dirty="0">
                <a:solidFill>
                  <a:schemeClr val="bg1"/>
                </a:solidFill>
              </a:rPr>
              <a:t> is Priya’s mother. </a:t>
            </a:r>
            <a:r>
              <a:rPr lang="en-US" sz="2400" dirty="0" err="1">
                <a:solidFill>
                  <a:schemeClr val="bg1"/>
                </a:solidFill>
              </a:rPr>
              <a:t>Kamla’s</a:t>
            </a:r>
            <a:r>
              <a:rPr lang="en-US" sz="2400" dirty="0">
                <a:solidFill>
                  <a:schemeClr val="bg1"/>
                </a:solidFill>
              </a:rPr>
              <a:t> husband is Hari. Krishna is the mother-in-law of Hari. How is Shobha related to Hari? </a:t>
            </a:r>
          </a:p>
          <a:p>
            <a:pPr algn="just"/>
            <a:r>
              <a:rPr lang="hi-IN" sz="2400" dirty="0">
                <a:solidFill>
                  <a:schemeClr val="bg1"/>
                </a:solidFill>
              </a:rPr>
              <a:t>शोभा आशीष की भतीजी है। आशीष की मां प्रिया हैं। कमला प्रिया की माँ है। कमला के पति हरि हैं। कृष्ण हरि की सास हैं। शोभा, हरि से किस प्रकार संबंधित है?</a:t>
            </a:r>
            <a:endParaRPr lang="en-US" sz="2400" dirty="0">
              <a:solidFill>
                <a:schemeClr val="bg1"/>
              </a:solidFill>
            </a:endParaRPr>
          </a:p>
          <a:p>
            <a:pPr marL="457200" indent="-457200" algn="just">
              <a:buAutoNum type="alphaLcParenBoth"/>
            </a:pPr>
            <a:endParaRPr lang="en-US" sz="2400" dirty="0">
              <a:solidFill>
                <a:schemeClr val="bg1"/>
              </a:solidFill>
            </a:endParaRPr>
          </a:p>
          <a:p>
            <a:pPr marL="457200" indent="-457200" algn="just">
              <a:buAutoNum type="alphaLcParenBoth"/>
            </a:pPr>
            <a:r>
              <a:rPr lang="en-US" sz="2400" dirty="0">
                <a:solidFill>
                  <a:schemeClr val="bg1"/>
                </a:solidFill>
              </a:rPr>
              <a:t>Daughter </a:t>
            </a:r>
          </a:p>
          <a:p>
            <a:pPr marL="457200" indent="-457200" algn="just">
              <a:buAutoNum type="alphaLcParenBoth"/>
            </a:pPr>
            <a:r>
              <a:rPr lang="en-US" sz="2400" dirty="0">
                <a:solidFill>
                  <a:schemeClr val="bg1"/>
                </a:solidFill>
              </a:rPr>
              <a:t>Great grand daughter </a:t>
            </a:r>
          </a:p>
          <a:p>
            <a:pPr marL="457200" indent="-457200" algn="just">
              <a:buAutoNum type="alphaLcParenBoth"/>
            </a:pPr>
            <a:r>
              <a:rPr lang="en-US" sz="2400" dirty="0">
                <a:solidFill>
                  <a:schemeClr val="bg1"/>
                </a:solidFill>
              </a:rPr>
              <a:t>Grand niece</a:t>
            </a:r>
          </a:p>
          <a:p>
            <a:pPr marL="457200" indent="-457200" algn="just">
              <a:buAutoNum type="alphaLcParenBoth"/>
            </a:pPr>
            <a:r>
              <a:rPr lang="en-US" sz="2400" dirty="0">
                <a:solidFill>
                  <a:schemeClr val="bg1"/>
                </a:solidFill>
              </a:rPr>
              <a:t>Great grandson’s daughter </a:t>
            </a:r>
          </a:p>
        </p:txBody>
      </p:sp>
    </p:spTree>
    <p:extLst>
      <p:ext uri="{BB962C8B-B14F-4D97-AF65-F5344CB8AC3E}">
        <p14:creationId xmlns:p14="http://schemas.microsoft.com/office/powerpoint/2010/main" val="2155910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710EA-16F8-C9AC-821D-9636C1F373C7}"/>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F7045D52-DAD4-C844-0B90-611F9A7040A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12" y="0"/>
            <a:ext cx="12189088" cy="6858000"/>
          </a:xfrm>
        </p:spPr>
      </p:pic>
      <p:sp>
        <p:nvSpPr>
          <p:cNvPr id="3" name="TextBox 2">
            <a:extLst>
              <a:ext uri="{FF2B5EF4-FFF2-40B4-BE49-F238E27FC236}">
                <a16:creationId xmlns:a16="http://schemas.microsoft.com/office/drawing/2014/main" id="{E1BA8BE0-48E7-306C-C2D4-381662D5F50C}"/>
              </a:ext>
            </a:extLst>
          </p:cNvPr>
          <p:cNvSpPr txBox="1"/>
          <p:nvPr/>
        </p:nvSpPr>
        <p:spPr>
          <a:xfrm>
            <a:off x="246983" y="865053"/>
            <a:ext cx="6364832" cy="4893647"/>
          </a:xfrm>
          <a:prstGeom prst="rect">
            <a:avLst/>
          </a:prstGeom>
          <a:noFill/>
        </p:spPr>
        <p:txBody>
          <a:bodyPr wrap="square" rtlCol="0">
            <a:spAutoFit/>
          </a:bodyPr>
          <a:lstStyle/>
          <a:p>
            <a:pPr algn="just"/>
            <a:r>
              <a:rPr lang="en-US" sz="2400" b="1" dirty="0">
                <a:solidFill>
                  <a:schemeClr val="bg1"/>
                </a:solidFill>
              </a:rPr>
              <a:t>Directions (4-6): </a:t>
            </a:r>
            <a:r>
              <a:rPr lang="en-US" sz="2400" dirty="0">
                <a:solidFill>
                  <a:schemeClr val="bg1"/>
                </a:solidFill>
              </a:rPr>
              <a:t>Study the following information carefully and answer the given questions.</a:t>
            </a:r>
          </a:p>
          <a:p>
            <a:pPr algn="just"/>
            <a:r>
              <a:rPr lang="en-US" sz="2400" dirty="0">
                <a:solidFill>
                  <a:schemeClr val="bg1"/>
                </a:solidFill>
              </a:rPr>
              <a:t>• T is sister of D. D is married to P. P is son of M. </a:t>
            </a:r>
          </a:p>
          <a:p>
            <a:pPr algn="just"/>
            <a:r>
              <a:rPr lang="en-US" sz="2400" dirty="0">
                <a:solidFill>
                  <a:schemeClr val="bg1"/>
                </a:solidFill>
              </a:rPr>
              <a:t>• T is mother of J. Y is father of U. </a:t>
            </a:r>
          </a:p>
          <a:p>
            <a:pPr algn="just"/>
            <a:r>
              <a:rPr lang="en-US" sz="2400" dirty="0">
                <a:solidFill>
                  <a:schemeClr val="bg1"/>
                </a:solidFill>
              </a:rPr>
              <a:t>• Y has only one son and only one daughter. </a:t>
            </a:r>
          </a:p>
          <a:p>
            <a:pPr algn="just"/>
            <a:r>
              <a:rPr lang="en-US" sz="2400" dirty="0">
                <a:solidFill>
                  <a:schemeClr val="bg1"/>
                </a:solidFill>
              </a:rPr>
              <a:t>• U is daughter of T. Q is son of D.</a:t>
            </a:r>
          </a:p>
          <a:p>
            <a:pPr algn="just"/>
            <a:endParaRPr lang="en-US" sz="2400" dirty="0">
              <a:solidFill>
                <a:schemeClr val="bg1"/>
              </a:solidFill>
            </a:endParaRPr>
          </a:p>
          <a:p>
            <a:pPr algn="just"/>
            <a:r>
              <a:rPr lang="en-US" sz="2400" b="1" dirty="0">
                <a:solidFill>
                  <a:schemeClr val="bg1"/>
                </a:solidFill>
              </a:rPr>
              <a:t>Q.4 </a:t>
            </a:r>
            <a:r>
              <a:rPr lang="en-US" sz="2400" dirty="0">
                <a:solidFill>
                  <a:schemeClr val="bg1"/>
                </a:solidFill>
              </a:rPr>
              <a:t>How is P related to T? </a:t>
            </a:r>
          </a:p>
          <a:p>
            <a:pPr marL="457200" indent="-457200" algn="just">
              <a:buAutoNum type="alphaLcParenBoth"/>
            </a:pPr>
            <a:r>
              <a:rPr lang="en-US" sz="2400" dirty="0">
                <a:solidFill>
                  <a:schemeClr val="bg1"/>
                </a:solidFill>
              </a:rPr>
              <a:t>Cannot be determined </a:t>
            </a:r>
          </a:p>
          <a:p>
            <a:pPr marL="457200" indent="-457200" algn="just">
              <a:buAutoNum type="alphaLcParenBoth"/>
            </a:pPr>
            <a:r>
              <a:rPr lang="en-US" sz="2400" dirty="0">
                <a:solidFill>
                  <a:schemeClr val="bg1"/>
                </a:solidFill>
              </a:rPr>
              <a:t>Brother </a:t>
            </a:r>
          </a:p>
          <a:p>
            <a:pPr marL="457200" indent="-457200" algn="just">
              <a:buAutoNum type="alphaLcParenBoth"/>
            </a:pPr>
            <a:r>
              <a:rPr lang="en-US" sz="2400" dirty="0">
                <a:solidFill>
                  <a:schemeClr val="bg1"/>
                </a:solidFill>
              </a:rPr>
              <a:t>Brother-in-law</a:t>
            </a:r>
          </a:p>
          <a:p>
            <a:pPr marL="457200" indent="-457200" algn="just">
              <a:buAutoNum type="alphaLcParenBoth"/>
            </a:pPr>
            <a:r>
              <a:rPr lang="en-US" sz="2400" dirty="0">
                <a:solidFill>
                  <a:schemeClr val="bg1"/>
                </a:solidFill>
              </a:rPr>
              <a:t> Cousin(brother)</a:t>
            </a:r>
          </a:p>
          <a:p>
            <a:pPr algn="just"/>
            <a:endParaRPr lang="en-US" sz="2400" dirty="0"/>
          </a:p>
        </p:txBody>
      </p:sp>
      <p:sp>
        <p:nvSpPr>
          <p:cNvPr id="6" name="TextBox 5">
            <a:extLst>
              <a:ext uri="{FF2B5EF4-FFF2-40B4-BE49-F238E27FC236}">
                <a16:creationId xmlns:a16="http://schemas.microsoft.com/office/drawing/2014/main" id="{95577C5B-830D-2EF2-93A7-5C16A411A6DA}"/>
              </a:ext>
            </a:extLst>
          </p:cNvPr>
          <p:cNvSpPr txBox="1"/>
          <p:nvPr/>
        </p:nvSpPr>
        <p:spPr>
          <a:xfrm>
            <a:off x="6565509" y="1027906"/>
            <a:ext cx="5331656" cy="3416320"/>
          </a:xfrm>
          <a:prstGeom prst="rect">
            <a:avLst/>
          </a:prstGeom>
          <a:noFill/>
        </p:spPr>
        <p:txBody>
          <a:bodyPr wrap="square" rtlCol="0">
            <a:spAutoFit/>
          </a:bodyPr>
          <a:lstStyle/>
          <a:p>
            <a:pPr algn="just"/>
            <a:r>
              <a:rPr lang="hi-IN" sz="2400" dirty="0">
                <a:solidFill>
                  <a:schemeClr val="bg1"/>
                </a:solidFill>
              </a:rPr>
              <a:t>निर्देश (4-6): निम्नलिखित जानकारी का ध्यानपूर्वक अध्ययन करें और दिए गए प्रश्नों के उत्तर दें।</a:t>
            </a:r>
            <a:endParaRPr lang="en-US" sz="2400" dirty="0">
              <a:solidFill>
                <a:schemeClr val="bg1"/>
              </a:solidFill>
            </a:endParaRPr>
          </a:p>
          <a:p>
            <a:pPr algn="just"/>
            <a:r>
              <a:rPr lang="hi-IN" sz="2400" dirty="0">
                <a:solidFill>
                  <a:schemeClr val="bg1"/>
                </a:solidFill>
              </a:rPr>
              <a:t>• </a:t>
            </a:r>
            <a:r>
              <a:rPr lang="en-US" sz="2400" dirty="0">
                <a:solidFill>
                  <a:schemeClr val="bg1"/>
                </a:solidFill>
              </a:rPr>
              <a:t>T, D </a:t>
            </a:r>
            <a:r>
              <a:rPr lang="hi-IN" sz="2400" dirty="0">
                <a:solidFill>
                  <a:schemeClr val="bg1"/>
                </a:solidFill>
              </a:rPr>
              <a:t>की बहन है। </a:t>
            </a:r>
            <a:r>
              <a:rPr lang="en-US" sz="2400" dirty="0">
                <a:solidFill>
                  <a:schemeClr val="bg1"/>
                </a:solidFill>
              </a:rPr>
              <a:t>D, P </a:t>
            </a:r>
            <a:r>
              <a:rPr lang="hi-IN" sz="2400" dirty="0">
                <a:solidFill>
                  <a:schemeClr val="bg1"/>
                </a:solidFill>
              </a:rPr>
              <a:t>से विवाहित है। </a:t>
            </a:r>
            <a:r>
              <a:rPr lang="en-US" sz="2400" dirty="0">
                <a:solidFill>
                  <a:schemeClr val="bg1"/>
                </a:solidFill>
              </a:rPr>
              <a:t>P, M </a:t>
            </a:r>
            <a:r>
              <a:rPr lang="hi-IN" sz="2400" dirty="0">
                <a:solidFill>
                  <a:schemeClr val="bg1"/>
                </a:solidFill>
              </a:rPr>
              <a:t>का पुत्र है।</a:t>
            </a:r>
            <a:endParaRPr lang="en-US" sz="2400" dirty="0">
              <a:solidFill>
                <a:schemeClr val="bg1"/>
              </a:solidFill>
            </a:endParaRPr>
          </a:p>
          <a:p>
            <a:pPr algn="just"/>
            <a:r>
              <a:rPr lang="hi-IN" sz="2400" dirty="0">
                <a:solidFill>
                  <a:schemeClr val="bg1"/>
                </a:solidFill>
              </a:rPr>
              <a:t>• </a:t>
            </a:r>
            <a:r>
              <a:rPr lang="en-US" sz="2400" dirty="0">
                <a:solidFill>
                  <a:schemeClr val="bg1"/>
                </a:solidFill>
              </a:rPr>
              <a:t>T, J </a:t>
            </a:r>
            <a:r>
              <a:rPr lang="hi-IN" sz="2400" dirty="0">
                <a:solidFill>
                  <a:schemeClr val="bg1"/>
                </a:solidFill>
              </a:rPr>
              <a:t>की माता है। </a:t>
            </a:r>
            <a:r>
              <a:rPr lang="en-US" sz="2400" dirty="0">
                <a:solidFill>
                  <a:schemeClr val="bg1"/>
                </a:solidFill>
              </a:rPr>
              <a:t>Y, U </a:t>
            </a:r>
            <a:r>
              <a:rPr lang="hi-IN" sz="2400" dirty="0">
                <a:solidFill>
                  <a:schemeClr val="bg1"/>
                </a:solidFill>
              </a:rPr>
              <a:t>का पिता है।</a:t>
            </a:r>
            <a:endParaRPr lang="en-US" sz="2400" dirty="0">
              <a:solidFill>
                <a:schemeClr val="bg1"/>
              </a:solidFill>
            </a:endParaRPr>
          </a:p>
          <a:p>
            <a:pPr algn="just"/>
            <a:r>
              <a:rPr lang="hi-IN" sz="2400" dirty="0">
                <a:solidFill>
                  <a:schemeClr val="bg1"/>
                </a:solidFill>
              </a:rPr>
              <a:t>• </a:t>
            </a:r>
            <a:r>
              <a:rPr lang="en-US" sz="2400" dirty="0">
                <a:solidFill>
                  <a:schemeClr val="bg1"/>
                </a:solidFill>
              </a:rPr>
              <a:t>Y </a:t>
            </a:r>
            <a:r>
              <a:rPr lang="hi-IN" sz="2400" dirty="0">
                <a:solidFill>
                  <a:schemeClr val="bg1"/>
                </a:solidFill>
              </a:rPr>
              <a:t>का केवल एक पुत्र और केवल एक पुत्री है।</a:t>
            </a:r>
            <a:endParaRPr lang="en-US" sz="2400" dirty="0">
              <a:solidFill>
                <a:schemeClr val="bg1"/>
              </a:solidFill>
            </a:endParaRPr>
          </a:p>
          <a:p>
            <a:pPr algn="just"/>
            <a:r>
              <a:rPr lang="hi-IN" sz="2400" dirty="0">
                <a:solidFill>
                  <a:schemeClr val="bg1"/>
                </a:solidFill>
              </a:rPr>
              <a:t>• </a:t>
            </a:r>
            <a:r>
              <a:rPr lang="en-US" sz="2400" dirty="0">
                <a:solidFill>
                  <a:schemeClr val="bg1"/>
                </a:solidFill>
              </a:rPr>
              <a:t>U, T </a:t>
            </a:r>
            <a:r>
              <a:rPr lang="hi-IN" sz="2400" dirty="0">
                <a:solidFill>
                  <a:schemeClr val="bg1"/>
                </a:solidFill>
              </a:rPr>
              <a:t>की पुत्री है। </a:t>
            </a:r>
            <a:r>
              <a:rPr lang="en-US" sz="2400" dirty="0">
                <a:solidFill>
                  <a:schemeClr val="bg1"/>
                </a:solidFill>
              </a:rPr>
              <a:t>Q, D </a:t>
            </a:r>
            <a:r>
              <a:rPr lang="hi-IN" sz="2400" dirty="0">
                <a:solidFill>
                  <a:schemeClr val="bg1"/>
                </a:solidFill>
              </a:rPr>
              <a:t>का पुत्र </a:t>
            </a:r>
            <a:r>
              <a:rPr lang="hi-IN" sz="2400" dirty="0"/>
              <a:t>है।</a:t>
            </a:r>
            <a:endParaRPr lang="en-US" sz="2400" dirty="0"/>
          </a:p>
        </p:txBody>
      </p:sp>
    </p:spTree>
    <p:extLst>
      <p:ext uri="{BB962C8B-B14F-4D97-AF65-F5344CB8AC3E}">
        <p14:creationId xmlns:p14="http://schemas.microsoft.com/office/powerpoint/2010/main" val="346043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2413</Words>
  <Application>Microsoft Office PowerPoint</Application>
  <PresentationFormat>Widescreen</PresentationFormat>
  <Paragraphs>308</Paragraphs>
  <Slides>29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Calibri Light</vt:lpstr>
      <vt:lpstr>Cambria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5</cp:revision>
  <dcterms:created xsi:type="dcterms:W3CDTF">2023-05-16T15:56:42Z</dcterms:created>
  <dcterms:modified xsi:type="dcterms:W3CDTF">2023-05-18T16:07:37Z</dcterms:modified>
</cp:coreProperties>
</file>