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95" r:id="rId2"/>
    <p:sldId id="257" r:id="rId3"/>
    <p:sldId id="258" r:id="rId4"/>
    <p:sldId id="37290" r:id="rId5"/>
    <p:sldId id="37270" r:id="rId6"/>
    <p:sldId id="37271" r:id="rId7"/>
    <p:sldId id="469" r:id="rId8"/>
    <p:sldId id="453" r:id="rId9"/>
    <p:sldId id="452" r:id="rId10"/>
    <p:sldId id="475" r:id="rId11"/>
    <p:sldId id="455" r:id="rId12"/>
    <p:sldId id="456" r:id="rId13"/>
    <p:sldId id="454" r:id="rId14"/>
    <p:sldId id="467" r:id="rId15"/>
    <p:sldId id="471" r:id="rId16"/>
    <p:sldId id="457" r:id="rId17"/>
    <p:sldId id="472" r:id="rId18"/>
    <p:sldId id="460" r:id="rId19"/>
    <p:sldId id="476" r:id="rId20"/>
    <p:sldId id="473" r:id="rId21"/>
    <p:sldId id="470" r:id="rId22"/>
    <p:sldId id="459" r:id="rId23"/>
    <p:sldId id="477" r:id="rId24"/>
    <p:sldId id="481" r:id="rId25"/>
    <p:sldId id="458" r:id="rId26"/>
    <p:sldId id="480" r:id="rId27"/>
    <p:sldId id="462" r:id="rId28"/>
    <p:sldId id="474" r:id="rId29"/>
    <p:sldId id="463" r:id="rId30"/>
    <p:sldId id="464" r:id="rId31"/>
    <p:sldId id="465" r:id="rId32"/>
    <p:sldId id="466" r:id="rId33"/>
    <p:sldId id="468" r:id="rId34"/>
    <p:sldId id="478" r:id="rId35"/>
    <p:sldId id="461" r:id="rId36"/>
    <p:sldId id="479" r:id="rId37"/>
    <p:sldId id="37092" r:id="rId38"/>
    <p:sldId id="37289" r:id="rId39"/>
    <p:sldId id="37269" r:id="rId40"/>
    <p:sldId id="37326" r:id="rId41"/>
    <p:sldId id="35265" r:id="rId42"/>
    <p:sldId id="795" r:id="rId43"/>
    <p:sldId id="265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00"/>
    <a:srgbClr val="984807"/>
    <a:srgbClr val="FFC000"/>
    <a:srgbClr val="7030A0"/>
    <a:srgbClr val="92D050"/>
    <a:srgbClr val="000000"/>
    <a:srgbClr val="B7DEE8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1" autoAdjust="0"/>
  </p:normalViewPr>
  <p:slideViewPr>
    <p:cSldViewPr>
      <p:cViewPr varScale="1">
        <p:scale>
          <a:sx n="101" d="100"/>
          <a:sy n="101" d="100"/>
        </p:scale>
        <p:origin x="85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5C4A-28A9-484B-84F0-5DD809EA737F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5F8F-1C8F-408E-BD49-8F37F1258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8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2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9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81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2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31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3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9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3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7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9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0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7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2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69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6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70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4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9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55F8F-1C8F-408E-BD49-8F37F1258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DEB41-5E7D-3238-4BBE-69C7A0F5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6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वर्ष 2023 में कुल कितने लोगों को 'पद्म पुरस्कार' 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How many people have been </a:t>
            </a:r>
            <a:r>
              <a:rPr lang="en-IN" sz="16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'Padma Award' in the year 2023?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126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116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106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96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80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गणित के क्षेत्र में सबसे प्रतिष्ठित पुरस्कार 'एबेल पुरस्कार 2023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awarded the most prestigious award in the field of Mathematics 'Abel Prize 2023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लुइस कैफरेली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लास्जलो लोवास्ज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पार्नेल सुलिवन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हिलेल फुरस्टेनबर्ग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20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54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'सरस्वती सम्मान 2022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Saraswati Samman 2022?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शरण कुमार लिम्बाले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रामदरश मिश्रा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महाबलेश्वर सैल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शिवशंकरी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D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1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64 साल बाद व्यक्तिगत रूप से 'रेमन मैग्सेसे पुरस्कार 2023'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awarded the 'Ramon Magsaysay Award 2023' individually after 64 years?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रवि शुक्ल 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नरेंद्र मोदी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दलाई लामा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इरफ़ान खान 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56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‘दादा साहेब फाल्के पुरस्कार 2023 में सर्वश्रेष्ठ अभिनेता का पुरस्कार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Best Actor Award at the </a:t>
            </a:r>
            <a:r>
              <a:rPr lang="en-IN" sz="16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Dadasaheb</a:t>
            </a: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Phalke Awards 2023?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रणबीर कपूर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विक्की कौशल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नवाज़ुद्दीन सिद्दीकी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अल्लू अर्जुन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'कर्तव्य पथ' पर 74वें गणतंत्र दिवस परेड के अवसर पर किस राज्य की झांकी ने पहला पुरस्कार जीता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Which state's tableau has won the first prize on the occasion of the 74th Republic Day parade on 'Kartavya Path'?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मध्य प्रदेश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उत्तराखंड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उत्तरप्रदेश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पश्चिम बंगाल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B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63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6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तेलुगु एसोसिएशन ऑफ लंदन पुरस्कार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sz="16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Telugu Association of London Award?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डॉ. जसजीत सिंह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डॉ. राजन तोमर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डॉ. रघु राम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डॉ. मोहित पाल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10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829831"/>
            <a:ext cx="6462594" cy="279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'मैल्कम आदिसेशिया पुरस्कार 2023 से किसे सम्मानित किया गया है?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sz="17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Malcolm </a:t>
            </a:r>
            <a:r>
              <a:rPr lang="en-IN" sz="17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Adiseshia</a:t>
            </a: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Award 2023?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भालचंद्र भास्कर भागवत 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ओ. एम. नाम्बियार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ओम प्रकाश भारद्वाज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उत्सा पटनाय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D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95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'प्रवासी भारतीय सम्मान 2023 से किसे सम्मानित किया गया है?</a:t>
            </a:r>
          </a:p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Pravasi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Bharatiya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Samman 2023?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राज सुब्रमण्यम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गीतांजलि श्री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बद्री नारायण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भगवंत अनमोल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53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54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'प्रित्जकर आर्किटेक्चर पुरस्कार 2023'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'Pritzker Architecture Prize 2023'?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डेविड एलन चिपरफील्ड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लैकटन और वासल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अलेजांद्रो अरवेना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डायबेडो फ्रांसिस केरे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69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ब्रिटेन में इंडिया-यूके अचीवर्स ऑनर्स द्वारा 'लाइफटाइम अचीवमेंट अवॉर्ड' से किसे सम्मानित किया गया है?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honored with the 'Lifetime Achievement Award' by the India-UK Achievers Honors in Britain?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डॉ. मनमोहन सिंह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नरेंद्र मोदी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रघुराम राजन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रतन टाटा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73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‘प्रतिष्ठित संतोकबा मानवतावादी पुरस्कार 2023'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sz="16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'Prestigious </a:t>
            </a:r>
            <a:r>
              <a:rPr lang="en-IN" sz="1600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Santokba</a:t>
            </a: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Humanitarian Award 2023'?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कैलाश सत्यार्थी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सुधा मूर्ति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सोनम वांगचुक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रतन टाटा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54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31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ऑस्कर पुरस्कार 2023 में 'सर्वश्रेष्ठ अभिनेता' का अवॉर्ड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'Best Actor' award at the Oscar Awards 2023?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बिल निघी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ब्रेंडन फ्रेजर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कॉलिन फैरेल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ऑस्टिन बटलर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B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55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95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गोल्डमैन पर्यावरण पुरस्कार 2023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Goldman Environment Prize 2023?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नील मोहन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अब्दुल राशिद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विलियम शार्क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एलेसेंड्रा कोरैप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D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61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819150"/>
            <a:ext cx="6462594" cy="318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हाल ही में निम्नलिखित में से किसे गोविंद स्वरूप लाइफटाइम अचीवमेंट अवार्ड 2022 मिला?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among the following received the Govind Swarup Lifetime Achievement Award 2022 recently?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वेणु बापू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जयंत नार्लीकर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जी माधवन नायर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प्रियंवदा नटराजन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 B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175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68वां हुंडई फिल्मफेयर अवॉर्ड्स 2023 में सर्वश्रेष्ठ फिल्म का खिताब किसने जीता है?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Which film has won the Best Film award at the 68th Hyundai Filmfare Awards 2023?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गली बॉय 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RRR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गंगूबाई काठियावाड़ी</a:t>
            </a:r>
            <a:endParaRPr lang="en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द कश्मीर फाइल्स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76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829831"/>
            <a:ext cx="6462594" cy="318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मॉन्ट्रियल 2023 के साउथ एशियन फिल्म फेस्टिवल में 'बेस्ट लॉन्ग डॉक्यूमेंट्री अवॉर्ड' किस डॉक्यूमेंट्री को मिला है?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Which documentary has won the 'Best Long Documentary Award' at the South Asian Film Festival of Montreal 2023?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'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द एलिफेंट व्हिस्परर्स'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'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द लंचबॉक्स'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'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गौरी'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'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जुबान'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843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95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'फेमिना मिस इंडिया 2023 ( </a:t>
            </a:r>
            <a:r>
              <a:rPr lang="en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Femina Miss India 2023)' </a:t>
            </a:r>
            <a:r>
              <a:rPr lang="hi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का खिताब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title of 'Femina Miss India 2023'?</a:t>
            </a:r>
          </a:p>
          <a:p>
            <a:pPr algn="just">
              <a:lnSpc>
                <a:spcPct val="150000"/>
              </a:lnSpc>
            </a:pPr>
            <a:r>
              <a:rPr lang="en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सिनी शेट्टी</a:t>
            </a:r>
          </a:p>
          <a:p>
            <a:pPr algn="just">
              <a:lnSpc>
                <a:spcPct val="150000"/>
              </a:lnSpc>
            </a:pPr>
            <a:r>
              <a:rPr lang="en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थौनाओजम स्ट्रेला लुवांग</a:t>
            </a:r>
          </a:p>
          <a:p>
            <a:pPr algn="just">
              <a:lnSpc>
                <a:spcPct val="150000"/>
              </a:lnSpc>
            </a:pPr>
            <a:r>
              <a:rPr lang="en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नंदिनी गुप्ता</a:t>
            </a:r>
          </a:p>
          <a:p>
            <a:pPr algn="just">
              <a:lnSpc>
                <a:spcPct val="150000"/>
              </a:lnSpc>
            </a:pPr>
            <a:r>
              <a:rPr lang="en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श्रेया पूंजा </a:t>
            </a:r>
            <a:endParaRPr lang="hi-IN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25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54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अंतर्राष्ट्रीय सांख्यिकी पुरस्कार 2023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International Statistics Prize 2023?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मनसुखभाई प्रजापति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कल्यामपुडी राधाकृष्ण राव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दलबीर सिंह सुहाग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धनंजय वनमाली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B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055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54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'मिस यूनिवर्स 2022 का खिताब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title of Miss Universe 2022?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अमांडा न्यूमेन 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एंड्रीना मार्टिनेज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करोलिना बिलावस्का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R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बॉनी गेब्रिएल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D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03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F7FE5-2294-0FF4-E944-508E7DBB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54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मार्कोनी पुरस्कार 2023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Marconi Prize 2023?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एंड्रिया गोल्डस्मिथ 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हरि बालकृष्णन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कृष्णा वविलाला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रेनहार्ड जेनजेल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B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82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638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'वन्यजीव संरक्षण पुरस्कार 2023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honored with the Wildlife Conservation Award 2023?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प्राजक्ता कोहली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अमृता बिश्नोई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आलिया मीर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मिथिला पालकर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52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विश्व स्वास्थ्य संगठन ने 'पार्टनरशिप फॉर हेल्दी सिटीज़ अवार्ड 2023’ से किस भारतीय शहर को सम्मानित किया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honored with the Wildlife Conservation Award 2023?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इंदौर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मुंबई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बेंगलुरू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नई दिल्ली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327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'राष्ट्रीय पंचायत पुरस्कार 2023 के तहत सर्वश्रेष्ठ जिला पंचायत का पुरस्कार किसने जीता है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Best District Panchayat Award under the National Panchayat Awards 2023?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अलवर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कच्छ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गंजम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लिवांग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C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19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819150"/>
            <a:ext cx="6462594" cy="318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हाल ही में किस बंदरगाह को 'सागर श्रेष्ठ सम्मान 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Which port has recently been conferred with the 'Sagar Shrestha Samman'?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कांडला बंदरगाह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कोच्चि बंदरगाह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तूतीकोरन बंदरगाह</a:t>
            </a:r>
          </a:p>
          <a:p>
            <a:pPr algn="just">
              <a:lnSpc>
                <a:spcPct val="150000"/>
              </a:lnSpc>
            </a:pPr>
            <a:r>
              <a:rPr lang="en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7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इनमें से कोई नहीं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B 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10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'दूसरे लता दीनानाथ मंगेशकर पुरस्कार 2023 से किसे सम्मानित किया जाएगा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will be honored with the second Lata Deenanath Mangeshkar Award 2023?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आशा भोसले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श्रेया घोषाल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अरिजीत सिंह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जुबिन नौटियाल 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93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895350"/>
            <a:ext cx="6462594" cy="30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नेशनल ज्योग्राफिक 'पिक्चर्स ऑफ द ईयर 2023 का पुरस्कार किसने जीता है?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won the National Geographic 'Pictures of the Year 2023' award?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कार्तिक सुब्रमण्यम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तस्लीमा नसरीन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एम्बर ब्रैकेन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एलेस बालियात्स्की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26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CF853-7204-5ABD-CE14-515A0808E1AD}"/>
              </a:ext>
            </a:extLst>
          </p:cNvPr>
          <p:cNvSpPr txBox="1"/>
          <p:nvPr/>
        </p:nvSpPr>
        <p:spPr>
          <a:xfrm>
            <a:off x="216937" y="1217645"/>
            <a:ext cx="3275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USE CODE – Y182</a:t>
            </a:r>
            <a:r>
              <a:rPr lang="hi-IN" sz="3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</a:t>
            </a:r>
            <a:r>
              <a:rPr lang="en-IN" sz="3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IN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30104-ABDB-C2C1-2704-630D7A18F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6" y="324653"/>
            <a:ext cx="3373296" cy="4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CF853-7204-5ABD-CE14-515A0808E1AD}"/>
              </a:ext>
            </a:extLst>
          </p:cNvPr>
          <p:cNvSpPr txBox="1"/>
          <p:nvPr/>
        </p:nvSpPr>
        <p:spPr>
          <a:xfrm>
            <a:off x="216937" y="1217645"/>
            <a:ext cx="327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USE CODE – Y182 </a:t>
            </a: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8D41-D0EF-76B5-5DE3-22D88301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08" y="378304"/>
            <a:ext cx="3946850" cy="39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CF853-7204-5ABD-CE14-515A0808E1AD}"/>
              </a:ext>
            </a:extLst>
          </p:cNvPr>
          <p:cNvSpPr txBox="1"/>
          <p:nvPr/>
        </p:nvSpPr>
        <p:spPr>
          <a:xfrm>
            <a:off x="216937" y="1217645"/>
            <a:ext cx="327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USE CODE – Y182 </a:t>
            </a: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10921-046F-4A18-C3A2-594C369BF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97" y="502685"/>
            <a:ext cx="3828467" cy="38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CF853-7204-5ABD-CE14-515A0808E1AD}"/>
              </a:ext>
            </a:extLst>
          </p:cNvPr>
          <p:cNvSpPr txBox="1"/>
          <p:nvPr/>
        </p:nvSpPr>
        <p:spPr>
          <a:xfrm>
            <a:off x="216937" y="1217645"/>
            <a:ext cx="3275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USE CODE – Y182</a:t>
            </a:r>
            <a:r>
              <a:rPr lang="hi-IN" sz="3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S</a:t>
            </a:r>
            <a:r>
              <a:rPr lang="en-IN" sz="36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IN" sz="36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30104-ABDB-C2C1-2704-630D7A18F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6" y="324653"/>
            <a:ext cx="3373296" cy="4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DEB41-5E7D-3238-4BBE-69C7A0F5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F69422-D47B-4E14-A863-7A7E3B8A78EC}"/>
              </a:ext>
            </a:extLst>
          </p:cNvPr>
          <p:cNvSpPr txBox="1"/>
          <p:nvPr/>
        </p:nvSpPr>
        <p:spPr>
          <a:xfrm>
            <a:off x="7463561" y="4647395"/>
            <a:ext cx="3428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88338-FB36-E60C-B1E6-C8AB4048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58" y="-2913"/>
            <a:ext cx="824444" cy="87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57A54E-BC64-B667-3D42-96BCA91EAC93}"/>
              </a:ext>
            </a:extLst>
          </p:cNvPr>
          <p:cNvSpPr txBox="1"/>
          <p:nvPr/>
        </p:nvSpPr>
        <p:spPr>
          <a:xfrm>
            <a:off x="19784" y="3438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481B1-DFC0-62DF-AEA0-63A8FA5AEC1B}"/>
              </a:ext>
            </a:extLst>
          </p:cNvPr>
          <p:cNvSpPr txBox="1"/>
          <p:nvPr/>
        </p:nvSpPr>
        <p:spPr>
          <a:xfrm>
            <a:off x="19784" y="472303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2000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सैन्य अभ्यास </a:t>
            </a:r>
            <a:r>
              <a:rPr lang="en-US" sz="2000" b="1" cap="all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2022</a:t>
            </a:r>
            <a:endParaRPr lang="en-IN" sz="2000" b="1" cap="all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C854-0615-049E-FCFF-3E159B5F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40" y="26504"/>
            <a:ext cx="842760" cy="726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483B2-B12D-9F71-7161-A89E6D1EB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552" y="926044"/>
            <a:ext cx="1835445" cy="1835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43FBD0-2181-9F1F-797F-6E325E7C4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306" y="926044"/>
            <a:ext cx="1835445" cy="18354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C3B3F-41E1-8529-E92E-7B4283F78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552" y="2970472"/>
            <a:ext cx="1835444" cy="1835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0C5C6-4150-F0F6-77FD-81031C883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305" y="2970472"/>
            <a:ext cx="1835444" cy="1835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13DFB-431E-A6C3-DF6A-9C5ABBD320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5426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987DAE-C42D-4090-9A71-DCE13320B80F}"/>
              </a:ext>
            </a:extLst>
          </p:cNvPr>
          <p:cNvSpPr txBox="1"/>
          <p:nvPr/>
        </p:nvSpPr>
        <p:spPr>
          <a:xfrm>
            <a:off x="4607303" y="587602"/>
            <a:ext cx="4439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For Maximum Discount on any batch and video course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3899CD-1E33-4CD7-A324-E23BCFC5FB53}"/>
              </a:ext>
            </a:extLst>
          </p:cNvPr>
          <p:cNvGrpSpPr/>
          <p:nvPr/>
        </p:nvGrpSpPr>
        <p:grpSpPr>
          <a:xfrm>
            <a:off x="4797025" y="2553022"/>
            <a:ext cx="3955472" cy="803564"/>
            <a:chOff x="6225310" y="3980873"/>
            <a:chExt cx="5273963" cy="10714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F0E85B-8BF7-4FBC-96FA-97757CC57EB9}"/>
                </a:ext>
              </a:extLst>
            </p:cNvPr>
            <p:cNvSpPr/>
            <p:nvPr/>
          </p:nvSpPr>
          <p:spPr>
            <a:xfrm>
              <a:off x="8774545" y="3980873"/>
              <a:ext cx="2724728" cy="107141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300" b="1" dirty="0">
                  <a:solidFill>
                    <a:srgbClr val="FF0000"/>
                  </a:solidFill>
                </a:rPr>
                <a:t>  </a:t>
              </a:r>
              <a:r>
                <a:rPr lang="en-IN" sz="33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  </a:t>
              </a:r>
              <a:r>
                <a:rPr lang="en-IN" sz="405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Y182</a:t>
              </a:r>
              <a:endParaRPr lang="en-IN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05E526D-ABAE-4BC3-80D6-9E1E59F30FC1}"/>
                </a:ext>
              </a:extLst>
            </p:cNvPr>
            <p:cNvSpPr/>
            <p:nvPr/>
          </p:nvSpPr>
          <p:spPr>
            <a:xfrm>
              <a:off x="6225310" y="3980873"/>
              <a:ext cx="3334327" cy="1071418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000" b="1" dirty="0">
                  <a:solidFill>
                    <a:srgbClr val="023262"/>
                  </a:solidFill>
                  <a:latin typeface="Cooper Black" panose="0208090404030B020404" pitchFamily="18" charset="0"/>
                </a:rPr>
                <a:t>USE CODE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987DAE-C42D-4090-9A71-DCE13320B80F}"/>
              </a:ext>
            </a:extLst>
          </p:cNvPr>
          <p:cNvSpPr txBox="1"/>
          <p:nvPr/>
        </p:nvSpPr>
        <p:spPr>
          <a:xfrm>
            <a:off x="2257426" y="3697850"/>
            <a:ext cx="6495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Note : Maximum Discount for any book and test series  - </a:t>
            </a:r>
            <a:r>
              <a:rPr lang="en-IN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Y182S</a:t>
            </a:r>
            <a:endParaRPr lang="en-IN" sz="405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708951" y="2052624"/>
            <a:ext cx="434800" cy="466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826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F0CE9E-F5CD-0B25-616C-7D3371EF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CF853-7204-5ABD-CE14-515A0808E1AD}"/>
              </a:ext>
            </a:extLst>
          </p:cNvPr>
          <p:cNvSpPr txBox="1"/>
          <p:nvPr/>
        </p:nvSpPr>
        <p:spPr>
          <a:xfrm>
            <a:off x="216937" y="1217645"/>
            <a:ext cx="327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USE CODE – Y182 </a:t>
            </a: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8D41-D0EF-76B5-5DE3-22D88301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08" y="378304"/>
            <a:ext cx="3946850" cy="39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CF853-7204-5ABD-CE14-515A0808E1AD}"/>
              </a:ext>
            </a:extLst>
          </p:cNvPr>
          <p:cNvSpPr txBox="1"/>
          <p:nvPr/>
        </p:nvSpPr>
        <p:spPr>
          <a:xfrm>
            <a:off x="216937" y="1217645"/>
            <a:ext cx="327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USE CODE – Y182 </a:t>
            </a:r>
          </a:p>
          <a:p>
            <a:pPr algn="ctr"/>
            <a:r>
              <a:rPr lang="en-IN" sz="36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FOR MAXIMUM DISCOUNT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10921-046F-4A18-C3A2-594C369BF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97" y="502685"/>
            <a:ext cx="3828467" cy="38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254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‘यूनेस्को शांति पुरस्कार 2022 से किसे सम्मानित किया गया है 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</a:t>
            </a:r>
            <a:r>
              <a:rPr lang="en-IN" b="1" dirty="0" err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honored</a:t>
            </a: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 with the UNESCO Peace Prize 2022?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खालिद अबू अववाद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एंजेला मर्केल 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मदनजीत सिंह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b="1" dirty="0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वोलोडिमिर ज़ेलेंस्की </a:t>
            </a: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B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15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2023 में किसे ऑस्ट्रेलिया के सर्वोच्च नागरिक सम्मान ऑर्डर ऑफ ऑस्ट्रेलिया से सम्मानित किया गया है ?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been awarded Australia's highest civilian honor Order of Australia in 2023?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रतन टाटा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नरेंद्र मोदी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मुकेश अंबानी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सुंदर पिचाई 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A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10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291C1-07BC-431C-9D5D-89DCAA398D70}"/>
              </a:ext>
            </a:extLst>
          </p:cNvPr>
          <p:cNvSpPr/>
          <p:nvPr/>
        </p:nvSpPr>
        <p:spPr>
          <a:xfrm>
            <a:off x="0" y="-983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4C0E00"/>
              </a:gs>
              <a:gs pos="74000">
                <a:srgbClr val="260026">
                  <a:alpha val="96863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BB3A4E-FC5B-4177-97BE-3AD185D692C5}"/>
              </a:ext>
            </a:extLst>
          </p:cNvPr>
          <p:cNvGrpSpPr/>
          <p:nvPr/>
        </p:nvGrpSpPr>
        <p:grpSpPr>
          <a:xfrm rot="19760400">
            <a:off x="3546552" y="97285"/>
            <a:ext cx="4646173" cy="2037005"/>
            <a:chOff x="1129858" y="890754"/>
            <a:chExt cx="9038901" cy="1947041"/>
          </a:xfrm>
          <a:solidFill>
            <a:schemeClr val="bg1">
              <a:alpha val="5000"/>
            </a:schemeClr>
          </a:solidFill>
          <a:effectLst/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03F5DB6-8E08-4568-BC45-E4BC81AD8DF7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90181D9-6ACB-4727-ABC0-F5532B8CF118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2E36F78-54E7-421A-9A03-65EDFA8C76D7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96A8B7-B513-40C5-A7C0-2C4CD96FE3DD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E6B367C-5EF2-480B-A787-5370E952C7FC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F4D9A5B-3F96-4F4A-86F5-EEA419BB4EB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D8E2452-BD56-4F25-9573-B9844BE83EBE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D683799-E0C2-4259-A75A-B81EBF50CF6A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D21E0EA-2516-4BFA-91F6-6BD7E3961843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D6A72-891F-45F9-AE18-2D062FB8A7B1}"/>
              </a:ext>
            </a:extLst>
          </p:cNvPr>
          <p:cNvGrpSpPr/>
          <p:nvPr/>
        </p:nvGrpSpPr>
        <p:grpSpPr>
          <a:xfrm rot="19760400">
            <a:off x="-2173953" y="2186021"/>
            <a:ext cx="7460036" cy="3427000"/>
            <a:chOff x="1129858" y="890754"/>
            <a:chExt cx="9038901" cy="1947041"/>
          </a:xfrm>
          <a:solidFill>
            <a:schemeClr val="bg1">
              <a:alpha val="3000"/>
            </a:schemeClr>
          </a:solidFill>
          <a:effectLst/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86C6B9-9A1A-4F58-AB92-652B58197CBC}"/>
                </a:ext>
              </a:extLst>
            </p:cNvPr>
            <p:cNvSpPr/>
            <p:nvPr/>
          </p:nvSpPr>
          <p:spPr>
            <a:xfrm>
              <a:off x="2869324" y="1460938"/>
              <a:ext cx="5549462" cy="8198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38F0038-E036-4F15-AFD0-2675B49487BF}"/>
                </a:ext>
              </a:extLst>
            </p:cNvPr>
            <p:cNvSpPr/>
            <p:nvPr/>
          </p:nvSpPr>
          <p:spPr>
            <a:xfrm>
              <a:off x="2065282" y="2338553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9D49AB-4812-44A2-BF76-1B1B32CD50E2}"/>
                </a:ext>
              </a:extLst>
            </p:cNvPr>
            <p:cNvSpPr/>
            <p:nvPr/>
          </p:nvSpPr>
          <p:spPr>
            <a:xfrm>
              <a:off x="6789682" y="1203436"/>
              <a:ext cx="2370083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DFB0DBB-B419-43F8-B3F0-BA1620869A9A}"/>
                </a:ext>
              </a:extLst>
            </p:cNvPr>
            <p:cNvSpPr/>
            <p:nvPr/>
          </p:nvSpPr>
          <p:spPr>
            <a:xfrm>
              <a:off x="6789682" y="2317532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FB1841F2-F96B-493A-927D-599484944274}"/>
                </a:ext>
              </a:extLst>
            </p:cNvPr>
            <p:cNvSpPr/>
            <p:nvPr/>
          </p:nvSpPr>
          <p:spPr>
            <a:xfrm>
              <a:off x="3526220" y="1234966"/>
              <a:ext cx="1056290" cy="19444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4FA83C1-210D-4DAD-9731-99A8FCDD3956}"/>
                </a:ext>
              </a:extLst>
            </p:cNvPr>
            <p:cNvSpPr/>
            <p:nvPr/>
          </p:nvSpPr>
          <p:spPr>
            <a:xfrm>
              <a:off x="4435365" y="2338553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FFC6844-6C4B-4EB1-9673-7EC09E7E4077}"/>
                </a:ext>
              </a:extLst>
            </p:cNvPr>
            <p:cNvSpPr/>
            <p:nvPr/>
          </p:nvSpPr>
          <p:spPr>
            <a:xfrm>
              <a:off x="5328745" y="890754"/>
              <a:ext cx="1460937" cy="4992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AA1578-F1BD-4368-A8B2-501E12CE4A42}"/>
                </a:ext>
              </a:extLst>
            </p:cNvPr>
            <p:cNvSpPr/>
            <p:nvPr/>
          </p:nvSpPr>
          <p:spPr>
            <a:xfrm>
              <a:off x="1129858" y="1397877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6A8F0DA-98C1-4E0B-BD96-626EE69292F6}"/>
                </a:ext>
              </a:extLst>
            </p:cNvPr>
            <p:cNvSpPr/>
            <p:nvPr/>
          </p:nvSpPr>
          <p:spPr>
            <a:xfrm>
              <a:off x="8455572" y="2002223"/>
              <a:ext cx="1713187" cy="33896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9DA7F3-C9F4-4439-AAB4-BFF3E1FF0CB7}"/>
              </a:ext>
            </a:extLst>
          </p:cNvPr>
          <p:cNvSpPr txBox="1"/>
          <p:nvPr/>
        </p:nvSpPr>
        <p:spPr>
          <a:xfrm>
            <a:off x="2605206" y="976991"/>
            <a:ext cx="6462594" cy="304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'वीरता पुरस्कार' पाने वाली भारतीय वायु सेना (</a:t>
            </a: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IAF)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की पहली महिला अधिकारी कौन बनी है 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Who has become the first woman officer of the Indian Air Force (IAF) to receive the 'Gallantry Award'?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A.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शैलजा अवस्थी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B.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सुरेखा यादव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C.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अवनि लेखरा </a:t>
            </a:r>
          </a:p>
          <a:p>
            <a:pPr algn="just">
              <a:lnSpc>
                <a:spcPct val="150000"/>
              </a:lnSpc>
            </a:pPr>
            <a:r>
              <a:rPr lang="en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D. </a:t>
            </a:r>
            <a:r>
              <a:rPr lang="hi-IN" sz="1600" b="1">
                <a:solidFill>
                  <a:schemeClr val="bg1"/>
                </a:solidFill>
                <a:latin typeface="Palatino Linotype" pitchFamily="18" charset="0"/>
                <a:ea typeface="Nirmala UI" pitchFamily="34" charset="0"/>
                <a:cs typeface="Nirmala UI" pitchFamily="34" charset="0"/>
              </a:rPr>
              <a:t>दीपिका मिश्रा </a:t>
            </a:r>
            <a:endParaRPr lang="hi-IN" sz="1600" b="1" dirty="0">
              <a:solidFill>
                <a:schemeClr val="bg1"/>
              </a:solidFill>
              <a:latin typeface="Palatino Linotype" pitchFamily="18" charset="0"/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2605206" y="4050277"/>
            <a:ext cx="1543097" cy="57070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3300"/>
                </a:solidFill>
              </a:rPr>
              <a:t>D  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860446" y="-19049"/>
            <a:ext cx="82997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THE 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Kokila" pitchFamily="34" charset="0"/>
              </a:rPr>
              <a:t>10 MINUTES SHOW 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by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Ashutosh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Kokila" pitchFamily="34" charset="0"/>
              </a:rPr>
              <a:t>Tripathi</a:t>
            </a:r>
            <a:endParaRPr lang="en-US" sz="2400" b="1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itchFamily="18" charset="0"/>
              <a:cs typeface="Kokila" pitchFamily="34" charset="0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8979F5CE-26D0-4B63-9C7D-999A5097F4C6}"/>
              </a:ext>
            </a:extLst>
          </p:cNvPr>
          <p:cNvSpPr txBox="1"/>
          <p:nvPr/>
        </p:nvSpPr>
        <p:spPr>
          <a:xfrm>
            <a:off x="860446" y="449817"/>
            <a:ext cx="8299773" cy="40011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000" b="1" dirty="0">
                <a:latin typeface="Nirmala UI" pitchFamily="34" charset="0"/>
                <a:ea typeface="Nirmala UI" pitchFamily="34" charset="0"/>
                <a:cs typeface="Nirmala UI" pitchFamily="34" charset="0"/>
              </a:rPr>
              <a:t>पुरस्कार तथा सम्मान 2023</a:t>
            </a:r>
            <a:endParaRPr lang="en-US" sz="2000" b="1" dirty="0">
              <a:latin typeface="Nirmala UI" pitchFamily="34" charset="0"/>
              <a:ea typeface="Nirmala UI" pitchFamily="34" charset="0"/>
              <a:cs typeface="Nirmala UI" pitchFamily="34" charset="0"/>
            </a:endParaRPr>
          </a:p>
        </p:txBody>
      </p:sp>
      <p:pic>
        <p:nvPicPr>
          <p:cNvPr id="49" name="Picture 48" descr="C:\Users\Adda\Desktop\SS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9" y="-19050"/>
            <a:ext cx="876654" cy="86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79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1792</Words>
  <Application>Microsoft Office PowerPoint</Application>
  <PresentationFormat>On-screen Show (16:9)</PresentationFormat>
  <Paragraphs>318</Paragraphs>
  <Slides>43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Berlin Sans FB Demi</vt:lpstr>
      <vt:lpstr>Calibri</vt:lpstr>
      <vt:lpstr>Cooper Black</vt:lpstr>
      <vt:lpstr>Kokila</vt:lpstr>
      <vt:lpstr>Nirmala UI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first slide</dc:title>
  <dc:creator>lenovo</dc:creator>
  <cp:lastModifiedBy>Anuj Kumar</cp:lastModifiedBy>
  <cp:revision>242</cp:revision>
  <dcterms:created xsi:type="dcterms:W3CDTF">2006-08-16T00:00:00Z</dcterms:created>
  <dcterms:modified xsi:type="dcterms:W3CDTF">2023-05-17T12:53:25Z</dcterms:modified>
</cp:coreProperties>
</file>