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12" r:id="rId5"/>
    <p:sldId id="313" r:id="rId6"/>
    <p:sldId id="314" r:id="rId7"/>
    <p:sldId id="315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3623-5502-2EE4-5544-F0B1DDAC9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63801-586D-3D61-3825-0428C33F9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899DA-5DB7-4F0C-FEA1-B7724636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D04CB-74D3-ABDF-446F-82911046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207A-15B3-117C-55EC-4A7FF3F4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5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762BE-44E3-C30B-053F-B4DBF72C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418D0-BAA8-E479-52AF-737C619F0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01E81-7619-1BFB-0E30-FD1BCA83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C3E1-9CC4-2030-BF91-DB901C3D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721C-68EC-7B08-858F-380C45BC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7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07D81-0027-D43C-94E4-52F9D22FF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7DCB4-58F9-58FB-85E6-CB1E6173A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0C511-4116-2E25-4BF9-A18DF3B9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34438-4925-D495-02A1-0AC771DC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CF24E-B1E6-70CD-32DF-7BB97A1C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2003-1EC2-8BA7-475C-E59BB178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76088-34A7-711C-D744-C2EE6D22F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D8D8A-4E3D-5A73-02DC-ADFD15AB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72722-3B4A-11F2-B6AC-4CC22259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B4208-45E6-7104-3B8C-61EA4863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691E-1DA2-8282-BDAC-54DB9174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01FD5-CAA3-9D72-79CE-8F171F36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A0421-BEDB-903C-7CF2-2F766121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7A4C9-B2D2-736D-D449-091B9B0E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52AA-BDF0-6CF7-659B-92565BBC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A8CD-BBA1-E8A9-492C-515AF993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DE9D-3552-186E-D44B-D7BA230E8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5A835-3241-2D0D-3E2C-C526D348F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A401E-B940-948B-0E13-BEBF2952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11272-F557-F842-C464-D9CFA918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75343-3F44-17AC-ED54-C0F417EF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4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AEB7-E5F6-238C-ED6A-C49F4832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FCB20-C67E-E9A8-003F-B74C397AB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36E59-18E5-00FB-999C-EB617564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33D1E-86DD-FF15-5C96-30B98B0CB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6FD7D-482B-5A5E-EDC5-8715BE860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F4720-2202-FBA9-7017-9DA8CF6D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D8C4E-4AF9-8FE6-6F6B-9A450B23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11DF9-D981-2B17-ED02-23C68A9E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BF81-FA80-329A-D345-423FE4F4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40F33-542A-F230-C633-5C245B1F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3F955-83C7-3F19-3AFB-0A6AB754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726FC-E415-5997-0FC7-C19F14EB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CFA1E-847F-57F8-21C2-772B064F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C50DF-774F-CC6A-3AAC-6D95CCFF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F71A0-E23E-53A7-F0C9-4E61B7B9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60F7-7203-02D6-23D6-5948FECF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FAC06-2DFD-FBA0-44E3-959C1DD80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EE9C3-14F9-F683-3284-DE1600568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17D30-612A-0F9F-697D-9E417A38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6BA98-8254-58C5-9D40-00AFBC86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9D16E-79D4-A3C2-E230-50486EEC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0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4F35-FD36-E8C4-4643-1B3E88B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CE9F3-999C-FE37-582F-C2DC39CCA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79674-16FF-5B6E-230A-FD7147FF3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86583-DE93-528B-ECBB-BAFCAE61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AE95A-E573-2040-02B8-612530E0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3155F-571C-358D-463B-A448F300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26C66-B4E7-F5B1-156D-C6EA9822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4120C-C4CA-B7B4-133F-E3A98FE53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29BF7-32B6-EA8C-20B5-CD8418999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D2CA-186E-41FF-85E1-1D49BE7EAD8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7C26-6DA6-2918-9B55-13ADEDCD1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BE76D-D147-D99B-7023-623B6305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5E10-1D8A-41E9-B0DC-0BD63E59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6D85D-7897-0707-DAA0-89B22D18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Q10. Circumference of a circle is 132 cm. What is the perimeter of its sector whose central angle is 135°? 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वृत्त की परिधि 132 सेमी है। इसके त्रिज्यखंड का परिमाप क्या है जिसका केंद्रीय कोण 135°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93.5 cm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92.5 cm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101.5 cm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91.5 cm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2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Q11. Going downstream a boat covers 50 miles at a speed of 60 mph. While returning it takes 1 hour 15 minutes to cover the same distance. What is the average speed for the whole journey?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धारा के अनुकूल एक नाव 60 मील प्रति घंटे की गति से 50 मील की दूरी तय करती है। वापस लौटते समय समान दूरी तय करने में उसे 1 घंटा 15 मिनट का समय लगता है। पूरी यात्रा की औसत गति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62 mph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48 mph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42 mph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55 mph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4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Q12. A train moving with a speed 54 km/h crosses a platform and a man on the platform in 36 seconds and 20 seconds respectively. How long is the platform?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54 किमी/घंटा की गति से चलने वाली एक ट्रेन एक प्लेटफॉर्म और प्लेटफॉर्म पर एक व्यक्ति को क्रमश: 36 सेकंड और 20 सेकंड में पार करती है। मंच कितना लंबा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270 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240 m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300 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180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5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Q13. Find the smallest number that is exactly divisible by each of the numbers 12, 15, 20 and 27.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वह छोटी से छोटी संख्या ज्ञात कीजिए जो प्रत्येक संख्या 12, 15, 20 और 27 से पूर्णतः विभाज्य हो।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530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520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510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9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Q14. If 36 men can do some work in 25 days, then in how many days will 15 men do it?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36 आदमी किसी काम को 25 दिनों में कर सकते हैं, तो 15 आदमी उसे कितने दिनों में करेंगे?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50 days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54 days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56 days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60 days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7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Q15. If a right triangle is right angled at A and AC = 6, BC = 10, find the value of tan B × tan C.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एक समकोण त्रिभुज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पर समकोण है 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AC = 6, BC = 10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है, तो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tan B × tan C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का मान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4/5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3/5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1/2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3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Q16. A trader decides to sell his goods at a profit of 20%. But due to more demand, he further increases the price by 10%. What is his net profit percent?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व्यापारी अपने माल को 20% के लाभ पर बेचने का फैसला करता है। लेकिन अधिक मांग के कारण वह कीमत में 10% की और वृद्धि कर देता है। उसका शुद्ध लाभ प्रतिशत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32%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25%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30%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28%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5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Q17. The average age of 4 persons is 42 years. If their ages are in the ratio of 1 : 3 : 4 : 6 respectively, find out the difference between the ages of the eldest and the youngest person.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4 व्यक्तियों की औसत आयु 42 वर्ष है। यदि उनकी आयु क्रमशः 1:3:4:6 के अनुपात में है, तो सबसे बड़े और सबसे छोटे व्यक्ति की आयु के बीच का अंतर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61 years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60 years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59 years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70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0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Q18. Suresh took 15 seconds to cross a rectangular field diagonally walking at the rate of 52 m/min, and Rajesh took the same time to cross the same field along its sides walking at the rate of 68 m/min. Find the area of the field.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सुरेश 52 मीटर/मिनट की दर से तिरछे चलते हुए एक आयताकार क्षेत्र को पार करने में 15 सेकंड का समय लेता है, और राजेश समान क्षेत्र को उसके किनारों के साथ-साथ 68 मीटर/मिनट की गति से चलते हुए पार करने में समान समय लेता है। मैदान का क्षेत्रफल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50 m²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60 m²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40 m²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30 m²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6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/>
              <p:nvPr/>
            </p:nvSpPr>
            <p:spPr>
              <a:xfrm>
                <a:off x="452437" y="929611"/>
                <a:ext cx="11542255" cy="2616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Q19. Find the value of 5y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𝟑</m:t>
                            </m:r>
                          </m:sup>
                        </m:sSup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when y = 5.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5y√(𝒚^𝟑−𝒚^𝟐 ) </a:t>
                </a:r>
                <a:r>
                  <a:rPr lang="ne-NP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का मान ज्ञात कीजिए जब </a:t>
                </a: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y = 5 </a:t>
                </a:r>
                <a:r>
                  <a:rPr lang="ne-NP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हो।</a:t>
                </a: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(a) 50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(b) 50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(c) 500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(d) 250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929611"/>
                <a:ext cx="11542255" cy="2616422"/>
              </a:xfrm>
              <a:prstGeom prst="rect">
                <a:avLst/>
              </a:prstGeom>
              <a:blipFill>
                <a:blip r:embed="rId3"/>
                <a:stretch>
                  <a:fillRect l="-950" b="-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8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Q20. In an election, a candidate won by getting 75% of the valid votes. Out of a total number of 560000 votes, 15% were invalid. What is the number of valid votes got by the winning candidate?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चुनाव में, एक उम्मीदवार वैध वोटों का 75% प्राप्त करके जीता। कुल 560000 मतों में से 15% अमान्य थे। जीतने वाले उम्मीदवार द्वारा प्राप्त वैध मतों की संख्या कितनी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350000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280000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357000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275000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Q21. An article listed at Rs.65 was bought for Rs.56.16 after two successive discounts, of which, the first is 10%. What is the second discount?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65 रुपये पर सूचीबद्ध एक वस्तु को लगातार दो छूट के बाद 56.16 रुपये में खरीदा गया, जिसमें से पहली छूट 10% है। दूसरी छूट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4%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2%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9%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7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Q22. In a group of students, 1/5 are aged below 8 years. Of the remaining 2/5 are above 8 years. What fraction of the students are exactly 8 years of age?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छात्रों के एक समूह में, 1/5 की आयु 8 वर्ष से कम है। शेष 2/5 में से 8 वर्ष से ऊपर हैं। विद्यार्थियों का कितना भिन्न ठीक 8 वर्ष की आयु का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12/25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2/5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3/5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4/25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9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Q23. The Compound Interest on a certain sum for 2 years at 10% is Rs.2100. What will be the Simple Interest for the same period, on the same sum and at the same rate?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राशि पर 10% की दर से 2 वर्षों का चक्रवृद्धि ब्याज 2100 रुपये है। समान राशि और समान दर पर समान अवधि के लिए साधारण ब्याज क्या होगा?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Rs. 1600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Rs. 1800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Rs. 2000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Rs. 1980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52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Q24. Two children differ in their age by 2 years. Six years later, the sum of their ages will be 46. How old are they now?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दो बच्चों की उम्र में 2 साल का अंतर है। छह वर्ष बाद, उनकी आयु का योग 46 होगा। अब उनकी आयु कितनी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21, 23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20, 22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24, 26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23, 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46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Q25. Instead of dividing a number by 21, a student did the division by 12 and got the answer 35. What is the correct answer?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छात्र ने किसी संख्या को 21 से विभाजित करने के बजाय 12 से भाग दिया और उत्तर 35 प्राप्त हुआ। सही उत्तर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26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77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Q26. Simplify: sin 15° sin 75° + cos 75° cos 15°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1/2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3/4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1/4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-1/2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36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Q27. If x³ + y³ = 9 and x + y = 3, then find the value of x² + y²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2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7F754AB-6754-E943-C0C1-60B80C2C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Q4. HCF of a set of 3 coprime numbers is: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3 कोप्राइम संख्याओं के एक सेट का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HCF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है: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Sum of the numbers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Product of the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/>
              <p:nvPr/>
            </p:nvSpPr>
            <p:spPr>
              <a:xfrm>
                <a:off x="452437" y="929611"/>
                <a:ext cx="11542255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Q5.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e>
                      <m:sup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= 64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𝟒</m:t>
                        </m:r>
                      </m:e>
                      <m:sup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= 256, then find the value of (1/x) + (1/y).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ne-NP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यदि 𝟐^𝒙 = 64 और 𝟒^𝒚 = 256 है, तो (1/</a:t>
                </a: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x) + (1/y) </a:t>
                </a:r>
                <a:r>
                  <a:rPr lang="ne-NP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का मान ज्ञात कीजिए।</a:t>
                </a: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(a) 7/12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(b) 2/5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(c) 2/3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(d) 5/12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929611"/>
                <a:ext cx="11542255" cy="2492990"/>
              </a:xfrm>
              <a:prstGeom prst="rect">
                <a:avLst/>
              </a:prstGeom>
              <a:blipFill>
                <a:blip r:embed="rId3"/>
                <a:stretch>
                  <a:fillRect l="-950" t="-2200" b="-5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8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Q6. The ratio of radii of two cylinders is 2 : 3. Their heights are in the ratio 5 : 3. If one cylinder has a volume of 160 cubic units, what is the volume of the other cylinder?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दो बेलनों की त्रिज्याओं का अनुपात 2 : 3 है। उनकी ऊँचाइयों का अनुपात 5 : 3 है। यदि एक बेलन का आयतन 160 घन इकाई है, तो दूसरे बेलन का आयतन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243 cubic units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400 cubic units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216 cubic units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240 cubic units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4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Q7. Evaluate: (sin 72° + cos 18°) (sin 72° - cos 18°)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8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Q8. If 54 k3 + 543 + 5.43 = 603.26, find the value of ‘k’.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54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k3 + 543 + 5.43 = 603.26,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तो '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k'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का मान ज्ञात कीजिए।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8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6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301557" y="929611"/>
            <a:ext cx="116931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Q9. P and Q can do a work in 8 days. Q and R can do the same work in 12 days. P, Q and R together can complete it in 6 days. P and R together can do it in how many days?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काम को 8 दिनों में कर सकते हैं।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R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समान कार्य को 12 दिनों में कर सकते हैं।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P, Q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R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मिलकर इसे 6 दिनों में पूरा कर सकते हैं।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R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मिलकर इसे कितने दिनों में कर सकते हैं?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4 days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8 days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 days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 days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4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2115</Words>
  <Application>Microsoft Office PowerPoint</Application>
  <PresentationFormat>Widescreen</PresentationFormat>
  <Paragraphs>165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2023-05-15T15:47:16Z</dcterms:created>
  <dcterms:modified xsi:type="dcterms:W3CDTF">2023-05-15T16:13:33Z</dcterms:modified>
</cp:coreProperties>
</file>