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35343" r:id="rId2"/>
    <p:sldId id="33269" r:id="rId3"/>
    <p:sldId id="38108" r:id="rId4"/>
    <p:sldId id="38026" r:id="rId5"/>
    <p:sldId id="38027" r:id="rId6"/>
    <p:sldId id="35376" r:id="rId7"/>
    <p:sldId id="37397" r:id="rId8"/>
    <p:sldId id="37638" r:id="rId9"/>
    <p:sldId id="37639" r:id="rId10"/>
    <p:sldId id="37640" r:id="rId11"/>
    <p:sldId id="38171" r:id="rId12"/>
    <p:sldId id="38078" r:id="rId13"/>
    <p:sldId id="38079" r:id="rId14"/>
    <p:sldId id="38080" r:id="rId15"/>
    <p:sldId id="38168" r:id="rId16"/>
    <p:sldId id="38081" r:id="rId17"/>
    <p:sldId id="38082" r:id="rId18"/>
    <p:sldId id="38083" r:id="rId19"/>
    <p:sldId id="38017" r:id="rId20"/>
    <p:sldId id="38018" r:id="rId21"/>
    <p:sldId id="38019" r:id="rId22"/>
    <p:sldId id="38169" r:id="rId23"/>
    <p:sldId id="37562" r:id="rId24"/>
    <p:sldId id="37563" r:id="rId25"/>
    <p:sldId id="37597" r:id="rId26"/>
    <p:sldId id="38170" r:id="rId27"/>
    <p:sldId id="38095" r:id="rId28"/>
    <p:sldId id="38096" r:id="rId29"/>
    <p:sldId id="38097" r:id="rId30"/>
    <p:sldId id="38098" r:id="rId31"/>
    <p:sldId id="38099" r:id="rId32"/>
    <p:sldId id="38100" r:id="rId33"/>
    <p:sldId id="38167" r:id="rId34"/>
    <p:sldId id="37549" r:id="rId35"/>
    <p:sldId id="37550" r:id="rId36"/>
    <p:sldId id="37551" r:id="rId37"/>
    <p:sldId id="38102" r:id="rId38"/>
    <p:sldId id="38103" r:id="rId39"/>
    <p:sldId id="38104" r:id="rId40"/>
    <p:sldId id="38112" r:id="rId41"/>
    <p:sldId id="38109" r:id="rId42"/>
    <p:sldId id="38110" r:id="rId43"/>
    <p:sldId id="38111" r:id="rId44"/>
    <p:sldId id="38115" r:id="rId45"/>
    <p:sldId id="38161" r:id="rId46"/>
    <p:sldId id="38162" r:id="rId47"/>
    <p:sldId id="38163" r:id="rId48"/>
    <p:sldId id="38172" r:id="rId49"/>
    <p:sldId id="38164" r:id="rId50"/>
    <p:sldId id="38165" r:id="rId51"/>
    <p:sldId id="38166" r:id="rId52"/>
    <p:sldId id="38173" r:id="rId53"/>
    <p:sldId id="35628" r:id="rId54"/>
    <p:sldId id="36047" r:id="rId55"/>
    <p:sldId id="38174" r:id="rId56"/>
    <p:sldId id="37571" r:id="rId57"/>
    <p:sldId id="37572" r:id="rId58"/>
    <p:sldId id="38175" r:id="rId59"/>
    <p:sldId id="38176" r:id="rId60"/>
    <p:sldId id="38177" r:id="rId61"/>
    <p:sldId id="38185" r:id="rId62"/>
    <p:sldId id="38178" r:id="rId63"/>
    <p:sldId id="38179" r:id="rId64"/>
    <p:sldId id="38180" r:id="rId65"/>
    <p:sldId id="38184" r:id="rId66"/>
    <p:sldId id="38181" r:id="rId67"/>
    <p:sldId id="38182" r:id="rId68"/>
    <p:sldId id="38183" r:id="rId69"/>
    <p:sldId id="37226" r:id="rId70"/>
    <p:sldId id="37833" r:id="rId71"/>
    <p:sldId id="35265" r:id="rId72"/>
    <p:sldId id="38025" r:id="rId73"/>
    <p:sldId id="795" r:id="rId74"/>
    <p:sldId id="265" r:id="rId75"/>
    <p:sldId id="266"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E212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600"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uj Kumar" userId="fbbf561fc1d5fd09" providerId="LiveId" clId="{A39E909D-D884-4ACD-8BA0-6F464952824D}"/>
    <pc:docChg chg="undo custSel addSld delSld modSld">
      <pc:chgData name="Anuj Kumar" userId="fbbf561fc1d5fd09" providerId="LiveId" clId="{A39E909D-D884-4ACD-8BA0-6F464952824D}" dt="2023-05-08T11:47:23.717" v="6366" actId="20577"/>
      <pc:docMkLst>
        <pc:docMk/>
      </pc:docMkLst>
      <pc:sldChg chg="addSp delSp modSp mod">
        <pc:chgData name="Anuj Kumar" userId="fbbf561fc1d5fd09" providerId="LiveId" clId="{A39E909D-D884-4ACD-8BA0-6F464952824D}" dt="2023-05-08T11:38:16.639" v="6304"/>
        <pc:sldMkLst>
          <pc:docMk/>
          <pc:sldMk cId="1862188659" sldId="33269"/>
        </pc:sldMkLst>
        <pc:picChg chg="add mod">
          <ac:chgData name="Anuj Kumar" userId="fbbf561fc1d5fd09" providerId="LiveId" clId="{A39E909D-D884-4ACD-8BA0-6F464952824D}" dt="2023-05-08T11:38:16.639" v="6304"/>
          <ac:picMkLst>
            <pc:docMk/>
            <pc:sldMk cId="1862188659" sldId="33269"/>
            <ac:picMk id="2" creationId="{30975F2A-7FF0-F8DE-8776-6FFF326EDB77}"/>
          </ac:picMkLst>
        </pc:picChg>
        <pc:picChg chg="del">
          <ac:chgData name="Anuj Kumar" userId="fbbf561fc1d5fd09" providerId="LiveId" clId="{A39E909D-D884-4ACD-8BA0-6F464952824D}" dt="2023-05-08T11:38:15.543" v="6303" actId="478"/>
          <ac:picMkLst>
            <pc:docMk/>
            <pc:sldMk cId="1862188659" sldId="33269"/>
            <ac:picMk id="3" creationId="{2DBD9A67-E371-BC3A-6BEC-1AA0FA32C254}"/>
          </ac:picMkLst>
        </pc:picChg>
      </pc:sldChg>
      <pc:sldChg chg="del">
        <pc:chgData name="Anuj Kumar" userId="fbbf561fc1d5fd09" providerId="LiveId" clId="{A39E909D-D884-4ACD-8BA0-6F464952824D}" dt="2023-05-08T11:38:42.150" v="6311" actId="47"/>
        <pc:sldMkLst>
          <pc:docMk/>
          <pc:sldMk cId="1022521700" sldId="35627"/>
        </pc:sldMkLst>
      </pc:sldChg>
      <pc:sldChg chg="add">
        <pc:chgData name="Anuj Kumar" userId="fbbf561fc1d5fd09" providerId="LiveId" clId="{A39E909D-D884-4ACD-8BA0-6F464952824D}" dt="2023-05-08T11:18:28.750" v="4238"/>
        <pc:sldMkLst>
          <pc:docMk/>
          <pc:sldMk cId="1102545028" sldId="35628"/>
        </pc:sldMkLst>
      </pc:sldChg>
      <pc:sldChg chg="modSp add mod">
        <pc:chgData name="Anuj Kumar" userId="fbbf561fc1d5fd09" providerId="LiveId" clId="{A39E909D-D884-4ACD-8BA0-6F464952824D}" dt="2023-05-08T11:21:26.876" v="4390" actId="6549"/>
        <pc:sldMkLst>
          <pc:docMk/>
          <pc:sldMk cId="2627812795" sldId="36047"/>
        </pc:sldMkLst>
        <pc:spChg chg="mod">
          <ac:chgData name="Anuj Kumar" userId="fbbf561fc1d5fd09" providerId="LiveId" clId="{A39E909D-D884-4ACD-8BA0-6F464952824D}" dt="2023-05-08T11:21:26.876" v="4390" actId="6549"/>
          <ac:spMkLst>
            <pc:docMk/>
            <pc:sldMk cId="2627812795" sldId="36047"/>
            <ac:spMk id="7" creationId="{00000000-0000-0000-0000-000000000000}"/>
          </ac:spMkLst>
        </pc:spChg>
      </pc:sldChg>
      <pc:sldChg chg="modSp mod">
        <pc:chgData name="Anuj Kumar" userId="fbbf561fc1d5fd09" providerId="LiveId" clId="{A39E909D-D884-4ACD-8BA0-6F464952824D}" dt="2023-05-08T11:47:20.742" v="6365" actId="6549"/>
        <pc:sldMkLst>
          <pc:docMk/>
          <pc:sldMk cId="415995709" sldId="37226"/>
        </pc:sldMkLst>
        <pc:spChg chg="mod">
          <ac:chgData name="Anuj Kumar" userId="fbbf561fc1d5fd09" providerId="LiveId" clId="{A39E909D-D884-4ACD-8BA0-6F464952824D}" dt="2023-05-08T11:47:20.742" v="6365" actId="6549"/>
          <ac:spMkLst>
            <pc:docMk/>
            <pc:sldMk cId="415995709" sldId="37226"/>
            <ac:spMk id="2" creationId="{F4154F16-567C-58AA-B7ED-DB7E10EF1AA8}"/>
          </ac:spMkLst>
        </pc:spChg>
      </pc:sldChg>
      <pc:sldChg chg="modSp mod modAnim">
        <pc:chgData name="Anuj Kumar" userId="fbbf561fc1d5fd09" providerId="LiveId" clId="{A39E909D-D884-4ACD-8BA0-6F464952824D}" dt="2023-05-08T09:54:30.312" v="2369" actId="20577"/>
        <pc:sldMkLst>
          <pc:docMk/>
          <pc:sldMk cId="1029228353" sldId="37549"/>
        </pc:sldMkLst>
        <pc:spChg chg="mod">
          <ac:chgData name="Anuj Kumar" userId="fbbf561fc1d5fd09" providerId="LiveId" clId="{A39E909D-D884-4ACD-8BA0-6F464952824D}" dt="2023-05-08T09:53:20.364" v="2360" actId="20577"/>
          <ac:spMkLst>
            <pc:docMk/>
            <pc:sldMk cId="1029228353" sldId="37549"/>
            <ac:spMk id="3" creationId="{67EB1CA5-E6B0-1E53-5C8F-9568D9A39227}"/>
          </ac:spMkLst>
        </pc:spChg>
        <pc:spChg chg="mod">
          <ac:chgData name="Anuj Kumar" userId="fbbf561fc1d5fd09" providerId="LiveId" clId="{A39E909D-D884-4ACD-8BA0-6F464952824D}" dt="2023-05-08T09:54:30.312" v="2369" actId="20577"/>
          <ac:spMkLst>
            <pc:docMk/>
            <pc:sldMk cId="1029228353" sldId="37549"/>
            <ac:spMk id="10" creationId="{7A2A7EC3-852A-5A16-F0B5-3531D0D66745}"/>
          </ac:spMkLst>
        </pc:spChg>
      </pc:sldChg>
      <pc:sldChg chg="addSp delSp modSp">
        <pc:chgData name="Anuj Kumar" userId="fbbf561fc1d5fd09" providerId="LiveId" clId="{A39E909D-D884-4ACD-8BA0-6F464952824D}" dt="2023-05-08T09:54:03.018" v="2367" actId="1076"/>
        <pc:sldMkLst>
          <pc:docMk/>
          <pc:sldMk cId="79984370" sldId="37550"/>
        </pc:sldMkLst>
        <pc:picChg chg="del">
          <ac:chgData name="Anuj Kumar" userId="fbbf561fc1d5fd09" providerId="LiveId" clId="{A39E909D-D884-4ACD-8BA0-6F464952824D}" dt="2023-05-08T09:53:57.748" v="2364" actId="478"/>
          <ac:picMkLst>
            <pc:docMk/>
            <pc:sldMk cId="79984370" sldId="37550"/>
            <ac:picMk id="3" creationId="{68617E78-BAAB-7DE0-351B-22843321D43F}"/>
          </ac:picMkLst>
        </pc:picChg>
        <pc:picChg chg="add mod">
          <ac:chgData name="Anuj Kumar" userId="fbbf561fc1d5fd09" providerId="LiveId" clId="{A39E909D-D884-4ACD-8BA0-6F464952824D}" dt="2023-05-08T09:54:03.018" v="2367" actId="1076"/>
          <ac:picMkLst>
            <pc:docMk/>
            <pc:sldMk cId="79984370" sldId="37550"/>
            <ac:picMk id="8194" creationId="{F6FB4E36-74CE-6C91-7682-E011A9DE9F3B}"/>
          </ac:picMkLst>
        </pc:picChg>
      </pc:sldChg>
      <pc:sldChg chg="modSp mod">
        <pc:chgData name="Anuj Kumar" userId="fbbf561fc1d5fd09" providerId="LiveId" clId="{A39E909D-D884-4ACD-8BA0-6F464952824D}" dt="2023-05-08T10:54:14.506" v="3132" actId="20577"/>
        <pc:sldMkLst>
          <pc:docMk/>
          <pc:sldMk cId="475139126" sldId="37551"/>
        </pc:sldMkLst>
        <pc:spChg chg="mod">
          <ac:chgData name="Anuj Kumar" userId="fbbf561fc1d5fd09" providerId="LiveId" clId="{A39E909D-D884-4ACD-8BA0-6F464952824D}" dt="2023-05-08T10:54:14.506" v="3132" actId="20577"/>
          <ac:spMkLst>
            <pc:docMk/>
            <pc:sldMk cId="475139126" sldId="37551"/>
            <ac:spMk id="7" creationId="{00000000-0000-0000-0000-000000000000}"/>
          </ac:spMkLst>
        </pc:spChg>
      </pc:sldChg>
      <pc:sldChg chg="del">
        <pc:chgData name="Anuj Kumar" userId="fbbf561fc1d5fd09" providerId="LiveId" clId="{A39E909D-D884-4ACD-8BA0-6F464952824D}" dt="2023-05-08T11:38:42.973" v="6314" actId="47"/>
        <pc:sldMkLst>
          <pc:docMk/>
          <pc:sldMk cId="215829517" sldId="37553"/>
        </pc:sldMkLst>
      </pc:sldChg>
      <pc:sldChg chg="del">
        <pc:chgData name="Anuj Kumar" userId="fbbf561fc1d5fd09" providerId="LiveId" clId="{A39E909D-D884-4ACD-8BA0-6F464952824D}" dt="2023-05-08T11:38:42.459" v="6313" actId="47"/>
        <pc:sldMkLst>
          <pc:docMk/>
          <pc:sldMk cId="1902798437" sldId="37556"/>
        </pc:sldMkLst>
      </pc:sldChg>
      <pc:sldChg chg="modSp mod">
        <pc:chgData name="Anuj Kumar" userId="fbbf561fc1d5fd09" providerId="LiveId" clId="{A39E909D-D884-4ACD-8BA0-6F464952824D}" dt="2023-05-08T09:45:36.053" v="1194" actId="6549"/>
        <pc:sldMkLst>
          <pc:docMk/>
          <pc:sldMk cId="1897399501" sldId="37562"/>
        </pc:sldMkLst>
        <pc:spChg chg="mod">
          <ac:chgData name="Anuj Kumar" userId="fbbf561fc1d5fd09" providerId="LiveId" clId="{A39E909D-D884-4ACD-8BA0-6F464952824D}" dt="2023-05-08T09:45:24.216" v="1191" actId="20577"/>
          <ac:spMkLst>
            <pc:docMk/>
            <pc:sldMk cId="1897399501" sldId="37562"/>
            <ac:spMk id="3" creationId="{67EB1CA5-E6B0-1E53-5C8F-9568D9A39227}"/>
          </ac:spMkLst>
        </pc:spChg>
        <pc:spChg chg="mod">
          <ac:chgData name="Anuj Kumar" userId="fbbf561fc1d5fd09" providerId="LiveId" clId="{A39E909D-D884-4ACD-8BA0-6F464952824D}" dt="2023-05-08T09:45:36.053" v="1194" actId="6549"/>
          <ac:spMkLst>
            <pc:docMk/>
            <pc:sldMk cId="1897399501" sldId="37562"/>
            <ac:spMk id="10" creationId="{7A2A7EC3-852A-5A16-F0B5-3531D0D66745}"/>
          </ac:spMkLst>
        </pc:spChg>
      </pc:sldChg>
      <pc:sldChg chg="addSp delSp modSp">
        <pc:chgData name="Anuj Kumar" userId="fbbf561fc1d5fd09" providerId="LiveId" clId="{A39E909D-D884-4ACD-8BA0-6F464952824D}" dt="2023-05-08T09:45:50.793" v="1198" actId="1076"/>
        <pc:sldMkLst>
          <pc:docMk/>
          <pc:sldMk cId="2411922304" sldId="37563"/>
        </pc:sldMkLst>
        <pc:picChg chg="del">
          <ac:chgData name="Anuj Kumar" userId="fbbf561fc1d5fd09" providerId="LiveId" clId="{A39E909D-D884-4ACD-8BA0-6F464952824D}" dt="2023-05-08T09:45:46" v="1195" actId="478"/>
          <ac:picMkLst>
            <pc:docMk/>
            <pc:sldMk cId="2411922304" sldId="37563"/>
            <ac:picMk id="3" creationId="{E840416D-C10C-C78F-6D1F-6E262882506D}"/>
          </ac:picMkLst>
        </pc:picChg>
        <pc:picChg chg="add mod">
          <ac:chgData name="Anuj Kumar" userId="fbbf561fc1d5fd09" providerId="LiveId" clId="{A39E909D-D884-4ACD-8BA0-6F464952824D}" dt="2023-05-08T09:45:50.793" v="1198" actId="1076"/>
          <ac:picMkLst>
            <pc:docMk/>
            <pc:sldMk cId="2411922304" sldId="37563"/>
            <ac:picMk id="5122" creationId="{4A10D721-47D5-279A-EC20-4AB78BB3D0A2}"/>
          </ac:picMkLst>
        </pc:picChg>
      </pc:sldChg>
      <pc:sldChg chg="del">
        <pc:chgData name="Anuj Kumar" userId="fbbf561fc1d5fd09" providerId="LiveId" clId="{A39E909D-D884-4ACD-8BA0-6F464952824D}" dt="2023-05-08T11:38:43.049" v="6316" actId="47"/>
        <pc:sldMkLst>
          <pc:docMk/>
          <pc:sldMk cId="258794682" sldId="37567"/>
        </pc:sldMkLst>
      </pc:sldChg>
      <pc:sldChg chg="del">
        <pc:chgData name="Anuj Kumar" userId="fbbf561fc1d5fd09" providerId="LiveId" clId="{A39E909D-D884-4ACD-8BA0-6F464952824D}" dt="2023-05-08T11:38:43.125" v="6318" actId="47"/>
        <pc:sldMkLst>
          <pc:docMk/>
          <pc:sldMk cId="2425010638" sldId="37570"/>
        </pc:sldMkLst>
      </pc:sldChg>
      <pc:sldChg chg="add">
        <pc:chgData name="Anuj Kumar" userId="fbbf561fc1d5fd09" providerId="LiveId" clId="{A39E909D-D884-4ACD-8BA0-6F464952824D}" dt="2023-05-08T11:19:17.386" v="4242"/>
        <pc:sldMkLst>
          <pc:docMk/>
          <pc:sldMk cId="3602942947" sldId="37571"/>
        </pc:sldMkLst>
      </pc:sldChg>
      <pc:sldChg chg="modSp add mod">
        <pc:chgData name="Anuj Kumar" userId="fbbf561fc1d5fd09" providerId="LiveId" clId="{A39E909D-D884-4ACD-8BA0-6F464952824D}" dt="2023-05-08T11:22:37.065" v="4542" actId="20577"/>
        <pc:sldMkLst>
          <pc:docMk/>
          <pc:sldMk cId="1996721101" sldId="37572"/>
        </pc:sldMkLst>
        <pc:spChg chg="mod">
          <ac:chgData name="Anuj Kumar" userId="fbbf561fc1d5fd09" providerId="LiveId" clId="{A39E909D-D884-4ACD-8BA0-6F464952824D}" dt="2023-05-08T11:22:37.065" v="4542" actId="20577"/>
          <ac:spMkLst>
            <pc:docMk/>
            <pc:sldMk cId="1996721101" sldId="37572"/>
            <ac:spMk id="7" creationId="{00000000-0000-0000-0000-000000000000}"/>
          </ac:spMkLst>
        </pc:spChg>
      </pc:sldChg>
      <pc:sldChg chg="del">
        <pc:chgData name="Anuj Kumar" userId="fbbf561fc1d5fd09" providerId="LiveId" clId="{A39E909D-D884-4ACD-8BA0-6F464952824D}" dt="2023-05-08T11:38:43.166" v="6319" actId="47"/>
        <pc:sldMkLst>
          <pc:docMk/>
          <pc:sldMk cId="1346513316" sldId="37573"/>
        </pc:sldMkLst>
      </pc:sldChg>
      <pc:sldChg chg="modSp mod">
        <pc:chgData name="Anuj Kumar" userId="fbbf561fc1d5fd09" providerId="LiveId" clId="{A39E909D-D884-4ACD-8BA0-6F464952824D}" dt="2023-05-08T11:04:16.866" v="3641" actId="21"/>
        <pc:sldMkLst>
          <pc:docMk/>
          <pc:sldMk cId="4124916612" sldId="37597"/>
        </pc:sldMkLst>
        <pc:spChg chg="mod">
          <ac:chgData name="Anuj Kumar" userId="fbbf561fc1d5fd09" providerId="LiveId" clId="{A39E909D-D884-4ACD-8BA0-6F464952824D}" dt="2023-05-08T11:04:16.866" v="3641" actId="21"/>
          <ac:spMkLst>
            <pc:docMk/>
            <pc:sldMk cId="4124916612" sldId="37597"/>
            <ac:spMk id="7" creationId="{00000000-0000-0000-0000-000000000000}"/>
          </ac:spMkLst>
        </pc:spChg>
      </pc:sldChg>
      <pc:sldChg chg="modSp mod">
        <pc:chgData name="Anuj Kumar" userId="fbbf561fc1d5fd09" providerId="LiveId" clId="{A39E909D-D884-4ACD-8BA0-6F464952824D}" dt="2023-05-08T09:36:36.421" v="202" actId="6549"/>
        <pc:sldMkLst>
          <pc:docMk/>
          <pc:sldMk cId="359178376" sldId="37638"/>
        </pc:sldMkLst>
        <pc:spChg chg="mod">
          <ac:chgData name="Anuj Kumar" userId="fbbf561fc1d5fd09" providerId="LiveId" clId="{A39E909D-D884-4ACD-8BA0-6F464952824D}" dt="2023-05-08T09:36:36.421" v="202" actId="6549"/>
          <ac:spMkLst>
            <pc:docMk/>
            <pc:sldMk cId="359178376" sldId="37638"/>
            <ac:spMk id="10" creationId="{7A2A7EC3-852A-5A16-F0B5-3531D0D66745}"/>
          </ac:spMkLst>
        </pc:spChg>
      </pc:sldChg>
      <pc:sldChg chg="addSp delSp modSp">
        <pc:chgData name="Anuj Kumar" userId="fbbf561fc1d5fd09" providerId="LiveId" clId="{A39E909D-D884-4ACD-8BA0-6F464952824D}" dt="2023-05-08T09:36:56.401" v="206" actId="1076"/>
        <pc:sldMkLst>
          <pc:docMk/>
          <pc:sldMk cId="3211387226" sldId="37639"/>
        </pc:sldMkLst>
        <pc:picChg chg="add mod">
          <ac:chgData name="Anuj Kumar" userId="fbbf561fc1d5fd09" providerId="LiveId" clId="{A39E909D-D884-4ACD-8BA0-6F464952824D}" dt="2023-05-08T09:36:56.401" v="206" actId="1076"/>
          <ac:picMkLst>
            <pc:docMk/>
            <pc:sldMk cId="3211387226" sldId="37639"/>
            <ac:picMk id="1026" creationId="{25E9F009-256C-1F51-4E1A-861978DA3BEE}"/>
          </ac:picMkLst>
        </pc:picChg>
        <pc:picChg chg="del">
          <ac:chgData name="Anuj Kumar" userId="fbbf561fc1d5fd09" providerId="LiveId" clId="{A39E909D-D884-4ACD-8BA0-6F464952824D}" dt="2023-05-08T09:36:50.225" v="203" actId="478"/>
          <ac:picMkLst>
            <pc:docMk/>
            <pc:sldMk cId="3211387226" sldId="37639"/>
            <ac:picMk id="10242" creationId="{E0B59120-035D-76A4-872E-70AEE4811E5A}"/>
          </ac:picMkLst>
        </pc:picChg>
      </pc:sldChg>
      <pc:sldChg chg="modSp mod">
        <pc:chgData name="Anuj Kumar" userId="fbbf561fc1d5fd09" providerId="LiveId" clId="{A39E909D-D884-4ACD-8BA0-6F464952824D}" dt="2023-05-08T11:10:05.570" v="4053" actId="21"/>
        <pc:sldMkLst>
          <pc:docMk/>
          <pc:sldMk cId="2215963265" sldId="37640"/>
        </pc:sldMkLst>
        <pc:spChg chg="mod">
          <ac:chgData name="Anuj Kumar" userId="fbbf561fc1d5fd09" providerId="LiveId" clId="{A39E909D-D884-4ACD-8BA0-6F464952824D}" dt="2023-05-08T11:10:05.570" v="4053" actId="21"/>
          <ac:spMkLst>
            <pc:docMk/>
            <pc:sldMk cId="2215963265" sldId="37640"/>
            <ac:spMk id="7" creationId="{00000000-0000-0000-0000-000000000000}"/>
          </ac:spMkLst>
        </pc:spChg>
      </pc:sldChg>
      <pc:sldChg chg="modSp mod">
        <pc:chgData name="Anuj Kumar" userId="fbbf561fc1d5fd09" providerId="LiveId" clId="{A39E909D-D884-4ACD-8BA0-6F464952824D}" dt="2023-05-08T11:47:23.717" v="6366" actId="20577"/>
        <pc:sldMkLst>
          <pc:docMk/>
          <pc:sldMk cId="2937678967" sldId="37833"/>
        </pc:sldMkLst>
        <pc:spChg chg="mod">
          <ac:chgData name="Anuj Kumar" userId="fbbf561fc1d5fd09" providerId="LiveId" clId="{A39E909D-D884-4ACD-8BA0-6F464952824D}" dt="2023-05-08T11:47:23.717" v="6366" actId="20577"/>
          <ac:spMkLst>
            <pc:docMk/>
            <pc:sldMk cId="2937678967" sldId="37833"/>
            <ac:spMk id="2" creationId="{D66CF853-7204-5ABD-CE14-515A0808E1AD}"/>
          </ac:spMkLst>
        </pc:spChg>
      </pc:sldChg>
      <pc:sldChg chg="modSp mod">
        <pc:chgData name="Anuj Kumar" userId="fbbf561fc1d5fd09" providerId="LiveId" clId="{A39E909D-D884-4ACD-8BA0-6F464952824D}" dt="2023-05-08T09:43:30.098" v="897"/>
        <pc:sldMkLst>
          <pc:docMk/>
          <pc:sldMk cId="1648900677" sldId="38017"/>
        </pc:sldMkLst>
        <pc:spChg chg="mod">
          <ac:chgData name="Anuj Kumar" userId="fbbf561fc1d5fd09" providerId="LiveId" clId="{A39E909D-D884-4ACD-8BA0-6F464952824D}" dt="2023-05-08T09:43:30.098" v="897"/>
          <ac:spMkLst>
            <pc:docMk/>
            <pc:sldMk cId="1648900677" sldId="38017"/>
            <ac:spMk id="10" creationId="{7A2A7EC3-852A-5A16-F0B5-3531D0D66745}"/>
          </ac:spMkLst>
        </pc:spChg>
      </pc:sldChg>
      <pc:sldChg chg="addSp delSp modSp">
        <pc:chgData name="Anuj Kumar" userId="fbbf561fc1d5fd09" providerId="LiveId" clId="{A39E909D-D884-4ACD-8BA0-6F464952824D}" dt="2023-05-08T09:43:43.764" v="901" actId="1076"/>
        <pc:sldMkLst>
          <pc:docMk/>
          <pc:sldMk cId="3605995926" sldId="38018"/>
        </pc:sldMkLst>
        <pc:picChg chg="del">
          <ac:chgData name="Anuj Kumar" userId="fbbf561fc1d5fd09" providerId="LiveId" clId="{A39E909D-D884-4ACD-8BA0-6F464952824D}" dt="2023-05-08T09:43:38.966" v="898" actId="478"/>
          <ac:picMkLst>
            <pc:docMk/>
            <pc:sldMk cId="3605995926" sldId="38018"/>
            <ac:picMk id="3" creationId="{20D1A09E-07BA-45D8-343F-587B555DD52D}"/>
          </ac:picMkLst>
        </pc:picChg>
        <pc:picChg chg="add mod">
          <ac:chgData name="Anuj Kumar" userId="fbbf561fc1d5fd09" providerId="LiveId" clId="{A39E909D-D884-4ACD-8BA0-6F464952824D}" dt="2023-05-08T09:43:43.764" v="901" actId="1076"/>
          <ac:picMkLst>
            <pc:docMk/>
            <pc:sldMk cId="3605995926" sldId="38018"/>
            <ac:picMk id="4098" creationId="{A51954A4-BB20-8D91-C26E-6BA6A0D90B48}"/>
          </ac:picMkLst>
        </pc:picChg>
      </pc:sldChg>
      <pc:sldChg chg="modSp mod">
        <pc:chgData name="Anuj Kumar" userId="fbbf561fc1d5fd09" providerId="LiveId" clId="{A39E909D-D884-4ACD-8BA0-6F464952824D}" dt="2023-05-08T11:03:08.620" v="3596" actId="115"/>
        <pc:sldMkLst>
          <pc:docMk/>
          <pc:sldMk cId="99094813" sldId="38019"/>
        </pc:sldMkLst>
        <pc:spChg chg="mod">
          <ac:chgData name="Anuj Kumar" userId="fbbf561fc1d5fd09" providerId="LiveId" clId="{A39E909D-D884-4ACD-8BA0-6F464952824D}" dt="2023-05-08T11:03:08.620" v="3596" actId="115"/>
          <ac:spMkLst>
            <pc:docMk/>
            <pc:sldMk cId="99094813" sldId="38019"/>
            <ac:spMk id="7" creationId="{00000000-0000-0000-0000-000000000000}"/>
          </ac:spMkLst>
        </pc:spChg>
      </pc:sldChg>
      <pc:sldChg chg="modSp mod">
        <pc:chgData name="Anuj Kumar" userId="fbbf561fc1d5fd09" providerId="LiveId" clId="{A39E909D-D884-4ACD-8BA0-6F464952824D}" dt="2023-05-08T11:46:35.524" v="6363" actId="20577"/>
        <pc:sldMkLst>
          <pc:docMk/>
          <pc:sldMk cId="2646412711" sldId="38026"/>
        </pc:sldMkLst>
        <pc:spChg chg="mod">
          <ac:chgData name="Anuj Kumar" userId="fbbf561fc1d5fd09" providerId="LiveId" clId="{A39E909D-D884-4ACD-8BA0-6F464952824D}" dt="2023-05-08T11:46:35.524" v="6363" actId="20577"/>
          <ac:spMkLst>
            <pc:docMk/>
            <pc:sldMk cId="2646412711" sldId="38026"/>
            <ac:spMk id="2" creationId="{D66CF853-7204-5ABD-CE14-515A0808E1AD}"/>
          </ac:spMkLst>
        </pc:spChg>
      </pc:sldChg>
      <pc:sldChg chg="modSp mod modAnim">
        <pc:chgData name="Anuj Kumar" userId="fbbf561fc1d5fd09" providerId="LiveId" clId="{A39E909D-D884-4ACD-8BA0-6F464952824D}" dt="2023-05-08T09:38:37.611" v="490" actId="20577"/>
        <pc:sldMkLst>
          <pc:docMk/>
          <pc:sldMk cId="2180250788" sldId="38078"/>
        </pc:sldMkLst>
        <pc:spChg chg="mod">
          <ac:chgData name="Anuj Kumar" userId="fbbf561fc1d5fd09" providerId="LiveId" clId="{A39E909D-D884-4ACD-8BA0-6F464952824D}" dt="2023-05-08T09:38:37.611" v="490" actId="20577"/>
          <ac:spMkLst>
            <pc:docMk/>
            <pc:sldMk cId="2180250788" sldId="38078"/>
            <ac:spMk id="3" creationId="{67EB1CA5-E6B0-1E53-5C8F-9568D9A39227}"/>
          </ac:spMkLst>
        </pc:spChg>
        <pc:spChg chg="mod">
          <ac:chgData name="Anuj Kumar" userId="fbbf561fc1d5fd09" providerId="LiveId" clId="{A39E909D-D884-4ACD-8BA0-6F464952824D}" dt="2023-05-08T09:38:24.677" v="487" actId="6549"/>
          <ac:spMkLst>
            <pc:docMk/>
            <pc:sldMk cId="2180250788" sldId="38078"/>
            <ac:spMk id="10" creationId="{7A2A7EC3-852A-5A16-F0B5-3531D0D66745}"/>
          </ac:spMkLst>
        </pc:spChg>
      </pc:sldChg>
      <pc:sldChg chg="addSp delSp modSp">
        <pc:chgData name="Anuj Kumar" userId="fbbf561fc1d5fd09" providerId="LiveId" clId="{A39E909D-D884-4ACD-8BA0-6F464952824D}" dt="2023-05-08T09:38:47.492" v="494" actId="1076"/>
        <pc:sldMkLst>
          <pc:docMk/>
          <pc:sldMk cId="643374996" sldId="38079"/>
        </pc:sldMkLst>
        <pc:picChg chg="add mod">
          <ac:chgData name="Anuj Kumar" userId="fbbf561fc1d5fd09" providerId="LiveId" clId="{A39E909D-D884-4ACD-8BA0-6F464952824D}" dt="2023-05-08T09:38:47.492" v="494" actId="1076"/>
          <ac:picMkLst>
            <pc:docMk/>
            <pc:sldMk cId="643374996" sldId="38079"/>
            <ac:picMk id="2050" creationId="{1E0860F9-F606-9113-F2A1-BB105778CEFE}"/>
          </ac:picMkLst>
        </pc:picChg>
        <pc:picChg chg="del">
          <ac:chgData name="Anuj Kumar" userId="fbbf561fc1d5fd09" providerId="LiveId" clId="{A39E909D-D884-4ACD-8BA0-6F464952824D}" dt="2023-05-08T09:38:42.725" v="491" actId="478"/>
          <ac:picMkLst>
            <pc:docMk/>
            <pc:sldMk cId="643374996" sldId="38079"/>
            <ac:picMk id="11268" creationId="{74FABF94-77EC-EFE9-40DA-2ECFC8C277C8}"/>
          </ac:picMkLst>
        </pc:picChg>
      </pc:sldChg>
      <pc:sldChg chg="modSp mod">
        <pc:chgData name="Anuj Kumar" userId="fbbf561fc1d5fd09" providerId="LiveId" clId="{A39E909D-D884-4ACD-8BA0-6F464952824D}" dt="2023-05-08T10:57:53.265" v="3236" actId="21"/>
        <pc:sldMkLst>
          <pc:docMk/>
          <pc:sldMk cId="2710017520" sldId="38080"/>
        </pc:sldMkLst>
        <pc:spChg chg="mod">
          <ac:chgData name="Anuj Kumar" userId="fbbf561fc1d5fd09" providerId="LiveId" clId="{A39E909D-D884-4ACD-8BA0-6F464952824D}" dt="2023-05-08T10:57:53.265" v="3236" actId="21"/>
          <ac:spMkLst>
            <pc:docMk/>
            <pc:sldMk cId="2710017520" sldId="38080"/>
            <ac:spMk id="7" creationId="{00000000-0000-0000-0000-000000000000}"/>
          </ac:spMkLst>
        </pc:spChg>
      </pc:sldChg>
      <pc:sldChg chg="modSp mod modAnim">
        <pc:chgData name="Anuj Kumar" userId="fbbf561fc1d5fd09" providerId="LiveId" clId="{A39E909D-D884-4ACD-8BA0-6F464952824D}" dt="2023-05-08T09:40:49.665" v="735" actId="20577"/>
        <pc:sldMkLst>
          <pc:docMk/>
          <pc:sldMk cId="804215212" sldId="38081"/>
        </pc:sldMkLst>
        <pc:spChg chg="mod">
          <ac:chgData name="Anuj Kumar" userId="fbbf561fc1d5fd09" providerId="LiveId" clId="{A39E909D-D884-4ACD-8BA0-6F464952824D}" dt="2023-05-08T09:40:49.665" v="735" actId="20577"/>
          <ac:spMkLst>
            <pc:docMk/>
            <pc:sldMk cId="804215212" sldId="38081"/>
            <ac:spMk id="3" creationId="{67EB1CA5-E6B0-1E53-5C8F-9568D9A39227}"/>
          </ac:spMkLst>
        </pc:spChg>
        <pc:spChg chg="mod">
          <ac:chgData name="Anuj Kumar" userId="fbbf561fc1d5fd09" providerId="LiveId" clId="{A39E909D-D884-4ACD-8BA0-6F464952824D}" dt="2023-05-08T09:40:44.229" v="729" actId="20577"/>
          <ac:spMkLst>
            <pc:docMk/>
            <pc:sldMk cId="804215212" sldId="38081"/>
            <ac:spMk id="10" creationId="{7A2A7EC3-852A-5A16-F0B5-3531D0D66745}"/>
          </ac:spMkLst>
        </pc:spChg>
      </pc:sldChg>
      <pc:sldChg chg="addSp delSp modSp">
        <pc:chgData name="Anuj Kumar" userId="fbbf561fc1d5fd09" providerId="LiveId" clId="{A39E909D-D884-4ACD-8BA0-6F464952824D}" dt="2023-05-08T09:41:07.844" v="739" actId="1076"/>
        <pc:sldMkLst>
          <pc:docMk/>
          <pc:sldMk cId="2663154671" sldId="38082"/>
        </pc:sldMkLst>
        <pc:picChg chg="add mod">
          <ac:chgData name="Anuj Kumar" userId="fbbf561fc1d5fd09" providerId="LiveId" clId="{A39E909D-D884-4ACD-8BA0-6F464952824D}" dt="2023-05-08T09:41:07.844" v="739" actId="1076"/>
          <ac:picMkLst>
            <pc:docMk/>
            <pc:sldMk cId="2663154671" sldId="38082"/>
            <ac:picMk id="3074" creationId="{A0D02FB3-0EC2-7E75-DDE2-0502D0A978FC}"/>
          </ac:picMkLst>
        </pc:picChg>
        <pc:picChg chg="del">
          <ac:chgData name="Anuj Kumar" userId="fbbf561fc1d5fd09" providerId="LiveId" clId="{A39E909D-D884-4ACD-8BA0-6F464952824D}" dt="2023-05-08T09:41:00.406" v="736" actId="478"/>
          <ac:picMkLst>
            <pc:docMk/>
            <pc:sldMk cId="2663154671" sldId="38082"/>
            <ac:picMk id="12290" creationId="{ADFDFA14-D529-121D-C496-0869D55F821E}"/>
          </ac:picMkLst>
        </pc:picChg>
      </pc:sldChg>
      <pc:sldChg chg="modSp mod">
        <pc:chgData name="Anuj Kumar" userId="fbbf561fc1d5fd09" providerId="LiveId" clId="{A39E909D-D884-4ACD-8BA0-6F464952824D}" dt="2023-05-08T11:00:14.523" v="3388" actId="20577"/>
        <pc:sldMkLst>
          <pc:docMk/>
          <pc:sldMk cId="3618269323" sldId="38083"/>
        </pc:sldMkLst>
        <pc:spChg chg="mod">
          <ac:chgData name="Anuj Kumar" userId="fbbf561fc1d5fd09" providerId="LiveId" clId="{A39E909D-D884-4ACD-8BA0-6F464952824D}" dt="2023-05-08T11:00:14.523" v="3388" actId="20577"/>
          <ac:spMkLst>
            <pc:docMk/>
            <pc:sldMk cId="3618269323" sldId="38083"/>
            <ac:spMk id="7" creationId="{00000000-0000-0000-0000-000000000000}"/>
          </ac:spMkLst>
        </pc:spChg>
      </pc:sldChg>
      <pc:sldChg chg="modSp mod">
        <pc:chgData name="Anuj Kumar" userId="fbbf561fc1d5fd09" providerId="LiveId" clId="{A39E909D-D884-4ACD-8BA0-6F464952824D}" dt="2023-05-08T09:48:02.825" v="1608" actId="20577"/>
        <pc:sldMkLst>
          <pc:docMk/>
          <pc:sldMk cId="2835604981" sldId="38095"/>
        </pc:sldMkLst>
        <pc:spChg chg="mod">
          <ac:chgData name="Anuj Kumar" userId="fbbf561fc1d5fd09" providerId="LiveId" clId="{A39E909D-D884-4ACD-8BA0-6F464952824D}" dt="2023-05-08T09:48:02.825" v="1608" actId="20577"/>
          <ac:spMkLst>
            <pc:docMk/>
            <pc:sldMk cId="2835604981" sldId="38095"/>
            <ac:spMk id="3" creationId="{67EB1CA5-E6B0-1E53-5C8F-9568D9A39227}"/>
          </ac:spMkLst>
        </pc:spChg>
        <pc:spChg chg="mod">
          <ac:chgData name="Anuj Kumar" userId="fbbf561fc1d5fd09" providerId="LiveId" clId="{A39E909D-D884-4ACD-8BA0-6F464952824D}" dt="2023-05-08T09:47:57.599" v="1607" actId="20577"/>
          <ac:spMkLst>
            <pc:docMk/>
            <pc:sldMk cId="2835604981" sldId="38095"/>
            <ac:spMk id="10" creationId="{7A2A7EC3-852A-5A16-F0B5-3531D0D66745}"/>
          </ac:spMkLst>
        </pc:spChg>
      </pc:sldChg>
      <pc:sldChg chg="addSp delSp modSp">
        <pc:chgData name="Anuj Kumar" userId="fbbf561fc1d5fd09" providerId="LiveId" clId="{A39E909D-D884-4ACD-8BA0-6F464952824D}" dt="2023-05-08T09:48:22.149" v="1614" actId="1076"/>
        <pc:sldMkLst>
          <pc:docMk/>
          <pc:sldMk cId="2663006054" sldId="38096"/>
        </pc:sldMkLst>
        <pc:picChg chg="add mod">
          <ac:chgData name="Anuj Kumar" userId="fbbf561fc1d5fd09" providerId="LiveId" clId="{A39E909D-D884-4ACD-8BA0-6F464952824D}" dt="2023-05-08T09:48:22.149" v="1614" actId="1076"/>
          <ac:picMkLst>
            <pc:docMk/>
            <pc:sldMk cId="2663006054" sldId="38096"/>
            <ac:picMk id="6146" creationId="{BF3FAEF0-38F3-5402-E518-278BF3DE84EA}"/>
          </ac:picMkLst>
        </pc:picChg>
        <pc:picChg chg="del">
          <ac:chgData name="Anuj Kumar" userId="fbbf561fc1d5fd09" providerId="LiveId" clId="{A39E909D-D884-4ACD-8BA0-6F464952824D}" dt="2023-05-08T09:48:13.378" v="1609" actId="478"/>
          <ac:picMkLst>
            <pc:docMk/>
            <pc:sldMk cId="2663006054" sldId="38096"/>
            <ac:picMk id="13314" creationId="{2CEBB13E-CDF7-376E-145B-F71FF4650CAD}"/>
          </ac:picMkLst>
        </pc:picChg>
      </pc:sldChg>
      <pc:sldChg chg="modSp mod">
        <pc:chgData name="Anuj Kumar" userId="fbbf561fc1d5fd09" providerId="LiveId" clId="{A39E909D-D884-4ACD-8BA0-6F464952824D}" dt="2023-05-08T11:08:32.052" v="3939" actId="6549"/>
        <pc:sldMkLst>
          <pc:docMk/>
          <pc:sldMk cId="3446034856" sldId="38097"/>
        </pc:sldMkLst>
        <pc:spChg chg="mod">
          <ac:chgData name="Anuj Kumar" userId="fbbf561fc1d5fd09" providerId="LiveId" clId="{A39E909D-D884-4ACD-8BA0-6F464952824D}" dt="2023-05-08T11:08:32.052" v="3939" actId="6549"/>
          <ac:spMkLst>
            <pc:docMk/>
            <pc:sldMk cId="3446034856" sldId="38097"/>
            <ac:spMk id="7" creationId="{00000000-0000-0000-0000-000000000000}"/>
          </ac:spMkLst>
        </pc:spChg>
      </pc:sldChg>
      <pc:sldChg chg="modSp mod modAnim">
        <pc:chgData name="Anuj Kumar" userId="fbbf561fc1d5fd09" providerId="LiveId" clId="{A39E909D-D884-4ACD-8BA0-6F464952824D}" dt="2023-05-08T09:49:49.789" v="1829" actId="20577"/>
        <pc:sldMkLst>
          <pc:docMk/>
          <pc:sldMk cId="3648136563" sldId="38098"/>
        </pc:sldMkLst>
        <pc:spChg chg="mod">
          <ac:chgData name="Anuj Kumar" userId="fbbf561fc1d5fd09" providerId="LiveId" clId="{A39E909D-D884-4ACD-8BA0-6F464952824D}" dt="2023-05-08T09:49:49.789" v="1829" actId="20577"/>
          <ac:spMkLst>
            <pc:docMk/>
            <pc:sldMk cId="3648136563" sldId="38098"/>
            <ac:spMk id="3" creationId="{67EB1CA5-E6B0-1E53-5C8F-9568D9A39227}"/>
          </ac:spMkLst>
        </pc:spChg>
        <pc:spChg chg="mod">
          <ac:chgData name="Anuj Kumar" userId="fbbf561fc1d5fd09" providerId="LiveId" clId="{A39E909D-D884-4ACD-8BA0-6F464952824D}" dt="2023-05-08T09:49:45.801" v="1825" actId="20577"/>
          <ac:spMkLst>
            <pc:docMk/>
            <pc:sldMk cId="3648136563" sldId="38098"/>
            <ac:spMk id="10" creationId="{7A2A7EC3-852A-5A16-F0B5-3531D0D66745}"/>
          </ac:spMkLst>
        </pc:spChg>
      </pc:sldChg>
      <pc:sldChg chg="addSp delSp modSp">
        <pc:chgData name="Anuj Kumar" userId="fbbf561fc1d5fd09" providerId="LiveId" clId="{A39E909D-D884-4ACD-8BA0-6F464952824D}" dt="2023-05-08T09:50:01.702" v="1833" actId="1076"/>
        <pc:sldMkLst>
          <pc:docMk/>
          <pc:sldMk cId="1209235791" sldId="38099"/>
        </pc:sldMkLst>
        <pc:picChg chg="add mod">
          <ac:chgData name="Anuj Kumar" userId="fbbf561fc1d5fd09" providerId="LiveId" clId="{A39E909D-D884-4ACD-8BA0-6F464952824D}" dt="2023-05-08T09:50:01.702" v="1833" actId="1076"/>
          <ac:picMkLst>
            <pc:docMk/>
            <pc:sldMk cId="1209235791" sldId="38099"/>
            <ac:picMk id="7170" creationId="{92EB54BA-E06E-A1CA-7DC4-ADFC8F5BCD0F}"/>
          </ac:picMkLst>
        </pc:picChg>
        <pc:picChg chg="del">
          <ac:chgData name="Anuj Kumar" userId="fbbf561fc1d5fd09" providerId="LiveId" clId="{A39E909D-D884-4ACD-8BA0-6F464952824D}" dt="2023-05-08T09:49:57.716" v="1830" actId="478"/>
          <ac:picMkLst>
            <pc:docMk/>
            <pc:sldMk cId="1209235791" sldId="38099"/>
            <ac:picMk id="14338" creationId="{0DBF3509-2440-7561-CFF6-A36841DC47FC}"/>
          </ac:picMkLst>
        </pc:picChg>
      </pc:sldChg>
      <pc:sldChg chg="modSp mod">
        <pc:chgData name="Anuj Kumar" userId="fbbf561fc1d5fd09" providerId="LiveId" clId="{A39E909D-D884-4ACD-8BA0-6F464952824D}" dt="2023-05-08T10:56:27.692" v="3225" actId="21"/>
        <pc:sldMkLst>
          <pc:docMk/>
          <pc:sldMk cId="4017870350" sldId="38100"/>
        </pc:sldMkLst>
        <pc:spChg chg="mod">
          <ac:chgData name="Anuj Kumar" userId="fbbf561fc1d5fd09" providerId="LiveId" clId="{A39E909D-D884-4ACD-8BA0-6F464952824D}" dt="2023-05-08T10:56:27.692" v="3225" actId="21"/>
          <ac:spMkLst>
            <pc:docMk/>
            <pc:sldMk cId="4017870350" sldId="38100"/>
            <ac:spMk id="7" creationId="{00000000-0000-0000-0000-000000000000}"/>
          </ac:spMkLst>
        </pc:spChg>
      </pc:sldChg>
      <pc:sldChg chg="modSp mod">
        <pc:chgData name="Anuj Kumar" userId="fbbf561fc1d5fd09" providerId="LiveId" clId="{A39E909D-D884-4ACD-8BA0-6F464952824D}" dt="2023-05-08T09:56:59.749" v="2438" actId="20577"/>
        <pc:sldMkLst>
          <pc:docMk/>
          <pc:sldMk cId="2775230189" sldId="38102"/>
        </pc:sldMkLst>
        <pc:spChg chg="mod">
          <ac:chgData name="Anuj Kumar" userId="fbbf561fc1d5fd09" providerId="LiveId" clId="{A39E909D-D884-4ACD-8BA0-6F464952824D}" dt="2023-05-08T09:56:27.165" v="2416" actId="20577"/>
          <ac:spMkLst>
            <pc:docMk/>
            <pc:sldMk cId="2775230189" sldId="38102"/>
            <ac:spMk id="3" creationId="{67EB1CA5-E6B0-1E53-5C8F-9568D9A39227}"/>
          </ac:spMkLst>
        </pc:spChg>
        <pc:spChg chg="mod">
          <ac:chgData name="Anuj Kumar" userId="fbbf561fc1d5fd09" providerId="LiveId" clId="{A39E909D-D884-4ACD-8BA0-6F464952824D}" dt="2023-05-08T09:56:59.749" v="2438" actId="20577"/>
          <ac:spMkLst>
            <pc:docMk/>
            <pc:sldMk cId="2775230189" sldId="38102"/>
            <ac:spMk id="10" creationId="{7A2A7EC3-852A-5A16-F0B5-3531D0D66745}"/>
          </ac:spMkLst>
        </pc:spChg>
      </pc:sldChg>
      <pc:sldChg chg="addSp delSp modSp mod">
        <pc:chgData name="Anuj Kumar" userId="fbbf561fc1d5fd09" providerId="LiveId" clId="{A39E909D-D884-4ACD-8BA0-6F464952824D}" dt="2023-05-08T10:02:20.409" v="2458" actId="1076"/>
        <pc:sldMkLst>
          <pc:docMk/>
          <pc:sldMk cId="3419992059" sldId="38103"/>
        </pc:sldMkLst>
        <pc:picChg chg="del">
          <ac:chgData name="Anuj Kumar" userId="fbbf561fc1d5fd09" providerId="LiveId" clId="{A39E909D-D884-4ACD-8BA0-6F464952824D}" dt="2023-05-08T10:00:37.608" v="2455" actId="478"/>
          <ac:picMkLst>
            <pc:docMk/>
            <pc:sldMk cId="3419992059" sldId="38103"/>
            <ac:picMk id="5" creationId="{56EE2997-CD5E-FE56-9025-2A44160C9DD1}"/>
          </ac:picMkLst>
        </pc:picChg>
        <pc:picChg chg="add mod">
          <ac:chgData name="Anuj Kumar" userId="fbbf561fc1d5fd09" providerId="LiveId" clId="{A39E909D-D884-4ACD-8BA0-6F464952824D}" dt="2023-05-08T10:02:20.409" v="2458" actId="1076"/>
          <ac:picMkLst>
            <pc:docMk/>
            <pc:sldMk cId="3419992059" sldId="38103"/>
            <ac:picMk id="9218" creationId="{FBCA083B-A6CB-F7B9-9351-B3DF79507C39}"/>
          </ac:picMkLst>
        </pc:picChg>
      </pc:sldChg>
      <pc:sldChg chg="modSp mod">
        <pc:chgData name="Anuj Kumar" userId="fbbf561fc1d5fd09" providerId="LiveId" clId="{A39E909D-D884-4ACD-8BA0-6F464952824D}" dt="2023-05-08T09:59:53.500" v="2449" actId="255"/>
        <pc:sldMkLst>
          <pc:docMk/>
          <pc:sldMk cId="1862519605" sldId="38104"/>
        </pc:sldMkLst>
        <pc:spChg chg="mod">
          <ac:chgData name="Anuj Kumar" userId="fbbf561fc1d5fd09" providerId="LiveId" clId="{A39E909D-D884-4ACD-8BA0-6F464952824D}" dt="2023-05-08T09:59:53.500" v="2449" actId="255"/>
          <ac:spMkLst>
            <pc:docMk/>
            <pc:sldMk cId="1862519605" sldId="38104"/>
            <ac:spMk id="7" creationId="{00000000-0000-0000-0000-000000000000}"/>
          </ac:spMkLst>
        </pc:spChg>
      </pc:sldChg>
      <pc:sldChg chg="modSp mod">
        <pc:chgData name="Anuj Kumar" userId="fbbf561fc1d5fd09" providerId="LiveId" clId="{A39E909D-D884-4ACD-8BA0-6F464952824D}" dt="2023-05-08T11:46:40.729" v="6364" actId="6549"/>
        <pc:sldMkLst>
          <pc:docMk/>
          <pc:sldMk cId="4202857893" sldId="38108"/>
        </pc:sldMkLst>
        <pc:spChg chg="mod">
          <ac:chgData name="Anuj Kumar" userId="fbbf561fc1d5fd09" providerId="LiveId" clId="{A39E909D-D884-4ACD-8BA0-6F464952824D}" dt="2023-05-08T11:46:40.729" v="6364" actId="6549"/>
          <ac:spMkLst>
            <pc:docMk/>
            <pc:sldMk cId="4202857893" sldId="38108"/>
            <ac:spMk id="2" creationId="{F4154F16-567C-58AA-B7ED-DB7E10EF1AA8}"/>
          </ac:spMkLst>
        </pc:spChg>
      </pc:sldChg>
      <pc:sldChg chg="modSp mod modAnim">
        <pc:chgData name="Anuj Kumar" userId="fbbf561fc1d5fd09" providerId="LiveId" clId="{A39E909D-D884-4ACD-8BA0-6F464952824D}" dt="2023-05-08T10:08:26.710" v="2645" actId="21"/>
        <pc:sldMkLst>
          <pc:docMk/>
          <pc:sldMk cId="2858466670" sldId="38109"/>
        </pc:sldMkLst>
        <pc:spChg chg="mod">
          <ac:chgData name="Anuj Kumar" userId="fbbf561fc1d5fd09" providerId="LiveId" clId="{A39E909D-D884-4ACD-8BA0-6F464952824D}" dt="2023-05-08T10:04:55.318" v="2624" actId="20577"/>
          <ac:spMkLst>
            <pc:docMk/>
            <pc:sldMk cId="2858466670" sldId="38109"/>
            <ac:spMk id="3" creationId="{67EB1CA5-E6B0-1E53-5C8F-9568D9A39227}"/>
          </ac:spMkLst>
        </pc:spChg>
        <pc:spChg chg="mod">
          <ac:chgData name="Anuj Kumar" userId="fbbf561fc1d5fd09" providerId="LiveId" clId="{A39E909D-D884-4ACD-8BA0-6F464952824D}" dt="2023-05-08T10:08:26.710" v="2645" actId="21"/>
          <ac:spMkLst>
            <pc:docMk/>
            <pc:sldMk cId="2858466670" sldId="38109"/>
            <ac:spMk id="10" creationId="{7A2A7EC3-852A-5A16-F0B5-3531D0D66745}"/>
          </ac:spMkLst>
        </pc:spChg>
      </pc:sldChg>
      <pc:sldChg chg="addSp delSp modSp">
        <pc:chgData name="Anuj Kumar" userId="fbbf561fc1d5fd09" providerId="LiveId" clId="{A39E909D-D884-4ACD-8BA0-6F464952824D}" dt="2023-05-08T10:05:21.658" v="2629" actId="1076"/>
        <pc:sldMkLst>
          <pc:docMk/>
          <pc:sldMk cId="3201859813" sldId="38110"/>
        </pc:sldMkLst>
        <pc:picChg chg="del">
          <ac:chgData name="Anuj Kumar" userId="fbbf561fc1d5fd09" providerId="LiveId" clId="{A39E909D-D884-4ACD-8BA0-6F464952824D}" dt="2023-05-08T10:05:13.988" v="2625" actId="478"/>
          <ac:picMkLst>
            <pc:docMk/>
            <pc:sldMk cId="3201859813" sldId="38110"/>
            <ac:picMk id="1026" creationId="{6A8CB218-EFBB-DC92-ABBC-14400D12EBF0}"/>
          </ac:picMkLst>
        </pc:picChg>
        <pc:picChg chg="add mod">
          <ac:chgData name="Anuj Kumar" userId="fbbf561fc1d5fd09" providerId="LiveId" clId="{A39E909D-D884-4ACD-8BA0-6F464952824D}" dt="2023-05-08T10:05:21.658" v="2629" actId="1076"/>
          <ac:picMkLst>
            <pc:docMk/>
            <pc:sldMk cId="3201859813" sldId="38110"/>
            <ac:picMk id="10242" creationId="{DBFAF10A-92A2-0320-CEB8-37AE71643D45}"/>
          </ac:picMkLst>
        </pc:picChg>
      </pc:sldChg>
      <pc:sldChg chg="modSp mod">
        <pc:chgData name="Anuj Kumar" userId="fbbf561fc1d5fd09" providerId="LiveId" clId="{A39E909D-D884-4ACD-8BA0-6F464952824D}" dt="2023-05-08T10:06:51.208" v="2634" actId="21"/>
        <pc:sldMkLst>
          <pc:docMk/>
          <pc:sldMk cId="4241208459" sldId="38111"/>
        </pc:sldMkLst>
        <pc:spChg chg="mod">
          <ac:chgData name="Anuj Kumar" userId="fbbf561fc1d5fd09" providerId="LiveId" clId="{A39E909D-D884-4ACD-8BA0-6F464952824D}" dt="2023-05-08T10:06:51.208" v="2634" actId="21"/>
          <ac:spMkLst>
            <pc:docMk/>
            <pc:sldMk cId="4241208459" sldId="38111"/>
            <ac:spMk id="7" creationId="{00000000-0000-0000-0000-000000000000}"/>
          </ac:spMkLst>
        </pc:spChg>
      </pc:sldChg>
      <pc:sldChg chg="modSp mod">
        <pc:chgData name="Anuj Kumar" userId="fbbf561fc1d5fd09" providerId="LiveId" clId="{A39E909D-D884-4ACD-8BA0-6F464952824D}" dt="2023-05-08T10:00:03.870" v="2454" actId="404"/>
        <pc:sldMkLst>
          <pc:docMk/>
          <pc:sldMk cId="3151734276" sldId="38112"/>
        </pc:sldMkLst>
        <pc:spChg chg="mod">
          <ac:chgData name="Anuj Kumar" userId="fbbf561fc1d5fd09" providerId="LiveId" clId="{A39E909D-D884-4ACD-8BA0-6F464952824D}" dt="2023-05-08T10:00:03.870" v="2454" actId="404"/>
          <ac:spMkLst>
            <pc:docMk/>
            <pc:sldMk cId="3151734276" sldId="38112"/>
            <ac:spMk id="7" creationId="{00000000-0000-0000-0000-000000000000}"/>
          </ac:spMkLst>
        </pc:spChg>
      </pc:sldChg>
      <pc:sldChg chg="del">
        <pc:chgData name="Anuj Kumar" userId="fbbf561fc1d5fd09" providerId="LiveId" clId="{A39E909D-D884-4ACD-8BA0-6F464952824D}" dt="2023-05-08T09:37:03.593" v="207" actId="47"/>
        <pc:sldMkLst>
          <pc:docMk/>
          <pc:sldMk cId="434651013" sldId="38113"/>
        </pc:sldMkLst>
      </pc:sldChg>
      <pc:sldChg chg="del">
        <pc:chgData name="Anuj Kumar" userId="fbbf561fc1d5fd09" providerId="LiveId" clId="{A39E909D-D884-4ACD-8BA0-6F464952824D}" dt="2023-05-08T11:11:13.113" v="4123" actId="47"/>
        <pc:sldMkLst>
          <pc:docMk/>
          <pc:sldMk cId="2824268488" sldId="38114"/>
        </pc:sldMkLst>
      </pc:sldChg>
      <pc:sldChg chg="modSp mod">
        <pc:chgData name="Anuj Kumar" userId="fbbf561fc1d5fd09" providerId="LiveId" clId="{A39E909D-D884-4ACD-8BA0-6F464952824D}" dt="2023-05-08T10:06:59.758" v="2643" actId="6549"/>
        <pc:sldMkLst>
          <pc:docMk/>
          <pc:sldMk cId="923341266" sldId="38115"/>
        </pc:sldMkLst>
        <pc:spChg chg="mod">
          <ac:chgData name="Anuj Kumar" userId="fbbf561fc1d5fd09" providerId="LiveId" clId="{A39E909D-D884-4ACD-8BA0-6F464952824D}" dt="2023-05-08T10:06:59.758" v="2643" actId="6549"/>
          <ac:spMkLst>
            <pc:docMk/>
            <pc:sldMk cId="923341266" sldId="38115"/>
            <ac:spMk id="7" creationId="{00000000-0000-0000-0000-000000000000}"/>
          </ac:spMkLst>
        </pc:spChg>
      </pc:sldChg>
      <pc:sldChg chg="del">
        <pc:chgData name="Anuj Kumar" userId="fbbf561fc1d5fd09" providerId="LiveId" clId="{A39E909D-D884-4ACD-8BA0-6F464952824D}" dt="2023-05-08T11:38:41.773" v="6310" actId="47"/>
        <pc:sldMkLst>
          <pc:docMk/>
          <pc:sldMk cId="1857464737" sldId="38116"/>
        </pc:sldMkLst>
      </pc:sldChg>
      <pc:sldChg chg="del">
        <pc:chgData name="Anuj Kumar" userId="fbbf561fc1d5fd09" providerId="LiveId" clId="{A39E909D-D884-4ACD-8BA0-6F464952824D}" dt="2023-05-08T11:38:42.317" v="6312" actId="47"/>
        <pc:sldMkLst>
          <pc:docMk/>
          <pc:sldMk cId="2311513025" sldId="38117"/>
        </pc:sldMkLst>
      </pc:sldChg>
      <pc:sldChg chg="del">
        <pc:chgData name="Anuj Kumar" userId="fbbf561fc1d5fd09" providerId="LiveId" clId="{A39E909D-D884-4ACD-8BA0-6F464952824D}" dt="2023-05-08T11:38:43.013" v="6315" actId="47"/>
        <pc:sldMkLst>
          <pc:docMk/>
          <pc:sldMk cId="1801021570" sldId="38118"/>
        </pc:sldMkLst>
      </pc:sldChg>
      <pc:sldChg chg="del">
        <pc:chgData name="Anuj Kumar" userId="fbbf561fc1d5fd09" providerId="LiveId" clId="{A39E909D-D884-4ACD-8BA0-6F464952824D}" dt="2023-05-08T11:38:43.084" v="6317" actId="47"/>
        <pc:sldMkLst>
          <pc:docMk/>
          <pc:sldMk cId="2142013419" sldId="38119"/>
        </pc:sldMkLst>
      </pc:sldChg>
      <pc:sldChg chg="del">
        <pc:chgData name="Anuj Kumar" userId="fbbf561fc1d5fd09" providerId="LiveId" clId="{A39E909D-D884-4ACD-8BA0-6F464952824D}" dt="2023-05-08T11:38:43.214" v="6320" actId="47"/>
        <pc:sldMkLst>
          <pc:docMk/>
          <pc:sldMk cId="597654038" sldId="38120"/>
        </pc:sldMkLst>
      </pc:sldChg>
      <pc:sldChg chg="del">
        <pc:chgData name="Anuj Kumar" userId="fbbf561fc1d5fd09" providerId="LiveId" clId="{A39E909D-D884-4ACD-8BA0-6F464952824D}" dt="2023-05-08T11:38:43.247" v="6321" actId="47"/>
        <pc:sldMkLst>
          <pc:docMk/>
          <pc:sldMk cId="3386619585" sldId="38121"/>
        </pc:sldMkLst>
      </pc:sldChg>
      <pc:sldChg chg="del">
        <pc:chgData name="Anuj Kumar" userId="fbbf561fc1d5fd09" providerId="LiveId" clId="{A39E909D-D884-4ACD-8BA0-6F464952824D}" dt="2023-05-08T11:38:43.283" v="6322" actId="47"/>
        <pc:sldMkLst>
          <pc:docMk/>
          <pc:sldMk cId="3616699457" sldId="38122"/>
        </pc:sldMkLst>
      </pc:sldChg>
      <pc:sldChg chg="del">
        <pc:chgData name="Anuj Kumar" userId="fbbf561fc1d5fd09" providerId="LiveId" clId="{A39E909D-D884-4ACD-8BA0-6F464952824D}" dt="2023-05-08T11:38:43.328" v="6323" actId="47"/>
        <pc:sldMkLst>
          <pc:docMk/>
          <pc:sldMk cId="3160436235" sldId="38123"/>
        </pc:sldMkLst>
      </pc:sldChg>
      <pc:sldChg chg="del">
        <pc:chgData name="Anuj Kumar" userId="fbbf561fc1d5fd09" providerId="LiveId" clId="{A39E909D-D884-4ACD-8BA0-6F464952824D}" dt="2023-05-08T11:38:43.380" v="6324" actId="47"/>
        <pc:sldMkLst>
          <pc:docMk/>
          <pc:sldMk cId="700491898" sldId="38124"/>
        </pc:sldMkLst>
      </pc:sldChg>
      <pc:sldChg chg="del">
        <pc:chgData name="Anuj Kumar" userId="fbbf561fc1d5fd09" providerId="LiveId" clId="{A39E909D-D884-4ACD-8BA0-6F464952824D}" dt="2023-05-08T11:38:43.413" v="6325" actId="47"/>
        <pc:sldMkLst>
          <pc:docMk/>
          <pc:sldMk cId="188240364" sldId="38125"/>
        </pc:sldMkLst>
      </pc:sldChg>
      <pc:sldChg chg="del">
        <pc:chgData name="Anuj Kumar" userId="fbbf561fc1d5fd09" providerId="LiveId" clId="{A39E909D-D884-4ACD-8BA0-6F464952824D}" dt="2023-05-08T11:38:43.446" v="6326" actId="47"/>
        <pc:sldMkLst>
          <pc:docMk/>
          <pc:sldMk cId="1654384277" sldId="38126"/>
        </pc:sldMkLst>
      </pc:sldChg>
      <pc:sldChg chg="del">
        <pc:chgData name="Anuj Kumar" userId="fbbf561fc1d5fd09" providerId="LiveId" clId="{A39E909D-D884-4ACD-8BA0-6F464952824D}" dt="2023-05-08T11:38:43.479" v="6327" actId="47"/>
        <pc:sldMkLst>
          <pc:docMk/>
          <pc:sldMk cId="1823745275" sldId="38127"/>
        </pc:sldMkLst>
      </pc:sldChg>
      <pc:sldChg chg="del">
        <pc:chgData name="Anuj Kumar" userId="fbbf561fc1d5fd09" providerId="LiveId" clId="{A39E909D-D884-4ACD-8BA0-6F464952824D}" dt="2023-05-08T11:38:43.513" v="6328" actId="47"/>
        <pc:sldMkLst>
          <pc:docMk/>
          <pc:sldMk cId="266177470" sldId="38128"/>
        </pc:sldMkLst>
      </pc:sldChg>
      <pc:sldChg chg="del">
        <pc:chgData name="Anuj Kumar" userId="fbbf561fc1d5fd09" providerId="LiveId" clId="{A39E909D-D884-4ACD-8BA0-6F464952824D}" dt="2023-05-08T11:38:43.545" v="6329" actId="47"/>
        <pc:sldMkLst>
          <pc:docMk/>
          <pc:sldMk cId="1975038240" sldId="38129"/>
        </pc:sldMkLst>
      </pc:sldChg>
      <pc:sldChg chg="del">
        <pc:chgData name="Anuj Kumar" userId="fbbf561fc1d5fd09" providerId="LiveId" clId="{A39E909D-D884-4ACD-8BA0-6F464952824D}" dt="2023-05-08T11:38:43.578" v="6330" actId="47"/>
        <pc:sldMkLst>
          <pc:docMk/>
          <pc:sldMk cId="2749069548" sldId="38130"/>
        </pc:sldMkLst>
      </pc:sldChg>
      <pc:sldChg chg="del">
        <pc:chgData name="Anuj Kumar" userId="fbbf561fc1d5fd09" providerId="LiveId" clId="{A39E909D-D884-4ACD-8BA0-6F464952824D}" dt="2023-05-08T11:38:43.618" v="6331" actId="47"/>
        <pc:sldMkLst>
          <pc:docMk/>
          <pc:sldMk cId="3674866092" sldId="38131"/>
        </pc:sldMkLst>
      </pc:sldChg>
      <pc:sldChg chg="del">
        <pc:chgData name="Anuj Kumar" userId="fbbf561fc1d5fd09" providerId="LiveId" clId="{A39E909D-D884-4ACD-8BA0-6F464952824D}" dt="2023-05-08T11:38:43.653" v="6332" actId="47"/>
        <pc:sldMkLst>
          <pc:docMk/>
          <pc:sldMk cId="1165632447" sldId="38132"/>
        </pc:sldMkLst>
      </pc:sldChg>
      <pc:sldChg chg="del">
        <pc:chgData name="Anuj Kumar" userId="fbbf561fc1d5fd09" providerId="LiveId" clId="{A39E909D-D884-4ACD-8BA0-6F464952824D}" dt="2023-05-08T11:38:43.694" v="6333" actId="47"/>
        <pc:sldMkLst>
          <pc:docMk/>
          <pc:sldMk cId="3275625358" sldId="38133"/>
        </pc:sldMkLst>
      </pc:sldChg>
      <pc:sldChg chg="del">
        <pc:chgData name="Anuj Kumar" userId="fbbf561fc1d5fd09" providerId="LiveId" clId="{A39E909D-D884-4ACD-8BA0-6F464952824D}" dt="2023-05-08T11:38:44.207" v="6334" actId="47"/>
        <pc:sldMkLst>
          <pc:docMk/>
          <pc:sldMk cId="704018423" sldId="38134"/>
        </pc:sldMkLst>
      </pc:sldChg>
      <pc:sldChg chg="del">
        <pc:chgData name="Anuj Kumar" userId="fbbf561fc1d5fd09" providerId="LiveId" clId="{A39E909D-D884-4ACD-8BA0-6F464952824D}" dt="2023-05-08T11:38:44.714" v="6335" actId="47"/>
        <pc:sldMkLst>
          <pc:docMk/>
          <pc:sldMk cId="676132105" sldId="38135"/>
        </pc:sldMkLst>
      </pc:sldChg>
      <pc:sldChg chg="del">
        <pc:chgData name="Anuj Kumar" userId="fbbf561fc1d5fd09" providerId="LiveId" clId="{A39E909D-D884-4ACD-8BA0-6F464952824D}" dt="2023-05-08T11:38:44.747" v="6336" actId="47"/>
        <pc:sldMkLst>
          <pc:docMk/>
          <pc:sldMk cId="4181191818" sldId="38136"/>
        </pc:sldMkLst>
      </pc:sldChg>
      <pc:sldChg chg="del">
        <pc:chgData name="Anuj Kumar" userId="fbbf561fc1d5fd09" providerId="LiveId" clId="{A39E909D-D884-4ACD-8BA0-6F464952824D}" dt="2023-05-08T11:38:44.785" v="6337" actId="47"/>
        <pc:sldMkLst>
          <pc:docMk/>
          <pc:sldMk cId="1870357772" sldId="38137"/>
        </pc:sldMkLst>
      </pc:sldChg>
      <pc:sldChg chg="del">
        <pc:chgData name="Anuj Kumar" userId="fbbf561fc1d5fd09" providerId="LiveId" clId="{A39E909D-D884-4ACD-8BA0-6F464952824D}" dt="2023-05-08T11:38:44.833" v="6338" actId="47"/>
        <pc:sldMkLst>
          <pc:docMk/>
          <pc:sldMk cId="62834621" sldId="38138"/>
        </pc:sldMkLst>
      </pc:sldChg>
      <pc:sldChg chg="del">
        <pc:chgData name="Anuj Kumar" userId="fbbf561fc1d5fd09" providerId="LiveId" clId="{A39E909D-D884-4ACD-8BA0-6F464952824D}" dt="2023-05-08T11:38:44.877" v="6339" actId="47"/>
        <pc:sldMkLst>
          <pc:docMk/>
          <pc:sldMk cId="4082723684" sldId="38139"/>
        </pc:sldMkLst>
      </pc:sldChg>
      <pc:sldChg chg="del">
        <pc:chgData name="Anuj Kumar" userId="fbbf561fc1d5fd09" providerId="LiveId" clId="{A39E909D-D884-4ACD-8BA0-6F464952824D}" dt="2023-05-08T11:38:44.923" v="6340" actId="47"/>
        <pc:sldMkLst>
          <pc:docMk/>
          <pc:sldMk cId="2780775028" sldId="38140"/>
        </pc:sldMkLst>
      </pc:sldChg>
      <pc:sldChg chg="del">
        <pc:chgData name="Anuj Kumar" userId="fbbf561fc1d5fd09" providerId="LiveId" clId="{A39E909D-D884-4ACD-8BA0-6F464952824D}" dt="2023-05-08T11:38:44.973" v="6341" actId="47"/>
        <pc:sldMkLst>
          <pc:docMk/>
          <pc:sldMk cId="2929386806" sldId="38141"/>
        </pc:sldMkLst>
      </pc:sldChg>
      <pc:sldChg chg="del">
        <pc:chgData name="Anuj Kumar" userId="fbbf561fc1d5fd09" providerId="LiveId" clId="{A39E909D-D884-4ACD-8BA0-6F464952824D}" dt="2023-05-08T11:38:45.003" v="6342" actId="47"/>
        <pc:sldMkLst>
          <pc:docMk/>
          <pc:sldMk cId="3426697881" sldId="38142"/>
        </pc:sldMkLst>
      </pc:sldChg>
      <pc:sldChg chg="del">
        <pc:chgData name="Anuj Kumar" userId="fbbf561fc1d5fd09" providerId="LiveId" clId="{A39E909D-D884-4ACD-8BA0-6F464952824D}" dt="2023-05-08T11:38:45.048" v="6343" actId="47"/>
        <pc:sldMkLst>
          <pc:docMk/>
          <pc:sldMk cId="130216606" sldId="38143"/>
        </pc:sldMkLst>
      </pc:sldChg>
      <pc:sldChg chg="del">
        <pc:chgData name="Anuj Kumar" userId="fbbf561fc1d5fd09" providerId="LiveId" clId="{A39E909D-D884-4ACD-8BA0-6F464952824D}" dt="2023-05-08T11:38:45.083" v="6344" actId="47"/>
        <pc:sldMkLst>
          <pc:docMk/>
          <pc:sldMk cId="663738585" sldId="38144"/>
        </pc:sldMkLst>
      </pc:sldChg>
      <pc:sldChg chg="del">
        <pc:chgData name="Anuj Kumar" userId="fbbf561fc1d5fd09" providerId="LiveId" clId="{A39E909D-D884-4ACD-8BA0-6F464952824D}" dt="2023-05-08T11:38:45.118" v="6345" actId="47"/>
        <pc:sldMkLst>
          <pc:docMk/>
          <pc:sldMk cId="3975799237" sldId="38145"/>
        </pc:sldMkLst>
      </pc:sldChg>
      <pc:sldChg chg="del">
        <pc:chgData name="Anuj Kumar" userId="fbbf561fc1d5fd09" providerId="LiveId" clId="{A39E909D-D884-4ACD-8BA0-6F464952824D}" dt="2023-05-08T11:38:45.155" v="6346" actId="47"/>
        <pc:sldMkLst>
          <pc:docMk/>
          <pc:sldMk cId="1389339192" sldId="38146"/>
        </pc:sldMkLst>
      </pc:sldChg>
      <pc:sldChg chg="del">
        <pc:chgData name="Anuj Kumar" userId="fbbf561fc1d5fd09" providerId="LiveId" clId="{A39E909D-D884-4ACD-8BA0-6F464952824D}" dt="2023-05-08T11:38:45.188" v="6347" actId="47"/>
        <pc:sldMkLst>
          <pc:docMk/>
          <pc:sldMk cId="2807345882" sldId="38147"/>
        </pc:sldMkLst>
      </pc:sldChg>
      <pc:sldChg chg="del">
        <pc:chgData name="Anuj Kumar" userId="fbbf561fc1d5fd09" providerId="LiveId" clId="{A39E909D-D884-4ACD-8BA0-6F464952824D}" dt="2023-05-08T11:38:45.227" v="6348" actId="47"/>
        <pc:sldMkLst>
          <pc:docMk/>
          <pc:sldMk cId="3228841566" sldId="38148"/>
        </pc:sldMkLst>
      </pc:sldChg>
      <pc:sldChg chg="del">
        <pc:chgData name="Anuj Kumar" userId="fbbf561fc1d5fd09" providerId="LiveId" clId="{A39E909D-D884-4ACD-8BA0-6F464952824D}" dt="2023-05-08T11:38:45.263" v="6349" actId="47"/>
        <pc:sldMkLst>
          <pc:docMk/>
          <pc:sldMk cId="3373136673" sldId="38149"/>
        </pc:sldMkLst>
      </pc:sldChg>
      <pc:sldChg chg="del">
        <pc:chgData name="Anuj Kumar" userId="fbbf561fc1d5fd09" providerId="LiveId" clId="{A39E909D-D884-4ACD-8BA0-6F464952824D}" dt="2023-05-08T11:38:45.296" v="6350" actId="47"/>
        <pc:sldMkLst>
          <pc:docMk/>
          <pc:sldMk cId="2739602922" sldId="38150"/>
        </pc:sldMkLst>
      </pc:sldChg>
      <pc:sldChg chg="del">
        <pc:chgData name="Anuj Kumar" userId="fbbf561fc1d5fd09" providerId="LiveId" clId="{A39E909D-D884-4ACD-8BA0-6F464952824D}" dt="2023-05-08T11:38:46.089" v="6351" actId="47"/>
        <pc:sldMkLst>
          <pc:docMk/>
          <pc:sldMk cId="1099713136" sldId="38151"/>
        </pc:sldMkLst>
      </pc:sldChg>
      <pc:sldChg chg="del">
        <pc:chgData name="Anuj Kumar" userId="fbbf561fc1d5fd09" providerId="LiveId" clId="{A39E909D-D884-4ACD-8BA0-6F464952824D}" dt="2023-05-08T11:38:46.269" v="6352" actId="47"/>
        <pc:sldMkLst>
          <pc:docMk/>
          <pc:sldMk cId="1619592364" sldId="38152"/>
        </pc:sldMkLst>
      </pc:sldChg>
      <pc:sldChg chg="del">
        <pc:chgData name="Anuj Kumar" userId="fbbf561fc1d5fd09" providerId="LiveId" clId="{A39E909D-D884-4ACD-8BA0-6F464952824D}" dt="2023-05-08T11:38:46.366" v="6353" actId="47"/>
        <pc:sldMkLst>
          <pc:docMk/>
          <pc:sldMk cId="841043625" sldId="38153"/>
        </pc:sldMkLst>
      </pc:sldChg>
      <pc:sldChg chg="del">
        <pc:chgData name="Anuj Kumar" userId="fbbf561fc1d5fd09" providerId="LiveId" clId="{A39E909D-D884-4ACD-8BA0-6F464952824D}" dt="2023-05-08T11:38:46.526" v="6354" actId="47"/>
        <pc:sldMkLst>
          <pc:docMk/>
          <pc:sldMk cId="755600885" sldId="38154"/>
        </pc:sldMkLst>
      </pc:sldChg>
      <pc:sldChg chg="del">
        <pc:chgData name="Anuj Kumar" userId="fbbf561fc1d5fd09" providerId="LiveId" clId="{A39E909D-D884-4ACD-8BA0-6F464952824D}" dt="2023-05-08T11:38:46.676" v="6355" actId="47"/>
        <pc:sldMkLst>
          <pc:docMk/>
          <pc:sldMk cId="2446161867" sldId="38155"/>
        </pc:sldMkLst>
      </pc:sldChg>
      <pc:sldChg chg="del">
        <pc:chgData name="Anuj Kumar" userId="fbbf561fc1d5fd09" providerId="LiveId" clId="{A39E909D-D884-4ACD-8BA0-6F464952824D}" dt="2023-05-08T11:38:46.805" v="6356" actId="47"/>
        <pc:sldMkLst>
          <pc:docMk/>
          <pc:sldMk cId="1327167465" sldId="38156"/>
        </pc:sldMkLst>
      </pc:sldChg>
      <pc:sldChg chg="del">
        <pc:chgData name="Anuj Kumar" userId="fbbf561fc1d5fd09" providerId="LiveId" clId="{A39E909D-D884-4ACD-8BA0-6F464952824D}" dt="2023-05-08T11:38:46.967" v="6357" actId="47"/>
        <pc:sldMkLst>
          <pc:docMk/>
          <pc:sldMk cId="2619290775" sldId="38157"/>
        </pc:sldMkLst>
      </pc:sldChg>
      <pc:sldChg chg="del">
        <pc:chgData name="Anuj Kumar" userId="fbbf561fc1d5fd09" providerId="LiveId" clId="{A39E909D-D884-4ACD-8BA0-6F464952824D}" dt="2023-05-08T11:38:47.520" v="6358" actId="47"/>
        <pc:sldMkLst>
          <pc:docMk/>
          <pc:sldMk cId="2092969524" sldId="38158"/>
        </pc:sldMkLst>
      </pc:sldChg>
      <pc:sldChg chg="del">
        <pc:chgData name="Anuj Kumar" userId="fbbf561fc1d5fd09" providerId="LiveId" clId="{A39E909D-D884-4ACD-8BA0-6F464952824D}" dt="2023-05-08T11:38:47.675" v="6359" actId="47"/>
        <pc:sldMkLst>
          <pc:docMk/>
          <pc:sldMk cId="3451024665" sldId="38159"/>
        </pc:sldMkLst>
      </pc:sldChg>
      <pc:sldChg chg="del">
        <pc:chgData name="Anuj Kumar" userId="fbbf561fc1d5fd09" providerId="LiveId" clId="{A39E909D-D884-4ACD-8BA0-6F464952824D}" dt="2023-05-08T11:38:48.130" v="6360" actId="47"/>
        <pc:sldMkLst>
          <pc:docMk/>
          <pc:sldMk cId="2235877728" sldId="38160"/>
        </pc:sldMkLst>
      </pc:sldChg>
      <pc:sldChg chg="modSp mod">
        <pc:chgData name="Anuj Kumar" userId="fbbf561fc1d5fd09" providerId="LiveId" clId="{A39E909D-D884-4ACD-8BA0-6F464952824D}" dt="2023-05-08T10:09:57.561" v="2764" actId="20577"/>
        <pc:sldMkLst>
          <pc:docMk/>
          <pc:sldMk cId="1017497232" sldId="38161"/>
        </pc:sldMkLst>
        <pc:spChg chg="mod">
          <ac:chgData name="Anuj Kumar" userId="fbbf561fc1d5fd09" providerId="LiveId" clId="{A39E909D-D884-4ACD-8BA0-6F464952824D}" dt="2023-05-08T10:09:57.561" v="2764" actId="20577"/>
          <ac:spMkLst>
            <pc:docMk/>
            <pc:sldMk cId="1017497232" sldId="38161"/>
            <ac:spMk id="3" creationId="{67EB1CA5-E6B0-1E53-5C8F-9568D9A39227}"/>
          </ac:spMkLst>
        </pc:spChg>
        <pc:spChg chg="mod">
          <ac:chgData name="Anuj Kumar" userId="fbbf561fc1d5fd09" providerId="LiveId" clId="{A39E909D-D884-4ACD-8BA0-6F464952824D}" dt="2023-05-08T10:09:52.248" v="2763" actId="6549"/>
          <ac:spMkLst>
            <pc:docMk/>
            <pc:sldMk cId="1017497232" sldId="38161"/>
            <ac:spMk id="10" creationId="{7A2A7EC3-852A-5A16-F0B5-3531D0D66745}"/>
          </ac:spMkLst>
        </pc:spChg>
      </pc:sldChg>
      <pc:sldChg chg="addSp delSp modSp">
        <pc:chgData name="Anuj Kumar" userId="fbbf561fc1d5fd09" providerId="LiveId" clId="{A39E909D-D884-4ACD-8BA0-6F464952824D}" dt="2023-05-08T10:10:48.048" v="2768" actId="1076"/>
        <pc:sldMkLst>
          <pc:docMk/>
          <pc:sldMk cId="2345383724" sldId="38162"/>
        </pc:sldMkLst>
        <pc:picChg chg="del">
          <ac:chgData name="Anuj Kumar" userId="fbbf561fc1d5fd09" providerId="LiveId" clId="{A39E909D-D884-4ACD-8BA0-6F464952824D}" dt="2023-05-08T10:10:43.490" v="2765" actId="478"/>
          <ac:picMkLst>
            <pc:docMk/>
            <pc:sldMk cId="2345383724" sldId="38162"/>
            <ac:picMk id="2050" creationId="{5E45D87F-1399-F962-AE7A-6EDD6E97E164}"/>
          </ac:picMkLst>
        </pc:picChg>
        <pc:picChg chg="add mod">
          <ac:chgData name="Anuj Kumar" userId="fbbf561fc1d5fd09" providerId="LiveId" clId="{A39E909D-D884-4ACD-8BA0-6F464952824D}" dt="2023-05-08T10:10:48.048" v="2768" actId="1076"/>
          <ac:picMkLst>
            <pc:docMk/>
            <pc:sldMk cId="2345383724" sldId="38162"/>
            <ac:picMk id="11266" creationId="{633FF807-A056-B0B0-35F4-6A7ACF89EFD4}"/>
          </ac:picMkLst>
        </pc:picChg>
      </pc:sldChg>
      <pc:sldChg chg="modSp mod">
        <pc:chgData name="Anuj Kumar" userId="fbbf561fc1d5fd09" providerId="LiveId" clId="{A39E909D-D884-4ACD-8BA0-6F464952824D}" dt="2023-05-08T11:17:27.147" v="4235" actId="21"/>
        <pc:sldMkLst>
          <pc:docMk/>
          <pc:sldMk cId="2464285242" sldId="38163"/>
        </pc:sldMkLst>
        <pc:spChg chg="mod">
          <ac:chgData name="Anuj Kumar" userId="fbbf561fc1d5fd09" providerId="LiveId" clId="{A39E909D-D884-4ACD-8BA0-6F464952824D}" dt="2023-05-08T11:17:27.147" v="4235" actId="21"/>
          <ac:spMkLst>
            <pc:docMk/>
            <pc:sldMk cId="2464285242" sldId="38163"/>
            <ac:spMk id="7" creationId="{00000000-0000-0000-0000-000000000000}"/>
          </ac:spMkLst>
        </pc:spChg>
      </pc:sldChg>
      <pc:sldChg chg="modSp add mod">
        <pc:chgData name="Anuj Kumar" userId="fbbf561fc1d5fd09" providerId="LiveId" clId="{A39E909D-D884-4ACD-8BA0-6F464952824D}" dt="2023-05-08T10:15:37.945" v="2990" actId="6549"/>
        <pc:sldMkLst>
          <pc:docMk/>
          <pc:sldMk cId="2404868219" sldId="38164"/>
        </pc:sldMkLst>
        <pc:spChg chg="mod">
          <ac:chgData name="Anuj Kumar" userId="fbbf561fc1d5fd09" providerId="LiveId" clId="{A39E909D-D884-4ACD-8BA0-6F464952824D}" dt="2023-05-08T10:15:37.945" v="2990" actId="6549"/>
          <ac:spMkLst>
            <pc:docMk/>
            <pc:sldMk cId="2404868219" sldId="38164"/>
            <ac:spMk id="10" creationId="{7A2A7EC3-852A-5A16-F0B5-3531D0D66745}"/>
          </ac:spMkLst>
        </pc:spChg>
      </pc:sldChg>
      <pc:sldChg chg="addSp delSp modSp add replId">
        <pc:chgData name="Anuj Kumar" userId="fbbf561fc1d5fd09" providerId="LiveId" clId="{A39E909D-D884-4ACD-8BA0-6F464952824D}" dt="2023-05-08T10:15:13.105" v="2944" actId="1076"/>
        <pc:sldMkLst>
          <pc:docMk/>
          <pc:sldMk cId="2620805608" sldId="38165"/>
        </pc:sldMkLst>
        <pc:picChg chg="del">
          <ac:chgData name="Anuj Kumar" userId="fbbf561fc1d5fd09" providerId="LiveId" clId="{A39E909D-D884-4ACD-8BA0-6F464952824D}" dt="2023-05-08T10:15:08.851" v="2941" actId="478"/>
          <ac:picMkLst>
            <pc:docMk/>
            <pc:sldMk cId="2620805608" sldId="38165"/>
            <ac:picMk id="11266" creationId="{633FF807-A056-B0B0-35F4-6A7ACF89EFD4}"/>
          </ac:picMkLst>
        </pc:picChg>
        <pc:picChg chg="add mod">
          <ac:chgData name="Anuj Kumar" userId="fbbf561fc1d5fd09" providerId="LiveId" clId="{A39E909D-D884-4ACD-8BA0-6F464952824D}" dt="2023-05-08T10:15:13.105" v="2944" actId="1076"/>
          <ac:picMkLst>
            <pc:docMk/>
            <pc:sldMk cId="2620805608" sldId="38165"/>
            <ac:picMk id="12290" creationId="{83E12BF3-F78A-0651-3A8F-EA17977C4F21}"/>
          </ac:picMkLst>
        </pc:picChg>
      </pc:sldChg>
      <pc:sldChg chg="modSp add mod replId">
        <pc:chgData name="Anuj Kumar" userId="fbbf561fc1d5fd09" providerId="LiveId" clId="{A39E909D-D884-4ACD-8BA0-6F464952824D}" dt="2023-05-08T10:52:22.811" v="3042" actId="20577"/>
        <pc:sldMkLst>
          <pc:docMk/>
          <pc:sldMk cId="2888673588" sldId="38166"/>
        </pc:sldMkLst>
        <pc:spChg chg="mod">
          <ac:chgData name="Anuj Kumar" userId="fbbf561fc1d5fd09" providerId="LiveId" clId="{A39E909D-D884-4ACD-8BA0-6F464952824D}" dt="2023-05-08T10:52:22.811" v="3042" actId="20577"/>
          <ac:spMkLst>
            <pc:docMk/>
            <pc:sldMk cId="2888673588" sldId="38166"/>
            <ac:spMk id="7" creationId="{00000000-0000-0000-0000-000000000000}"/>
          </ac:spMkLst>
        </pc:spChg>
      </pc:sldChg>
      <pc:sldChg chg="modSp add mod">
        <pc:chgData name="Anuj Kumar" userId="fbbf561fc1d5fd09" providerId="LiveId" clId="{A39E909D-D884-4ACD-8BA0-6F464952824D}" dt="2023-05-08T10:56:30.960" v="3227"/>
        <pc:sldMkLst>
          <pc:docMk/>
          <pc:sldMk cId="569558503" sldId="38167"/>
        </pc:sldMkLst>
        <pc:spChg chg="mod">
          <ac:chgData name="Anuj Kumar" userId="fbbf561fc1d5fd09" providerId="LiveId" clId="{A39E909D-D884-4ACD-8BA0-6F464952824D}" dt="2023-05-08T10:56:30.960" v="3227"/>
          <ac:spMkLst>
            <pc:docMk/>
            <pc:sldMk cId="569558503" sldId="38167"/>
            <ac:spMk id="7" creationId="{00000000-0000-0000-0000-000000000000}"/>
          </ac:spMkLst>
        </pc:spChg>
      </pc:sldChg>
      <pc:sldChg chg="modSp add mod">
        <pc:chgData name="Anuj Kumar" userId="fbbf561fc1d5fd09" providerId="LiveId" clId="{A39E909D-D884-4ACD-8BA0-6F464952824D}" dt="2023-05-08T10:58:55.095" v="3338" actId="6549"/>
        <pc:sldMkLst>
          <pc:docMk/>
          <pc:sldMk cId="665443106" sldId="38168"/>
        </pc:sldMkLst>
        <pc:spChg chg="mod">
          <ac:chgData name="Anuj Kumar" userId="fbbf561fc1d5fd09" providerId="LiveId" clId="{A39E909D-D884-4ACD-8BA0-6F464952824D}" dt="2023-05-08T10:58:55.095" v="3338" actId="6549"/>
          <ac:spMkLst>
            <pc:docMk/>
            <pc:sldMk cId="665443106" sldId="38168"/>
            <ac:spMk id="7" creationId="{00000000-0000-0000-0000-000000000000}"/>
          </ac:spMkLst>
        </pc:spChg>
      </pc:sldChg>
      <pc:sldChg chg="modSp add mod">
        <pc:chgData name="Anuj Kumar" userId="fbbf561fc1d5fd09" providerId="LiveId" clId="{A39E909D-D884-4ACD-8BA0-6F464952824D}" dt="2023-05-08T11:03:15.774" v="3597" actId="115"/>
        <pc:sldMkLst>
          <pc:docMk/>
          <pc:sldMk cId="3383551229" sldId="38169"/>
        </pc:sldMkLst>
        <pc:spChg chg="mod">
          <ac:chgData name="Anuj Kumar" userId="fbbf561fc1d5fd09" providerId="LiveId" clId="{A39E909D-D884-4ACD-8BA0-6F464952824D}" dt="2023-05-08T11:03:15.774" v="3597" actId="115"/>
          <ac:spMkLst>
            <pc:docMk/>
            <pc:sldMk cId="3383551229" sldId="38169"/>
            <ac:spMk id="7" creationId="{00000000-0000-0000-0000-000000000000}"/>
          </ac:spMkLst>
        </pc:spChg>
      </pc:sldChg>
      <pc:sldChg chg="modSp add mod">
        <pc:chgData name="Anuj Kumar" userId="fbbf561fc1d5fd09" providerId="LiveId" clId="{A39E909D-D884-4ACD-8BA0-6F464952824D}" dt="2023-05-08T11:04:48.472" v="3654" actId="20577"/>
        <pc:sldMkLst>
          <pc:docMk/>
          <pc:sldMk cId="3700726013" sldId="38170"/>
        </pc:sldMkLst>
        <pc:spChg chg="mod">
          <ac:chgData name="Anuj Kumar" userId="fbbf561fc1d5fd09" providerId="LiveId" clId="{A39E909D-D884-4ACD-8BA0-6F464952824D}" dt="2023-05-08T11:04:48.472" v="3654" actId="20577"/>
          <ac:spMkLst>
            <pc:docMk/>
            <pc:sldMk cId="3700726013" sldId="38170"/>
            <ac:spMk id="7" creationId="{00000000-0000-0000-0000-000000000000}"/>
          </ac:spMkLst>
        </pc:spChg>
      </pc:sldChg>
      <pc:sldChg chg="modSp add mod">
        <pc:chgData name="Anuj Kumar" userId="fbbf561fc1d5fd09" providerId="LiveId" clId="{A39E909D-D884-4ACD-8BA0-6F464952824D}" dt="2023-05-08T11:10:48.050" v="4122" actId="115"/>
        <pc:sldMkLst>
          <pc:docMk/>
          <pc:sldMk cId="583315801" sldId="38171"/>
        </pc:sldMkLst>
        <pc:spChg chg="mod">
          <ac:chgData name="Anuj Kumar" userId="fbbf561fc1d5fd09" providerId="LiveId" clId="{A39E909D-D884-4ACD-8BA0-6F464952824D}" dt="2023-05-08T11:10:48.050" v="4122" actId="115"/>
          <ac:spMkLst>
            <pc:docMk/>
            <pc:sldMk cId="583315801" sldId="38171"/>
            <ac:spMk id="7" creationId="{00000000-0000-0000-0000-000000000000}"/>
          </ac:spMkLst>
        </pc:spChg>
      </pc:sldChg>
      <pc:sldChg chg="modSp add mod">
        <pc:chgData name="Anuj Kumar" userId="fbbf561fc1d5fd09" providerId="LiveId" clId="{A39E909D-D884-4ACD-8BA0-6F464952824D}" dt="2023-05-08T11:17:30.477" v="4237"/>
        <pc:sldMkLst>
          <pc:docMk/>
          <pc:sldMk cId="2915456608" sldId="38172"/>
        </pc:sldMkLst>
        <pc:spChg chg="mod">
          <ac:chgData name="Anuj Kumar" userId="fbbf561fc1d5fd09" providerId="LiveId" clId="{A39E909D-D884-4ACD-8BA0-6F464952824D}" dt="2023-05-08T11:17:30.477" v="4237"/>
          <ac:spMkLst>
            <pc:docMk/>
            <pc:sldMk cId="2915456608" sldId="38172"/>
            <ac:spMk id="7" creationId="{00000000-0000-0000-0000-000000000000}"/>
          </ac:spMkLst>
        </pc:spChg>
      </pc:sldChg>
      <pc:sldChg chg="modSp add mod">
        <pc:chgData name="Anuj Kumar" userId="fbbf561fc1d5fd09" providerId="LiveId" clId="{A39E909D-D884-4ACD-8BA0-6F464952824D}" dt="2023-05-08T11:18:33.155" v="4241" actId="20577"/>
        <pc:sldMkLst>
          <pc:docMk/>
          <pc:sldMk cId="1281577724" sldId="38173"/>
        </pc:sldMkLst>
        <pc:spChg chg="mod">
          <ac:chgData name="Anuj Kumar" userId="fbbf561fc1d5fd09" providerId="LiveId" clId="{A39E909D-D884-4ACD-8BA0-6F464952824D}" dt="2023-05-08T11:18:33.155" v="4241" actId="20577"/>
          <ac:spMkLst>
            <pc:docMk/>
            <pc:sldMk cId="1281577724" sldId="38173"/>
            <ac:spMk id="10" creationId="{7A2A7EC3-852A-5A16-F0B5-3531D0D66745}"/>
          </ac:spMkLst>
        </pc:spChg>
      </pc:sldChg>
      <pc:sldChg chg="modSp add mod">
        <pc:chgData name="Anuj Kumar" userId="fbbf561fc1d5fd09" providerId="LiveId" clId="{A39E909D-D884-4ACD-8BA0-6F464952824D}" dt="2023-05-08T11:19:21.834" v="4248" actId="20577"/>
        <pc:sldMkLst>
          <pc:docMk/>
          <pc:sldMk cId="234282720" sldId="38174"/>
        </pc:sldMkLst>
        <pc:spChg chg="mod">
          <ac:chgData name="Anuj Kumar" userId="fbbf561fc1d5fd09" providerId="LiveId" clId="{A39E909D-D884-4ACD-8BA0-6F464952824D}" dt="2023-05-08T11:19:21.834" v="4248" actId="20577"/>
          <ac:spMkLst>
            <pc:docMk/>
            <pc:sldMk cId="234282720" sldId="38174"/>
            <ac:spMk id="10" creationId="{7A2A7EC3-852A-5A16-F0B5-3531D0D66745}"/>
          </ac:spMkLst>
        </pc:spChg>
      </pc:sldChg>
      <pc:sldChg chg="modSp add mod">
        <pc:chgData name="Anuj Kumar" userId="fbbf561fc1d5fd09" providerId="LiveId" clId="{A39E909D-D884-4ACD-8BA0-6F464952824D}" dt="2023-05-08T11:26:02.091" v="5150" actId="20577"/>
        <pc:sldMkLst>
          <pc:docMk/>
          <pc:sldMk cId="18300454" sldId="38175"/>
        </pc:sldMkLst>
        <pc:spChg chg="mod">
          <ac:chgData name="Anuj Kumar" userId="fbbf561fc1d5fd09" providerId="LiveId" clId="{A39E909D-D884-4ACD-8BA0-6F464952824D}" dt="2023-05-08T11:26:02.091" v="5150" actId="20577"/>
          <ac:spMkLst>
            <pc:docMk/>
            <pc:sldMk cId="18300454" sldId="38175"/>
            <ac:spMk id="10" creationId="{7A2A7EC3-852A-5A16-F0B5-3531D0D66745}"/>
          </ac:spMkLst>
        </pc:spChg>
      </pc:sldChg>
      <pc:sldChg chg="addSp delSp modSp add replId">
        <pc:chgData name="Anuj Kumar" userId="fbbf561fc1d5fd09" providerId="LiveId" clId="{A39E909D-D884-4ACD-8BA0-6F464952824D}" dt="2023-05-08T11:26:26.554" v="5154" actId="1076"/>
        <pc:sldMkLst>
          <pc:docMk/>
          <pc:sldMk cId="2202440574" sldId="38176"/>
        </pc:sldMkLst>
        <pc:picChg chg="del">
          <ac:chgData name="Anuj Kumar" userId="fbbf561fc1d5fd09" providerId="LiveId" clId="{A39E909D-D884-4ACD-8BA0-6F464952824D}" dt="2023-05-08T11:26:22.263" v="5151" actId="478"/>
          <ac:picMkLst>
            <pc:docMk/>
            <pc:sldMk cId="2202440574" sldId="38176"/>
            <ac:picMk id="3" creationId="{F6A7DC20-E992-F736-EF47-0873FC65BCD6}"/>
          </ac:picMkLst>
        </pc:picChg>
        <pc:picChg chg="add mod">
          <ac:chgData name="Anuj Kumar" userId="fbbf561fc1d5fd09" providerId="LiveId" clId="{A39E909D-D884-4ACD-8BA0-6F464952824D}" dt="2023-05-08T11:26:26.554" v="5154" actId="1076"/>
          <ac:picMkLst>
            <pc:docMk/>
            <pc:sldMk cId="2202440574" sldId="38176"/>
            <ac:picMk id="13314" creationId="{FC7960B6-1351-5FFE-EE9C-758AA7CDE1F5}"/>
          </ac:picMkLst>
        </pc:picChg>
      </pc:sldChg>
      <pc:sldChg chg="modSp add mod replId">
        <pc:chgData name="Anuj Kumar" userId="fbbf561fc1d5fd09" providerId="LiveId" clId="{A39E909D-D884-4ACD-8BA0-6F464952824D}" dt="2023-05-08T11:36:47.756" v="6239" actId="21"/>
        <pc:sldMkLst>
          <pc:docMk/>
          <pc:sldMk cId="3808457507" sldId="38177"/>
        </pc:sldMkLst>
        <pc:spChg chg="mod">
          <ac:chgData name="Anuj Kumar" userId="fbbf561fc1d5fd09" providerId="LiveId" clId="{A39E909D-D884-4ACD-8BA0-6F464952824D}" dt="2023-05-08T11:36:47.756" v="6239" actId="21"/>
          <ac:spMkLst>
            <pc:docMk/>
            <pc:sldMk cId="3808457507" sldId="38177"/>
            <ac:spMk id="7" creationId="{00000000-0000-0000-0000-000000000000}"/>
          </ac:spMkLst>
        </pc:spChg>
      </pc:sldChg>
      <pc:sldChg chg="modSp add mod">
        <pc:chgData name="Anuj Kumar" userId="fbbf561fc1d5fd09" providerId="LiveId" clId="{A39E909D-D884-4ACD-8BA0-6F464952824D}" dt="2023-05-08T11:28:09.841" v="5401" actId="20577"/>
        <pc:sldMkLst>
          <pc:docMk/>
          <pc:sldMk cId="1765413574" sldId="38178"/>
        </pc:sldMkLst>
        <pc:spChg chg="mod">
          <ac:chgData name="Anuj Kumar" userId="fbbf561fc1d5fd09" providerId="LiveId" clId="{A39E909D-D884-4ACD-8BA0-6F464952824D}" dt="2023-05-08T11:28:09.841" v="5401" actId="20577"/>
          <ac:spMkLst>
            <pc:docMk/>
            <pc:sldMk cId="1765413574" sldId="38178"/>
            <ac:spMk id="3" creationId="{67EB1CA5-E6B0-1E53-5C8F-9568D9A39227}"/>
          </ac:spMkLst>
        </pc:spChg>
        <pc:spChg chg="mod">
          <ac:chgData name="Anuj Kumar" userId="fbbf561fc1d5fd09" providerId="LiveId" clId="{A39E909D-D884-4ACD-8BA0-6F464952824D}" dt="2023-05-08T11:28:06.264" v="5400" actId="20577"/>
          <ac:spMkLst>
            <pc:docMk/>
            <pc:sldMk cId="1765413574" sldId="38178"/>
            <ac:spMk id="10" creationId="{7A2A7EC3-852A-5A16-F0B5-3531D0D66745}"/>
          </ac:spMkLst>
        </pc:spChg>
      </pc:sldChg>
      <pc:sldChg chg="addSp delSp modSp add replId">
        <pc:chgData name="Anuj Kumar" userId="fbbf561fc1d5fd09" providerId="LiveId" clId="{A39E909D-D884-4ACD-8BA0-6F464952824D}" dt="2023-05-08T11:30:23.957" v="5703" actId="1076"/>
        <pc:sldMkLst>
          <pc:docMk/>
          <pc:sldMk cId="2192897004" sldId="38179"/>
        </pc:sldMkLst>
        <pc:picChg chg="del">
          <ac:chgData name="Anuj Kumar" userId="fbbf561fc1d5fd09" providerId="LiveId" clId="{A39E909D-D884-4ACD-8BA0-6F464952824D}" dt="2023-05-08T11:30:20.825" v="5700" actId="478"/>
          <ac:picMkLst>
            <pc:docMk/>
            <pc:sldMk cId="2192897004" sldId="38179"/>
            <ac:picMk id="13314" creationId="{FC7960B6-1351-5FFE-EE9C-758AA7CDE1F5}"/>
          </ac:picMkLst>
        </pc:picChg>
        <pc:picChg chg="add mod">
          <ac:chgData name="Anuj Kumar" userId="fbbf561fc1d5fd09" providerId="LiveId" clId="{A39E909D-D884-4ACD-8BA0-6F464952824D}" dt="2023-05-08T11:30:23.957" v="5703" actId="1076"/>
          <ac:picMkLst>
            <pc:docMk/>
            <pc:sldMk cId="2192897004" sldId="38179"/>
            <ac:picMk id="14338" creationId="{BF6C221F-0FD2-9B4D-DA85-0F627A6ACAC0}"/>
          </ac:picMkLst>
        </pc:picChg>
      </pc:sldChg>
      <pc:sldChg chg="modSp add mod replId">
        <pc:chgData name="Anuj Kumar" userId="fbbf561fc1d5fd09" providerId="LiveId" clId="{A39E909D-D884-4ACD-8BA0-6F464952824D}" dt="2023-05-08T11:35:21.483" v="6092" actId="21"/>
        <pc:sldMkLst>
          <pc:docMk/>
          <pc:sldMk cId="1125365058" sldId="38180"/>
        </pc:sldMkLst>
        <pc:spChg chg="mod">
          <ac:chgData name="Anuj Kumar" userId="fbbf561fc1d5fd09" providerId="LiveId" clId="{A39E909D-D884-4ACD-8BA0-6F464952824D}" dt="2023-05-08T11:35:21.483" v="6092" actId="21"/>
          <ac:spMkLst>
            <pc:docMk/>
            <pc:sldMk cId="1125365058" sldId="38180"/>
            <ac:spMk id="7" creationId="{00000000-0000-0000-0000-000000000000}"/>
          </ac:spMkLst>
        </pc:spChg>
      </pc:sldChg>
      <pc:sldChg chg="modSp add mod">
        <pc:chgData name="Anuj Kumar" userId="fbbf561fc1d5fd09" providerId="LiveId" clId="{A39E909D-D884-4ACD-8BA0-6F464952824D}" dt="2023-05-08T11:31:50.272" v="5954" actId="20577"/>
        <pc:sldMkLst>
          <pc:docMk/>
          <pc:sldMk cId="1019456053" sldId="38181"/>
        </pc:sldMkLst>
        <pc:spChg chg="mod">
          <ac:chgData name="Anuj Kumar" userId="fbbf561fc1d5fd09" providerId="LiveId" clId="{A39E909D-D884-4ACD-8BA0-6F464952824D}" dt="2023-05-08T11:31:50.272" v="5954" actId="20577"/>
          <ac:spMkLst>
            <pc:docMk/>
            <pc:sldMk cId="1019456053" sldId="38181"/>
            <ac:spMk id="3" creationId="{67EB1CA5-E6B0-1E53-5C8F-9568D9A39227}"/>
          </ac:spMkLst>
        </pc:spChg>
        <pc:spChg chg="mod">
          <ac:chgData name="Anuj Kumar" userId="fbbf561fc1d5fd09" providerId="LiveId" clId="{A39E909D-D884-4ACD-8BA0-6F464952824D}" dt="2023-05-08T11:31:47.225" v="5953" actId="6549"/>
          <ac:spMkLst>
            <pc:docMk/>
            <pc:sldMk cId="1019456053" sldId="38181"/>
            <ac:spMk id="10" creationId="{7A2A7EC3-852A-5A16-F0B5-3531D0D66745}"/>
          </ac:spMkLst>
        </pc:spChg>
      </pc:sldChg>
      <pc:sldChg chg="addSp delSp modSp add replId">
        <pc:chgData name="Anuj Kumar" userId="fbbf561fc1d5fd09" providerId="LiveId" clId="{A39E909D-D884-4ACD-8BA0-6F464952824D}" dt="2023-05-08T11:32:12.829" v="5958" actId="1076"/>
        <pc:sldMkLst>
          <pc:docMk/>
          <pc:sldMk cId="1015252503" sldId="38182"/>
        </pc:sldMkLst>
        <pc:picChg chg="del">
          <ac:chgData name="Anuj Kumar" userId="fbbf561fc1d5fd09" providerId="LiveId" clId="{A39E909D-D884-4ACD-8BA0-6F464952824D}" dt="2023-05-08T11:32:09.159" v="5955" actId="478"/>
          <ac:picMkLst>
            <pc:docMk/>
            <pc:sldMk cId="1015252503" sldId="38182"/>
            <ac:picMk id="13314" creationId="{FC7960B6-1351-5FFE-EE9C-758AA7CDE1F5}"/>
          </ac:picMkLst>
        </pc:picChg>
        <pc:picChg chg="add mod">
          <ac:chgData name="Anuj Kumar" userId="fbbf561fc1d5fd09" providerId="LiveId" clId="{A39E909D-D884-4ACD-8BA0-6F464952824D}" dt="2023-05-08T11:32:12.829" v="5958" actId="1076"/>
          <ac:picMkLst>
            <pc:docMk/>
            <pc:sldMk cId="1015252503" sldId="38182"/>
            <ac:picMk id="15362" creationId="{38300A50-D778-86D2-EC35-76A7F3966AAF}"/>
          </ac:picMkLst>
        </pc:picChg>
      </pc:sldChg>
      <pc:sldChg chg="modSp add mod replId">
        <pc:chgData name="Anuj Kumar" userId="fbbf561fc1d5fd09" providerId="LiveId" clId="{A39E909D-D884-4ACD-8BA0-6F464952824D}" dt="2023-05-08T11:34:26.100" v="6014" actId="6549"/>
        <pc:sldMkLst>
          <pc:docMk/>
          <pc:sldMk cId="3880646556" sldId="38183"/>
        </pc:sldMkLst>
        <pc:spChg chg="mod">
          <ac:chgData name="Anuj Kumar" userId="fbbf561fc1d5fd09" providerId="LiveId" clId="{A39E909D-D884-4ACD-8BA0-6F464952824D}" dt="2023-05-08T11:34:26.100" v="6014" actId="6549"/>
          <ac:spMkLst>
            <pc:docMk/>
            <pc:sldMk cId="3880646556" sldId="38183"/>
            <ac:spMk id="7" creationId="{00000000-0000-0000-0000-000000000000}"/>
          </ac:spMkLst>
        </pc:spChg>
      </pc:sldChg>
      <pc:sldChg chg="modSp add mod">
        <pc:chgData name="Anuj Kumar" userId="fbbf561fc1d5fd09" providerId="LiveId" clId="{A39E909D-D884-4ACD-8BA0-6F464952824D}" dt="2023-05-08T11:38:35.115" v="6309" actId="20577"/>
        <pc:sldMkLst>
          <pc:docMk/>
          <pc:sldMk cId="2563151465" sldId="38184"/>
        </pc:sldMkLst>
        <pc:spChg chg="mod">
          <ac:chgData name="Anuj Kumar" userId="fbbf561fc1d5fd09" providerId="LiveId" clId="{A39E909D-D884-4ACD-8BA0-6F464952824D}" dt="2023-05-08T11:38:35.115" v="6309" actId="20577"/>
          <ac:spMkLst>
            <pc:docMk/>
            <pc:sldMk cId="2563151465" sldId="38184"/>
            <ac:spMk id="7" creationId="{00000000-0000-0000-0000-000000000000}"/>
          </ac:spMkLst>
        </pc:spChg>
      </pc:sldChg>
      <pc:sldChg chg="modSp add mod">
        <pc:chgData name="Anuj Kumar" userId="fbbf561fc1d5fd09" providerId="LiveId" clId="{A39E909D-D884-4ACD-8BA0-6F464952824D}" dt="2023-05-08T11:37:44.497" v="6302" actId="115"/>
        <pc:sldMkLst>
          <pc:docMk/>
          <pc:sldMk cId="2239359939" sldId="38185"/>
        </pc:sldMkLst>
        <pc:spChg chg="mod">
          <ac:chgData name="Anuj Kumar" userId="fbbf561fc1d5fd09" providerId="LiveId" clId="{A39E909D-D884-4ACD-8BA0-6F464952824D}" dt="2023-05-08T11:37:44.497" v="6302" actId="115"/>
          <ac:spMkLst>
            <pc:docMk/>
            <pc:sldMk cId="2239359939" sldId="38185"/>
            <ac:spMk id="7" creationId="{00000000-0000-0000-0000-000000000000}"/>
          </ac:spMkLst>
        </pc:spChg>
      </pc:sldChg>
    </pc:docChg>
  </pc:docChgLst>
  <pc:docChgLst>
    <pc:chgData name="Anuj Kumar" userId="fbbf561fc1d5fd09" providerId="LiveId" clId="{F4D48747-AEB4-40FA-B43E-CDFDDA85185A}"/>
    <pc:docChg chg="custSel addSld delSld modSld">
      <pc:chgData name="Anuj Kumar" userId="fbbf561fc1d5fd09" providerId="LiveId" clId="{F4D48747-AEB4-40FA-B43E-CDFDDA85185A}" dt="2023-05-01T14:57:15.140" v="3821" actId="20577"/>
      <pc:docMkLst>
        <pc:docMk/>
      </pc:docMkLst>
      <pc:sldChg chg="modSp mod">
        <pc:chgData name="Anuj Kumar" userId="fbbf561fc1d5fd09" providerId="LiveId" clId="{F4D48747-AEB4-40FA-B43E-CDFDDA85185A}" dt="2023-05-01T14:24:52.816" v="490" actId="20577"/>
        <pc:sldMkLst>
          <pc:docMk/>
          <pc:sldMk cId="1022521700" sldId="35627"/>
        </pc:sldMkLst>
        <pc:spChg chg="mod">
          <ac:chgData name="Anuj Kumar" userId="fbbf561fc1d5fd09" providerId="LiveId" clId="{F4D48747-AEB4-40FA-B43E-CDFDDA85185A}" dt="2023-05-01T14:24:52.816" v="490" actId="20577"/>
          <ac:spMkLst>
            <pc:docMk/>
            <pc:sldMk cId="1022521700" sldId="35627"/>
            <ac:spMk id="10" creationId="{7A2A7EC3-852A-5A16-F0B5-3531D0D66745}"/>
          </ac:spMkLst>
        </pc:spChg>
      </pc:sldChg>
      <pc:sldChg chg="addSp delSp modSp">
        <pc:chgData name="Anuj Kumar" userId="fbbf561fc1d5fd09" providerId="LiveId" clId="{F4D48747-AEB4-40FA-B43E-CDFDDA85185A}" dt="2023-05-01T14:25:06.907" v="494" actId="1076"/>
        <pc:sldMkLst>
          <pc:docMk/>
          <pc:sldMk cId="1102545028" sldId="35628"/>
        </pc:sldMkLst>
        <pc:picChg chg="del">
          <ac:chgData name="Anuj Kumar" userId="fbbf561fc1d5fd09" providerId="LiveId" clId="{F4D48747-AEB4-40FA-B43E-CDFDDA85185A}" dt="2023-05-01T14:25:03.674" v="491" actId="478"/>
          <ac:picMkLst>
            <pc:docMk/>
            <pc:sldMk cId="1102545028" sldId="35628"/>
            <ac:picMk id="3" creationId="{61006D77-77E1-527F-2963-4CC52C69C8DA}"/>
          </ac:picMkLst>
        </pc:picChg>
        <pc:picChg chg="add mod">
          <ac:chgData name="Anuj Kumar" userId="fbbf561fc1d5fd09" providerId="LiveId" clId="{F4D48747-AEB4-40FA-B43E-CDFDDA85185A}" dt="2023-05-01T14:25:06.907" v="494" actId="1076"/>
          <ac:picMkLst>
            <pc:docMk/>
            <pc:sldMk cId="1102545028" sldId="35628"/>
            <ac:picMk id="1026" creationId="{D1644CEE-19D1-664C-D702-9D45865A43A1}"/>
          </ac:picMkLst>
        </pc:picChg>
      </pc:sldChg>
      <pc:sldChg chg="del">
        <pc:chgData name="Anuj Kumar" userId="fbbf561fc1d5fd09" providerId="LiveId" clId="{F4D48747-AEB4-40FA-B43E-CDFDDA85185A}" dt="2023-05-01T12:34:25.915" v="12" actId="47"/>
        <pc:sldMkLst>
          <pc:docMk/>
          <pc:sldMk cId="94287082" sldId="35633"/>
        </pc:sldMkLst>
      </pc:sldChg>
      <pc:sldChg chg="del">
        <pc:chgData name="Anuj Kumar" userId="fbbf561fc1d5fd09" providerId="LiveId" clId="{F4D48747-AEB4-40FA-B43E-CDFDDA85185A}" dt="2023-05-01T12:34:25.915" v="12" actId="47"/>
        <pc:sldMkLst>
          <pc:docMk/>
          <pc:sldMk cId="331972894" sldId="35658"/>
        </pc:sldMkLst>
      </pc:sldChg>
      <pc:sldChg chg="modSp mod">
        <pc:chgData name="Anuj Kumar" userId="fbbf561fc1d5fd09" providerId="LiveId" clId="{F4D48747-AEB4-40FA-B43E-CDFDDA85185A}" dt="2023-05-01T14:48:42.559" v="3463" actId="20577"/>
        <pc:sldMkLst>
          <pc:docMk/>
          <pc:sldMk cId="2627812795" sldId="36047"/>
        </pc:sldMkLst>
        <pc:spChg chg="mod">
          <ac:chgData name="Anuj Kumar" userId="fbbf561fc1d5fd09" providerId="LiveId" clId="{F4D48747-AEB4-40FA-B43E-CDFDDA85185A}" dt="2023-05-01T14:48:42.559" v="3463" actId="20577"/>
          <ac:spMkLst>
            <pc:docMk/>
            <pc:sldMk cId="2627812795" sldId="36047"/>
            <ac:spMk id="7" creationId="{00000000-0000-0000-0000-000000000000}"/>
          </ac:spMkLst>
        </pc:spChg>
      </pc:sldChg>
      <pc:sldChg chg="del">
        <pc:chgData name="Anuj Kumar" userId="fbbf561fc1d5fd09" providerId="LiveId" clId="{F4D48747-AEB4-40FA-B43E-CDFDDA85185A}" dt="2023-05-01T12:34:25.915" v="12" actId="47"/>
        <pc:sldMkLst>
          <pc:docMk/>
          <pc:sldMk cId="3136171491" sldId="36754"/>
        </pc:sldMkLst>
      </pc:sldChg>
      <pc:sldChg chg="del">
        <pc:chgData name="Anuj Kumar" userId="fbbf561fc1d5fd09" providerId="LiveId" clId="{F4D48747-AEB4-40FA-B43E-CDFDDA85185A}" dt="2023-05-01T12:34:25.915" v="12" actId="47"/>
        <pc:sldMkLst>
          <pc:docMk/>
          <pc:sldMk cId="1903996818" sldId="36881"/>
        </pc:sldMkLst>
      </pc:sldChg>
      <pc:sldChg chg="del">
        <pc:chgData name="Anuj Kumar" userId="fbbf561fc1d5fd09" providerId="LiveId" clId="{F4D48747-AEB4-40FA-B43E-CDFDDA85185A}" dt="2023-05-01T12:34:25.915" v="12" actId="47"/>
        <pc:sldMkLst>
          <pc:docMk/>
          <pc:sldMk cId="3580790076" sldId="36889"/>
        </pc:sldMkLst>
      </pc:sldChg>
      <pc:sldChg chg="del">
        <pc:chgData name="Anuj Kumar" userId="fbbf561fc1d5fd09" providerId="LiveId" clId="{F4D48747-AEB4-40FA-B43E-CDFDDA85185A}" dt="2023-05-01T12:34:25.915" v="12" actId="47"/>
        <pc:sldMkLst>
          <pc:docMk/>
          <pc:sldMk cId="2036577528" sldId="36912"/>
        </pc:sldMkLst>
      </pc:sldChg>
      <pc:sldChg chg="del">
        <pc:chgData name="Anuj Kumar" userId="fbbf561fc1d5fd09" providerId="LiveId" clId="{F4D48747-AEB4-40FA-B43E-CDFDDA85185A}" dt="2023-05-01T12:34:25.915" v="12" actId="47"/>
        <pc:sldMkLst>
          <pc:docMk/>
          <pc:sldMk cId="3728394585" sldId="36971"/>
        </pc:sldMkLst>
      </pc:sldChg>
      <pc:sldChg chg="del">
        <pc:chgData name="Anuj Kumar" userId="fbbf561fc1d5fd09" providerId="LiveId" clId="{F4D48747-AEB4-40FA-B43E-CDFDDA85185A}" dt="2023-05-01T12:34:25.915" v="12" actId="47"/>
        <pc:sldMkLst>
          <pc:docMk/>
          <pc:sldMk cId="1088821562" sldId="37021"/>
        </pc:sldMkLst>
      </pc:sldChg>
      <pc:sldChg chg="del">
        <pc:chgData name="Anuj Kumar" userId="fbbf561fc1d5fd09" providerId="LiveId" clId="{F4D48747-AEB4-40FA-B43E-CDFDDA85185A}" dt="2023-05-01T12:34:25.915" v="12" actId="47"/>
        <pc:sldMkLst>
          <pc:docMk/>
          <pc:sldMk cId="1191594715" sldId="37035"/>
        </pc:sldMkLst>
      </pc:sldChg>
      <pc:sldChg chg="del">
        <pc:chgData name="Anuj Kumar" userId="fbbf561fc1d5fd09" providerId="LiveId" clId="{F4D48747-AEB4-40FA-B43E-CDFDDA85185A}" dt="2023-05-01T12:34:25.915" v="12" actId="47"/>
        <pc:sldMkLst>
          <pc:docMk/>
          <pc:sldMk cId="14633242" sldId="37038"/>
        </pc:sldMkLst>
      </pc:sldChg>
      <pc:sldChg chg="del">
        <pc:chgData name="Anuj Kumar" userId="fbbf561fc1d5fd09" providerId="LiveId" clId="{F4D48747-AEB4-40FA-B43E-CDFDDA85185A}" dt="2023-05-01T12:34:25.915" v="12" actId="47"/>
        <pc:sldMkLst>
          <pc:docMk/>
          <pc:sldMk cId="1934958093" sldId="37312"/>
        </pc:sldMkLst>
      </pc:sldChg>
      <pc:sldChg chg="del">
        <pc:chgData name="Anuj Kumar" userId="fbbf561fc1d5fd09" providerId="LiveId" clId="{F4D48747-AEB4-40FA-B43E-CDFDDA85185A}" dt="2023-05-01T12:34:25.915" v="12" actId="47"/>
        <pc:sldMkLst>
          <pc:docMk/>
          <pc:sldMk cId="56320691" sldId="37316"/>
        </pc:sldMkLst>
      </pc:sldChg>
      <pc:sldChg chg="del">
        <pc:chgData name="Anuj Kumar" userId="fbbf561fc1d5fd09" providerId="LiveId" clId="{F4D48747-AEB4-40FA-B43E-CDFDDA85185A}" dt="2023-05-01T12:34:25.915" v="12" actId="47"/>
        <pc:sldMkLst>
          <pc:docMk/>
          <pc:sldMk cId="3766659646" sldId="37326"/>
        </pc:sldMkLst>
      </pc:sldChg>
      <pc:sldChg chg="del">
        <pc:chgData name="Anuj Kumar" userId="fbbf561fc1d5fd09" providerId="LiveId" clId="{F4D48747-AEB4-40FA-B43E-CDFDDA85185A}" dt="2023-05-01T12:34:25.915" v="12" actId="47"/>
        <pc:sldMkLst>
          <pc:docMk/>
          <pc:sldMk cId="4188474340" sldId="37329"/>
        </pc:sldMkLst>
      </pc:sldChg>
      <pc:sldChg chg="del">
        <pc:chgData name="Anuj Kumar" userId="fbbf561fc1d5fd09" providerId="LiveId" clId="{F4D48747-AEB4-40FA-B43E-CDFDDA85185A}" dt="2023-05-01T12:34:25.915" v="12" actId="47"/>
        <pc:sldMkLst>
          <pc:docMk/>
          <pc:sldMk cId="4048474506" sldId="37332"/>
        </pc:sldMkLst>
      </pc:sldChg>
      <pc:sldChg chg="del">
        <pc:chgData name="Anuj Kumar" userId="fbbf561fc1d5fd09" providerId="LiveId" clId="{F4D48747-AEB4-40FA-B43E-CDFDDA85185A}" dt="2023-05-01T12:34:25.915" v="12" actId="47"/>
        <pc:sldMkLst>
          <pc:docMk/>
          <pc:sldMk cId="2316406818" sldId="37337"/>
        </pc:sldMkLst>
      </pc:sldChg>
      <pc:sldChg chg="del">
        <pc:chgData name="Anuj Kumar" userId="fbbf561fc1d5fd09" providerId="LiveId" clId="{F4D48747-AEB4-40FA-B43E-CDFDDA85185A}" dt="2023-05-01T12:34:25.915" v="12" actId="47"/>
        <pc:sldMkLst>
          <pc:docMk/>
          <pc:sldMk cId="3195753407" sldId="37340"/>
        </pc:sldMkLst>
      </pc:sldChg>
      <pc:sldChg chg="del">
        <pc:chgData name="Anuj Kumar" userId="fbbf561fc1d5fd09" providerId="LiveId" clId="{F4D48747-AEB4-40FA-B43E-CDFDDA85185A}" dt="2023-05-01T12:34:25.915" v="12" actId="47"/>
        <pc:sldMkLst>
          <pc:docMk/>
          <pc:sldMk cId="3648416694" sldId="37346"/>
        </pc:sldMkLst>
      </pc:sldChg>
      <pc:sldChg chg="del">
        <pc:chgData name="Anuj Kumar" userId="fbbf561fc1d5fd09" providerId="LiveId" clId="{F4D48747-AEB4-40FA-B43E-CDFDDA85185A}" dt="2023-05-01T12:34:25.915" v="12" actId="47"/>
        <pc:sldMkLst>
          <pc:docMk/>
          <pc:sldMk cId="3634317631" sldId="37349"/>
        </pc:sldMkLst>
      </pc:sldChg>
      <pc:sldChg chg="del">
        <pc:chgData name="Anuj Kumar" userId="fbbf561fc1d5fd09" providerId="LiveId" clId="{F4D48747-AEB4-40FA-B43E-CDFDDA85185A}" dt="2023-05-01T12:34:25.915" v="12" actId="47"/>
        <pc:sldMkLst>
          <pc:docMk/>
          <pc:sldMk cId="1687202333" sldId="37353"/>
        </pc:sldMkLst>
      </pc:sldChg>
      <pc:sldChg chg="del">
        <pc:chgData name="Anuj Kumar" userId="fbbf561fc1d5fd09" providerId="LiveId" clId="{F4D48747-AEB4-40FA-B43E-CDFDDA85185A}" dt="2023-05-01T12:34:25.915" v="12" actId="47"/>
        <pc:sldMkLst>
          <pc:docMk/>
          <pc:sldMk cId="2262792997" sldId="37359"/>
        </pc:sldMkLst>
      </pc:sldChg>
      <pc:sldChg chg="del">
        <pc:chgData name="Anuj Kumar" userId="fbbf561fc1d5fd09" providerId="LiveId" clId="{F4D48747-AEB4-40FA-B43E-CDFDDA85185A}" dt="2023-05-01T12:34:25.915" v="12" actId="47"/>
        <pc:sldMkLst>
          <pc:docMk/>
          <pc:sldMk cId="2027378442" sldId="37362"/>
        </pc:sldMkLst>
      </pc:sldChg>
      <pc:sldChg chg="del">
        <pc:chgData name="Anuj Kumar" userId="fbbf561fc1d5fd09" providerId="LiveId" clId="{F4D48747-AEB4-40FA-B43E-CDFDDA85185A}" dt="2023-05-01T12:34:25.915" v="12" actId="47"/>
        <pc:sldMkLst>
          <pc:docMk/>
          <pc:sldMk cId="2042435091" sldId="37365"/>
        </pc:sldMkLst>
      </pc:sldChg>
      <pc:sldChg chg="del">
        <pc:chgData name="Anuj Kumar" userId="fbbf561fc1d5fd09" providerId="LiveId" clId="{F4D48747-AEB4-40FA-B43E-CDFDDA85185A}" dt="2023-05-01T12:34:25.915" v="12" actId="47"/>
        <pc:sldMkLst>
          <pc:docMk/>
          <pc:sldMk cId="3403605012" sldId="37368"/>
        </pc:sldMkLst>
      </pc:sldChg>
      <pc:sldChg chg="del">
        <pc:chgData name="Anuj Kumar" userId="fbbf561fc1d5fd09" providerId="LiveId" clId="{F4D48747-AEB4-40FA-B43E-CDFDDA85185A}" dt="2023-05-01T12:34:25.915" v="12" actId="47"/>
        <pc:sldMkLst>
          <pc:docMk/>
          <pc:sldMk cId="3975055684" sldId="37371"/>
        </pc:sldMkLst>
      </pc:sldChg>
      <pc:sldChg chg="del">
        <pc:chgData name="Anuj Kumar" userId="fbbf561fc1d5fd09" providerId="LiveId" clId="{F4D48747-AEB4-40FA-B43E-CDFDDA85185A}" dt="2023-05-01T12:34:25.915" v="12" actId="47"/>
        <pc:sldMkLst>
          <pc:docMk/>
          <pc:sldMk cId="2681462746" sldId="37375"/>
        </pc:sldMkLst>
      </pc:sldChg>
      <pc:sldChg chg="del">
        <pc:chgData name="Anuj Kumar" userId="fbbf561fc1d5fd09" providerId="LiveId" clId="{F4D48747-AEB4-40FA-B43E-CDFDDA85185A}" dt="2023-05-01T12:34:25.915" v="12" actId="47"/>
        <pc:sldMkLst>
          <pc:docMk/>
          <pc:sldMk cId="1640166970" sldId="37381"/>
        </pc:sldMkLst>
      </pc:sldChg>
      <pc:sldChg chg="del">
        <pc:chgData name="Anuj Kumar" userId="fbbf561fc1d5fd09" providerId="LiveId" clId="{F4D48747-AEB4-40FA-B43E-CDFDDA85185A}" dt="2023-05-01T12:34:25.915" v="12" actId="47"/>
        <pc:sldMkLst>
          <pc:docMk/>
          <pc:sldMk cId="421117487" sldId="37384"/>
        </pc:sldMkLst>
      </pc:sldChg>
      <pc:sldChg chg="del">
        <pc:chgData name="Anuj Kumar" userId="fbbf561fc1d5fd09" providerId="LiveId" clId="{F4D48747-AEB4-40FA-B43E-CDFDDA85185A}" dt="2023-05-01T12:34:25.915" v="12" actId="47"/>
        <pc:sldMkLst>
          <pc:docMk/>
          <pc:sldMk cId="1575419739" sldId="37390"/>
        </pc:sldMkLst>
      </pc:sldChg>
      <pc:sldChg chg="del">
        <pc:chgData name="Anuj Kumar" userId="fbbf561fc1d5fd09" providerId="LiveId" clId="{F4D48747-AEB4-40FA-B43E-CDFDDA85185A}" dt="2023-05-01T12:34:25.915" v="12" actId="47"/>
        <pc:sldMkLst>
          <pc:docMk/>
          <pc:sldMk cId="3092103047" sldId="37393"/>
        </pc:sldMkLst>
      </pc:sldChg>
      <pc:sldChg chg="del">
        <pc:chgData name="Anuj Kumar" userId="fbbf561fc1d5fd09" providerId="LiveId" clId="{F4D48747-AEB4-40FA-B43E-CDFDDA85185A}" dt="2023-05-01T12:34:25.915" v="12" actId="47"/>
        <pc:sldMkLst>
          <pc:docMk/>
          <pc:sldMk cId="1930172863" sldId="37402"/>
        </pc:sldMkLst>
      </pc:sldChg>
      <pc:sldChg chg="del">
        <pc:chgData name="Anuj Kumar" userId="fbbf561fc1d5fd09" providerId="LiveId" clId="{F4D48747-AEB4-40FA-B43E-CDFDDA85185A}" dt="2023-05-01T12:34:25.915" v="12" actId="47"/>
        <pc:sldMkLst>
          <pc:docMk/>
          <pc:sldMk cId="286696808" sldId="37405"/>
        </pc:sldMkLst>
      </pc:sldChg>
      <pc:sldChg chg="del">
        <pc:chgData name="Anuj Kumar" userId="fbbf561fc1d5fd09" providerId="LiveId" clId="{F4D48747-AEB4-40FA-B43E-CDFDDA85185A}" dt="2023-05-01T12:34:25.915" v="12" actId="47"/>
        <pc:sldMkLst>
          <pc:docMk/>
          <pc:sldMk cId="4057705333" sldId="37408"/>
        </pc:sldMkLst>
      </pc:sldChg>
      <pc:sldChg chg="modSp mod">
        <pc:chgData name="Anuj Kumar" userId="fbbf561fc1d5fd09" providerId="LiveId" clId="{F4D48747-AEB4-40FA-B43E-CDFDDA85185A}" dt="2023-05-01T12:34:17.610" v="11" actId="20577"/>
        <pc:sldMkLst>
          <pc:docMk/>
          <pc:sldMk cId="312246105" sldId="37430"/>
        </pc:sldMkLst>
        <pc:spChg chg="mod">
          <ac:chgData name="Anuj Kumar" userId="fbbf561fc1d5fd09" providerId="LiveId" clId="{F4D48747-AEB4-40FA-B43E-CDFDDA85185A}" dt="2023-05-01T12:34:17.610" v="11" actId="20577"/>
          <ac:spMkLst>
            <pc:docMk/>
            <pc:sldMk cId="312246105" sldId="37430"/>
            <ac:spMk id="7" creationId="{00000000-0000-0000-0000-000000000000}"/>
          </ac:spMkLst>
        </pc:spChg>
      </pc:sldChg>
      <pc:sldChg chg="del">
        <pc:chgData name="Anuj Kumar" userId="fbbf561fc1d5fd09" providerId="LiveId" clId="{F4D48747-AEB4-40FA-B43E-CDFDDA85185A}" dt="2023-05-01T12:34:25.915" v="12" actId="47"/>
        <pc:sldMkLst>
          <pc:docMk/>
          <pc:sldMk cId="2902415465" sldId="37469"/>
        </pc:sldMkLst>
      </pc:sldChg>
      <pc:sldChg chg="del">
        <pc:chgData name="Anuj Kumar" userId="fbbf561fc1d5fd09" providerId="LiveId" clId="{F4D48747-AEB4-40FA-B43E-CDFDDA85185A}" dt="2023-05-01T12:34:25.915" v="12" actId="47"/>
        <pc:sldMkLst>
          <pc:docMk/>
          <pc:sldMk cId="1358445612" sldId="37493"/>
        </pc:sldMkLst>
      </pc:sldChg>
      <pc:sldChg chg="del">
        <pc:chgData name="Anuj Kumar" userId="fbbf561fc1d5fd09" providerId="LiveId" clId="{F4D48747-AEB4-40FA-B43E-CDFDDA85185A}" dt="2023-05-01T12:34:25.915" v="12" actId="47"/>
        <pc:sldMkLst>
          <pc:docMk/>
          <pc:sldMk cId="3443203163" sldId="37496"/>
        </pc:sldMkLst>
      </pc:sldChg>
      <pc:sldChg chg="del">
        <pc:chgData name="Anuj Kumar" userId="fbbf561fc1d5fd09" providerId="LiveId" clId="{F4D48747-AEB4-40FA-B43E-CDFDDA85185A}" dt="2023-05-01T12:34:25.915" v="12" actId="47"/>
        <pc:sldMkLst>
          <pc:docMk/>
          <pc:sldMk cId="1041028170" sldId="37545"/>
        </pc:sldMkLst>
      </pc:sldChg>
      <pc:sldChg chg="modSp mod">
        <pc:chgData name="Anuj Kumar" userId="fbbf561fc1d5fd09" providerId="LiveId" clId="{F4D48747-AEB4-40FA-B43E-CDFDDA85185A}" dt="2023-05-01T14:32:28.191" v="1699" actId="20577"/>
        <pc:sldMkLst>
          <pc:docMk/>
          <pc:sldMk cId="1801021570" sldId="37549"/>
        </pc:sldMkLst>
        <pc:spChg chg="mod">
          <ac:chgData name="Anuj Kumar" userId="fbbf561fc1d5fd09" providerId="LiveId" clId="{F4D48747-AEB4-40FA-B43E-CDFDDA85185A}" dt="2023-05-01T14:32:28.191" v="1699" actId="20577"/>
          <ac:spMkLst>
            <pc:docMk/>
            <pc:sldMk cId="1801021570" sldId="37549"/>
            <ac:spMk id="10" creationId="{7A2A7EC3-852A-5A16-F0B5-3531D0D66745}"/>
          </ac:spMkLst>
        </pc:spChg>
      </pc:sldChg>
      <pc:sldChg chg="addSp delSp modSp">
        <pc:chgData name="Anuj Kumar" userId="fbbf561fc1d5fd09" providerId="LiveId" clId="{F4D48747-AEB4-40FA-B43E-CDFDDA85185A}" dt="2023-05-01T14:32:39.413" v="1703" actId="1076"/>
        <pc:sldMkLst>
          <pc:docMk/>
          <pc:sldMk cId="1110703182" sldId="37550"/>
        </pc:sldMkLst>
        <pc:picChg chg="add mod">
          <ac:chgData name="Anuj Kumar" userId="fbbf561fc1d5fd09" providerId="LiveId" clId="{F4D48747-AEB4-40FA-B43E-CDFDDA85185A}" dt="2023-05-01T14:32:39.413" v="1703" actId="1076"/>
          <ac:picMkLst>
            <pc:docMk/>
            <pc:sldMk cId="1110703182" sldId="37550"/>
            <ac:picMk id="3" creationId="{BD570581-BC8C-31E4-F531-34B521D17AA0}"/>
          </ac:picMkLst>
        </pc:picChg>
        <pc:picChg chg="del">
          <ac:chgData name="Anuj Kumar" userId="fbbf561fc1d5fd09" providerId="LiveId" clId="{F4D48747-AEB4-40FA-B43E-CDFDDA85185A}" dt="2023-05-01T14:32:35.438" v="1700" actId="478"/>
          <ac:picMkLst>
            <pc:docMk/>
            <pc:sldMk cId="1110703182" sldId="37550"/>
            <ac:picMk id="5122" creationId="{9E12EAB6-4B0C-2AD8-E575-06107ACE6752}"/>
          </ac:picMkLst>
        </pc:picChg>
      </pc:sldChg>
      <pc:sldChg chg="modSp mod">
        <pc:chgData name="Anuj Kumar" userId="fbbf561fc1d5fd09" providerId="LiveId" clId="{F4D48747-AEB4-40FA-B43E-CDFDDA85185A}" dt="2023-05-01T14:54:59.467" v="3634" actId="20577"/>
        <pc:sldMkLst>
          <pc:docMk/>
          <pc:sldMk cId="1390961840" sldId="37551"/>
        </pc:sldMkLst>
        <pc:spChg chg="mod">
          <ac:chgData name="Anuj Kumar" userId="fbbf561fc1d5fd09" providerId="LiveId" clId="{F4D48747-AEB4-40FA-B43E-CDFDDA85185A}" dt="2023-05-01T14:54:59.467" v="3634" actId="20577"/>
          <ac:spMkLst>
            <pc:docMk/>
            <pc:sldMk cId="1390961840" sldId="37551"/>
            <ac:spMk id="7" creationId="{00000000-0000-0000-0000-000000000000}"/>
          </ac:spMkLst>
        </pc:spChg>
      </pc:sldChg>
      <pc:sldChg chg="modSp mod modAnim">
        <pc:chgData name="Anuj Kumar" userId="fbbf561fc1d5fd09" providerId="LiveId" clId="{F4D48747-AEB4-40FA-B43E-CDFDDA85185A}" dt="2023-05-01T14:30:36.618" v="1235" actId="20577"/>
        <pc:sldMkLst>
          <pc:docMk/>
          <pc:sldMk cId="215829517" sldId="37553"/>
        </pc:sldMkLst>
        <pc:spChg chg="mod">
          <ac:chgData name="Anuj Kumar" userId="fbbf561fc1d5fd09" providerId="LiveId" clId="{F4D48747-AEB4-40FA-B43E-CDFDDA85185A}" dt="2023-05-01T14:30:36.618" v="1235" actId="20577"/>
          <ac:spMkLst>
            <pc:docMk/>
            <pc:sldMk cId="215829517" sldId="37553"/>
            <ac:spMk id="3" creationId="{67EB1CA5-E6B0-1E53-5C8F-9568D9A39227}"/>
          </ac:spMkLst>
        </pc:spChg>
        <pc:spChg chg="mod">
          <ac:chgData name="Anuj Kumar" userId="fbbf561fc1d5fd09" providerId="LiveId" clId="{F4D48747-AEB4-40FA-B43E-CDFDDA85185A}" dt="2023-05-01T14:30:33.411" v="1231" actId="20577"/>
          <ac:spMkLst>
            <pc:docMk/>
            <pc:sldMk cId="215829517" sldId="37553"/>
            <ac:spMk id="10" creationId="{7A2A7EC3-852A-5A16-F0B5-3531D0D66745}"/>
          </ac:spMkLst>
        </pc:spChg>
      </pc:sldChg>
      <pc:sldChg chg="addSp delSp modSp">
        <pc:chgData name="Anuj Kumar" userId="fbbf561fc1d5fd09" providerId="LiveId" clId="{F4D48747-AEB4-40FA-B43E-CDFDDA85185A}" dt="2023-05-01T14:30:47.486" v="1239" actId="1076"/>
        <pc:sldMkLst>
          <pc:docMk/>
          <pc:sldMk cId="2161023345" sldId="37554"/>
        </pc:sldMkLst>
        <pc:picChg chg="add mod">
          <ac:chgData name="Anuj Kumar" userId="fbbf561fc1d5fd09" providerId="LiveId" clId="{F4D48747-AEB4-40FA-B43E-CDFDDA85185A}" dt="2023-05-01T14:30:47.486" v="1239" actId="1076"/>
          <ac:picMkLst>
            <pc:docMk/>
            <pc:sldMk cId="2161023345" sldId="37554"/>
            <ac:picMk id="3" creationId="{AC37DBBF-7C61-2EC9-46DE-D7A5F95B7EA5}"/>
          </ac:picMkLst>
        </pc:picChg>
        <pc:picChg chg="del">
          <ac:chgData name="Anuj Kumar" userId="fbbf561fc1d5fd09" providerId="LiveId" clId="{F4D48747-AEB4-40FA-B43E-CDFDDA85185A}" dt="2023-05-01T14:30:43.951" v="1236" actId="478"/>
          <ac:picMkLst>
            <pc:docMk/>
            <pc:sldMk cId="2161023345" sldId="37554"/>
            <ac:picMk id="4098" creationId="{8C859DE8-7CD7-F4F5-1214-3924EAE89481}"/>
          </ac:picMkLst>
        </pc:picChg>
      </pc:sldChg>
      <pc:sldChg chg="modSp mod">
        <pc:chgData name="Anuj Kumar" userId="fbbf561fc1d5fd09" providerId="LiveId" clId="{F4D48747-AEB4-40FA-B43E-CDFDDA85185A}" dt="2023-05-01T14:55:52.140" v="3750" actId="20577"/>
        <pc:sldMkLst>
          <pc:docMk/>
          <pc:sldMk cId="2389861642" sldId="37555"/>
        </pc:sldMkLst>
        <pc:spChg chg="mod">
          <ac:chgData name="Anuj Kumar" userId="fbbf561fc1d5fd09" providerId="LiveId" clId="{F4D48747-AEB4-40FA-B43E-CDFDDA85185A}" dt="2023-05-01T14:55:52.140" v="3750" actId="20577"/>
          <ac:spMkLst>
            <pc:docMk/>
            <pc:sldMk cId="2389861642" sldId="37555"/>
            <ac:spMk id="7" creationId="{00000000-0000-0000-0000-000000000000}"/>
          </ac:spMkLst>
        </pc:spChg>
      </pc:sldChg>
      <pc:sldChg chg="modSp mod">
        <pc:chgData name="Anuj Kumar" userId="fbbf561fc1d5fd09" providerId="LiveId" clId="{F4D48747-AEB4-40FA-B43E-CDFDDA85185A}" dt="2023-05-01T14:29:08.208" v="1040" actId="20577"/>
        <pc:sldMkLst>
          <pc:docMk/>
          <pc:sldMk cId="1902798437" sldId="37556"/>
        </pc:sldMkLst>
        <pc:spChg chg="mod">
          <ac:chgData name="Anuj Kumar" userId="fbbf561fc1d5fd09" providerId="LiveId" clId="{F4D48747-AEB4-40FA-B43E-CDFDDA85185A}" dt="2023-05-01T14:29:08.208" v="1040" actId="20577"/>
          <ac:spMkLst>
            <pc:docMk/>
            <pc:sldMk cId="1902798437" sldId="37556"/>
            <ac:spMk id="10" creationId="{7A2A7EC3-852A-5A16-F0B5-3531D0D66745}"/>
          </ac:spMkLst>
        </pc:spChg>
      </pc:sldChg>
      <pc:sldChg chg="addSp delSp modSp">
        <pc:chgData name="Anuj Kumar" userId="fbbf561fc1d5fd09" providerId="LiveId" clId="{F4D48747-AEB4-40FA-B43E-CDFDDA85185A}" dt="2023-05-01T14:29:19.982" v="1044" actId="1076"/>
        <pc:sldMkLst>
          <pc:docMk/>
          <pc:sldMk cId="3813854865" sldId="37557"/>
        </pc:sldMkLst>
        <pc:picChg chg="add mod">
          <ac:chgData name="Anuj Kumar" userId="fbbf561fc1d5fd09" providerId="LiveId" clId="{F4D48747-AEB4-40FA-B43E-CDFDDA85185A}" dt="2023-05-01T14:29:19.982" v="1044" actId="1076"/>
          <ac:picMkLst>
            <pc:docMk/>
            <pc:sldMk cId="3813854865" sldId="37557"/>
            <ac:picMk id="3" creationId="{2D21671C-B141-5C0D-20E2-AA663EA0E5FA}"/>
          </ac:picMkLst>
        </pc:picChg>
        <pc:picChg chg="del">
          <ac:chgData name="Anuj Kumar" userId="fbbf561fc1d5fd09" providerId="LiveId" clId="{F4D48747-AEB4-40FA-B43E-CDFDDA85185A}" dt="2023-05-01T14:29:16.798" v="1041" actId="478"/>
          <ac:picMkLst>
            <pc:docMk/>
            <pc:sldMk cId="3813854865" sldId="37557"/>
            <ac:picMk id="3074" creationId="{46534BDE-791E-3BE6-CDBB-C67A12AE758E}"/>
          </ac:picMkLst>
        </pc:picChg>
      </pc:sldChg>
      <pc:sldChg chg="modSp mod">
        <pc:chgData name="Anuj Kumar" userId="fbbf561fc1d5fd09" providerId="LiveId" clId="{F4D48747-AEB4-40FA-B43E-CDFDDA85185A}" dt="2023-05-01T14:56:16.445" v="3759" actId="20577"/>
        <pc:sldMkLst>
          <pc:docMk/>
          <pc:sldMk cId="1855504417" sldId="37558"/>
        </pc:sldMkLst>
        <pc:spChg chg="mod">
          <ac:chgData name="Anuj Kumar" userId="fbbf561fc1d5fd09" providerId="LiveId" clId="{F4D48747-AEB4-40FA-B43E-CDFDDA85185A}" dt="2023-05-01T14:56:16.445" v="3759" actId="20577"/>
          <ac:spMkLst>
            <pc:docMk/>
            <pc:sldMk cId="1855504417" sldId="37558"/>
            <ac:spMk id="7" creationId="{00000000-0000-0000-0000-000000000000}"/>
          </ac:spMkLst>
        </pc:spChg>
      </pc:sldChg>
      <pc:sldChg chg="modSp add mod">
        <pc:chgData name="Anuj Kumar" userId="fbbf561fc1d5fd09" providerId="LiveId" clId="{F4D48747-AEB4-40FA-B43E-CDFDDA85185A}" dt="2023-05-01T13:13:58.629" v="214" actId="6549"/>
        <pc:sldMkLst>
          <pc:docMk/>
          <pc:sldMk cId="927582479" sldId="37559"/>
        </pc:sldMkLst>
        <pc:spChg chg="mod">
          <ac:chgData name="Anuj Kumar" userId="fbbf561fc1d5fd09" providerId="LiveId" clId="{F4D48747-AEB4-40FA-B43E-CDFDDA85185A}" dt="2023-05-01T13:13:58.629" v="214" actId="6549"/>
          <ac:spMkLst>
            <pc:docMk/>
            <pc:sldMk cId="927582479" sldId="37559"/>
            <ac:spMk id="10" creationId="{7A2A7EC3-852A-5A16-F0B5-3531D0D66745}"/>
          </ac:spMkLst>
        </pc:spChg>
      </pc:sldChg>
      <pc:sldChg chg="modSp mod modAnim">
        <pc:chgData name="Anuj Kumar" userId="fbbf561fc1d5fd09" providerId="LiveId" clId="{F4D48747-AEB4-40FA-B43E-CDFDDA85185A}" dt="2023-05-01T14:27:16.528" v="747" actId="20577"/>
        <pc:sldMkLst>
          <pc:docMk/>
          <pc:sldMk cId="2311513025" sldId="37562"/>
        </pc:sldMkLst>
        <pc:spChg chg="mod">
          <ac:chgData name="Anuj Kumar" userId="fbbf561fc1d5fd09" providerId="LiveId" clId="{F4D48747-AEB4-40FA-B43E-CDFDDA85185A}" dt="2023-05-01T14:27:16.528" v="747" actId="20577"/>
          <ac:spMkLst>
            <pc:docMk/>
            <pc:sldMk cId="2311513025" sldId="37562"/>
            <ac:spMk id="3" creationId="{67EB1CA5-E6B0-1E53-5C8F-9568D9A39227}"/>
          </ac:spMkLst>
        </pc:spChg>
        <pc:spChg chg="mod">
          <ac:chgData name="Anuj Kumar" userId="fbbf561fc1d5fd09" providerId="LiveId" clId="{F4D48747-AEB4-40FA-B43E-CDFDDA85185A}" dt="2023-05-01T14:27:11.966" v="743" actId="6549"/>
          <ac:spMkLst>
            <pc:docMk/>
            <pc:sldMk cId="2311513025" sldId="37562"/>
            <ac:spMk id="10" creationId="{7A2A7EC3-852A-5A16-F0B5-3531D0D66745}"/>
          </ac:spMkLst>
        </pc:spChg>
      </pc:sldChg>
      <pc:sldChg chg="addSp delSp modSp">
        <pc:chgData name="Anuj Kumar" userId="fbbf561fc1d5fd09" providerId="LiveId" clId="{F4D48747-AEB4-40FA-B43E-CDFDDA85185A}" dt="2023-05-01T14:27:37.262" v="753" actId="1076"/>
        <pc:sldMkLst>
          <pc:docMk/>
          <pc:sldMk cId="3966865965" sldId="37563"/>
        </pc:sldMkLst>
        <pc:picChg chg="add mod">
          <ac:chgData name="Anuj Kumar" userId="fbbf561fc1d5fd09" providerId="LiveId" clId="{F4D48747-AEB4-40FA-B43E-CDFDDA85185A}" dt="2023-05-01T14:27:37.262" v="753" actId="1076"/>
          <ac:picMkLst>
            <pc:docMk/>
            <pc:sldMk cId="3966865965" sldId="37563"/>
            <ac:picMk id="3" creationId="{5FF9F921-58BF-FB9A-8C19-71DF9223DEF3}"/>
          </ac:picMkLst>
        </pc:picChg>
        <pc:picChg chg="del">
          <ac:chgData name="Anuj Kumar" userId="fbbf561fc1d5fd09" providerId="LiveId" clId="{F4D48747-AEB4-40FA-B43E-CDFDDA85185A}" dt="2023-05-01T14:27:28.976" v="748" actId="478"/>
          <ac:picMkLst>
            <pc:docMk/>
            <pc:sldMk cId="3966865965" sldId="37563"/>
            <ac:picMk id="2050" creationId="{1D9573B4-7DE1-2092-C97F-E9278D710499}"/>
          </ac:picMkLst>
        </pc:picChg>
      </pc:sldChg>
      <pc:sldChg chg="modSp mod">
        <pc:chgData name="Anuj Kumar" userId="fbbf561fc1d5fd09" providerId="LiveId" clId="{F4D48747-AEB4-40FA-B43E-CDFDDA85185A}" dt="2023-05-01T14:34:16.417" v="1918" actId="20577"/>
        <pc:sldMkLst>
          <pc:docMk/>
          <pc:sldMk cId="258794682" sldId="37567"/>
        </pc:sldMkLst>
        <pc:spChg chg="mod">
          <ac:chgData name="Anuj Kumar" userId="fbbf561fc1d5fd09" providerId="LiveId" clId="{F4D48747-AEB4-40FA-B43E-CDFDDA85185A}" dt="2023-05-01T14:34:16.417" v="1918" actId="20577"/>
          <ac:spMkLst>
            <pc:docMk/>
            <pc:sldMk cId="258794682" sldId="37567"/>
            <ac:spMk id="10" creationId="{7A2A7EC3-852A-5A16-F0B5-3531D0D66745}"/>
          </ac:spMkLst>
        </pc:spChg>
      </pc:sldChg>
      <pc:sldChg chg="addSp delSp modSp">
        <pc:chgData name="Anuj Kumar" userId="fbbf561fc1d5fd09" providerId="LiveId" clId="{F4D48747-AEB4-40FA-B43E-CDFDDA85185A}" dt="2023-05-01T14:33:47.028" v="1867" actId="1076"/>
        <pc:sldMkLst>
          <pc:docMk/>
          <pc:sldMk cId="2984440622" sldId="37568"/>
        </pc:sldMkLst>
        <pc:picChg chg="add mod">
          <ac:chgData name="Anuj Kumar" userId="fbbf561fc1d5fd09" providerId="LiveId" clId="{F4D48747-AEB4-40FA-B43E-CDFDDA85185A}" dt="2023-05-01T14:33:47.028" v="1867" actId="1076"/>
          <ac:picMkLst>
            <pc:docMk/>
            <pc:sldMk cId="2984440622" sldId="37568"/>
            <ac:picMk id="3" creationId="{C65185EB-680B-B7BF-65A7-939CDB524481}"/>
          </ac:picMkLst>
        </pc:picChg>
        <pc:picChg chg="del">
          <ac:chgData name="Anuj Kumar" userId="fbbf561fc1d5fd09" providerId="LiveId" clId="{F4D48747-AEB4-40FA-B43E-CDFDDA85185A}" dt="2023-05-01T14:33:43.230" v="1864" actId="478"/>
          <ac:picMkLst>
            <pc:docMk/>
            <pc:sldMk cId="2984440622" sldId="37568"/>
            <ac:picMk id="6146" creationId="{D1350D8C-23AD-0FD7-4649-AEB4D6D88F9D}"/>
          </ac:picMkLst>
        </pc:picChg>
      </pc:sldChg>
      <pc:sldChg chg="modSp mod">
        <pc:chgData name="Anuj Kumar" userId="fbbf561fc1d5fd09" providerId="LiveId" clId="{F4D48747-AEB4-40FA-B43E-CDFDDA85185A}" dt="2023-05-01T14:54:17.774" v="3622" actId="6549"/>
        <pc:sldMkLst>
          <pc:docMk/>
          <pc:sldMk cId="2979475229" sldId="37569"/>
        </pc:sldMkLst>
        <pc:spChg chg="mod">
          <ac:chgData name="Anuj Kumar" userId="fbbf561fc1d5fd09" providerId="LiveId" clId="{F4D48747-AEB4-40FA-B43E-CDFDDA85185A}" dt="2023-05-01T14:54:17.774" v="3622" actId="6549"/>
          <ac:spMkLst>
            <pc:docMk/>
            <pc:sldMk cId="2979475229" sldId="37569"/>
            <ac:spMk id="7" creationId="{00000000-0000-0000-0000-000000000000}"/>
          </ac:spMkLst>
        </pc:spChg>
      </pc:sldChg>
      <pc:sldChg chg="modSp mod">
        <pc:chgData name="Anuj Kumar" userId="fbbf561fc1d5fd09" providerId="LiveId" clId="{F4D48747-AEB4-40FA-B43E-CDFDDA85185A}" dt="2023-05-01T14:39:59.575" v="2458" actId="20577"/>
        <pc:sldMkLst>
          <pc:docMk/>
          <pc:sldMk cId="2425010638" sldId="37570"/>
        </pc:sldMkLst>
        <pc:spChg chg="mod">
          <ac:chgData name="Anuj Kumar" userId="fbbf561fc1d5fd09" providerId="LiveId" clId="{F4D48747-AEB4-40FA-B43E-CDFDDA85185A}" dt="2023-05-01T14:39:59.575" v="2458" actId="20577"/>
          <ac:spMkLst>
            <pc:docMk/>
            <pc:sldMk cId="2425010638" sldId="37570"/>
            <ac:spMk id="10" creationId="{7A2A7EC3-852A-5A16-F0B5-3531D0D66745}"/>
          </ac:spMkLst>
        </pc:spChg>
      </pc:sldChg>
      <pc:sldChg chg="addSp delSp modSp">
        <pc:chgData name="Anuj Kumar" userId="fbbf561fc1d5fd09" providerId="LiveId" clId="{F4D48747-AEB4-40FA-B43E-CDFDDA85185A}" dt="2023-05-01T14:40:38.650" v="2462" actId="1076"/>
        <pc:sldMkLst>
          <pc:docMk/>
          <pc:sldMk cId="3602942947" sldId="37571"/>
        </pc:sldMkLst>
        <pc:picChg chg="add mod">
          <ac:chgData name="Anuj Kumar" userId="fbbf561fc1d5fd09" providerId="LiveId" clId="{F4D48747-AEB4-40FA-B43E-CDFDDA85185A}" dt="2023-05-01T14:40:38.650" v="2462" actId="1076"/>
          <ac:picMkLst>
            <pc:docMk/>
            <pc:sldMk cId="3602942947" sldId="37571"/>
            <ac:picMk id="3" creationId="{F3D4A2F4-29D5-FEE8-EC10-1C83F22CA747}"/>
          </ac:picMkLst>
        </pc:picChg>
        <pc:picChg chg="del">
          <ac:chgData name="Anuj Kumar" userId="fbbf561fc1d5fd09" providerId="LiveId" clId="{F4D48747-AEB4-40FA-B43E-CDFDDA85185A}" dt="2023-05-01T14:40:34.700" v="2459" actId="478"/>
          <ac:picMkLst>
            <pc:docMk/>
            <pc:sldMk cId="3602942947" sldId="37571"/>
            <ac:picMk id="8194" creationId="{5885DF6B-3AFA-FD9F-87AB-0A8180C21726}"/>
          </ac:picMkLst>
        </pc:picChg>
      </pc:sldChg>
      <pc:sldChg chg="modSp mod">
        <pc:chgData name="Anuj Kumar" userId="fbbf561fc1d5fd09" providerId="LiveId" clId="{F4D48747-AEB4-40FA-B43E-CDFDDA85185A}" dt="2023-05-01T14:45:46.750" v="3223" actId="20577"/>
        <pc:sldMkLst>
          <pc:docMk/>
          <pc:sldMk cId="1996721101" sldId="37572"/>
        </pc:sldMkLst>
        <pc:spChg chg="mod">
          <ac:chgData name="Anuj Kumar" userId="fbbf561fc1d5fd09" providerId="LiveId" clId="{F4D48747-AEB4-40FA-B43E-CDFDDA85185A}" dt="2023-05-01T14:45:46.750" v="3223" actId="20577"/>
          <ac:spMkLst>
            <pc:docMk/>
            <pc:sldMk cId="1996721101" sldId="37572"/>
            <ac:spMk id="7" creationId="{00000000-0000-0000-0000-000000000000}"/>
          </ac:spMkLst>
        </pc:spChg>
      </pc:sldChg>
      <pc:sldChg chg="modSp mod">
        <pc:chgData name="Anuj Kumar" userId="fbbf561fc1d5fd09" providerId="LiveId" clId="{F4D48747-AEB4-40FA-B43E-CDFDDA85185A}" dt="2023-05-01T14:42:27.805" v="2822" actId="20577"/>
        <pc:sldMkLst>
          <pc:docMk/>
          <pc:sldMk cId="1346513316" sldId="37573"/>
        </pc:sldMkLst>
        <pc:spChg chg="mod">
          <ac:chgData name="Anuj Kumar" userId="fbbf561fc1d5fd09" providerId="LiveId" clId="{F4D48747-AEB4-40FA-B43E-CDFDDA85185A}" dt="2023-05-01T14:42:27.805" v="2822" actId="20577"/>
          <ac:spMkLst>
            <pc:docMk/>
            <pc:sldMk cId="1346513316" sldId="37573"/>
            <ac:spMk id="10" creationId="{7A2A7EC3-852A-5A16-F0B5-3531D0D66745}"/>
          </ac:spMkLst>
        </pc:spChg>
      </pc:sldChg>
      <pc:sldChg chg="addSp delSp modSp">
        <pc:chgData name="Anuj Kumar" userId="fbbf561fc1d5fd09" providerId="LiveId" clId="{F4D48747-AEB4-40FA-B43E-CDFDDA85185A}" dt="2023-05-01T14:42:43.395" v="2826" actId="1076"/>
        <pc:sldMkLst>
          <pc:docMk/>
          <pc:sldMk cId="4273193764" sldId="37574"/>
        </pc:sldMkLst>
        <pc:picChg chg="add mod">
          <ac:chgData name="Anuj Kumar" userId="fbbf561fc1d5fd09" providerId="LiveId" clId="{F4D48747-AEB4-40FA-B43E-CDFDDA85185A}" dt="2023-05-01T14:42:43.395" v="2826" actId="1076"/>
          <ac:picMkLst>
            <pc:docMk/>
            <pc:sldMk cId="4273193764" sldId="37574"/>
            <ac:picMk id="3" creationId="{461BE4A8-36BD-1CEA-6560-2B5302E24895}"/>
          </ac:picMkLst>
        </pc:picChg>
        <pc:picChg chg="del">
          <ac:chgData name="Anuj Kumar" userId="fbbf561fc1d5fd09" providerId="LiveId" clId="{F4D48747-AEB4-40FA-B43E-CDFDDA85185A}" dt="2023-05-01T14:42:39.519" v="2823" actId="478"/>
          <ac:picMkLst>
            <pc:docMk/>
            <pc:sldMk cId="4273193764" sldId="37574"/>
            <ac:picMk id="9218" creationId="{9990812C-0F8C-A9B8-1FC9-DB0F25E3B514}"/>
          </ac:picMkLst>
        </pc:picChg>
      </pc:sldChg>
      <pc:sldChg chg="modSp mod">
        <pc:chgData name="Anuj Kumar" userId="fbbf561fc1d5fd09" providerId="LiveId" clId="{F4D48747-AEB4-40FA-B43E-CDFDDA85185A}" dt="2023-05-01T14:47:14.497" v="3298" actId="20577"/>
        <pc:sldMkLst>
          <pc:docMk/>
          <pc:sldMk cId="2351124263" sldId="37575"/>
        </pc:sldMkLst>
        <pc:spChg chg="mod">
          <ac:chgData name="Anuj Kumar" userId="fbbf561fc1d5fd09" providerId="LiveId" clId="{F4D48747-AEB4-40FA-B43E-CDFDDA85185A}" dt="2023-05-01T14:47:14.497" v="3298" actId="20577"/>
          <ac:spMkLst>
            <pc:docMk/>
            <pc:sldMk cId="2351124263" sldId="37575"/>
            <ac:spMk id="7" creationId="{00000000-0000-0000-0000-000000000000}"/>
          </ac:spMkLst>
        </pc:spChg>
      </pc:sldChg>
      <pc:sldChg chg="del">
        <pc:chgData name="Anuj Kumar" userId="fbbf561fc1d5fd09" providerId="LiveId" clId="{F4D48747-AEB4-40FA-B43E-CDFDDA85185A}" dt="2023-05-01T12:34:25.915" v="12" actId="47"/>
        <pc:sldMkLst>
          <pc:docMk/>
          <pc:sldMk cId="1296251099" sldId="37579"/>
        </pc:sldMkLst>
      </pc:sldChg>
      <pc:sldChg chg="del">
        <pc:chgData name="Anuj Kumar" userId="fbbf561fc1d5fd09" providerId="LiveId" clId="{F4D48747-AEB4-40FA-B43E-CDFDDA85185A}" dt="2023-05-01T12:34:25.915" v="12" actId="47"/>
        <pc:sldMkLst>
          <pc:docMk/>
          <pc:sldMk cId="514248504" sldId="37580"/>
        </pc:sldMkLst>
      </pc:sldChg>
      <pc:sldChg chg="del">
        <pc:chgData name="Anuj Kumar" userId="fbbf561fc1d5fd09" providerId="LiveId" clId="{F4D48747-AEB4-40FA-B43E-CDFDDA85185A}" dt="2023-05-01T12:34:25.915" v="12" actId="47"/>
        <pc:sldMkLst>
          <pc:docMk/>
          <pc:sldMk cId="826588008" sldId="37581"/>
        </pc:sldMkLst>
      </pc:sldChg>
      <pc:sldChg chg="del">
        <pc:chgData name="Anuj Kumar" userId="fbbf561fc1d5fd09" providerId="LiveId" clId="{F4D48747-AEB4-40FA-B43E-CDFDDA85185A}" dt="2023-05-01T12:34:25.915" v="12" actId="47"/>
        <pc:sldMkLst>
          <pc:docMk/>
          <pc:sldMk cId="1960676016" sldId="37584"/>
        </pc:sldMkLst>
      </pc:sldChg>
      <pc:sldChg chg="del">
        <pc:chgData name="Anuj Kumar" userId="fbbf561fc1d5fd09" providerId="LiveId" clId="{F4D48747-AEB4-40FA-B43E-CDFDDA85185A}" dt="2023-05-01T12:34:25.915" v="12" actId="47"/>
        <pc:sldMkLst>
          <pc:docMk/>
          <pc:sldMk cId="2908487501" sldId="37585"/>
        </pc:sldMkLst>
      </pc:sldChg>
      <pc:sldChg chg="del">
        <pc:chgData name="Anuj Kumar" userId="fbbf561fc1d5fd09" providerId="LiveId" clId="{F4D48747-AEB4-40FA-B43E-CDFDDA85185A}" dt="2023-05-01T12:34:25.915" v="12" actId="47"/>
        <pc:sldMkLst>
          <pc:docMk/>
          <pc:sldMk cId="1249480572" sldId="37586"/>
        </pc:sldMkLst>
      </pc:sldChg>
      <pc:sldChg chg="del">
        <pc:chgData name="Anuj Kumar" userId="fbbf561fc1d5fd09" providerId="LiveId" clId="{F4D48747-AEB4-40FA-B43E-CDFDDA85185A}" dt="2023-05-01T12:34:25.915" v="12" actId="47"/>
        <pc:sldMkLst>
          <pc:docMk/>
          <pc:sldMk cId="2591226734" sldId="37587"/>
        </pc:sldMkLst>
      </pc:sldChg>
      <pc:sldChg chg="del">
        <pc:chgData name="Anuj Kumar" userId="fbbf561fc1d5fd09" providerId="LiveId" clId="{F4D48747-AEB4-40FA-B43E-CDFDDA85185A}" dt="2023-05-01T12:34:25.915" v="12" actId="47"/>
        <pc:sldMkLst>
          <pc:docMk/>
          <pc:sldMk cId="2162708207" sldId="37589"/>
        </pc:sldMkLst>
      </pc:sldChg>
      <pc:sldChg chg="del">
        <pc:chgData name="Anuj Kumar" userId="fbbf561fc1d5fd09" providerId="LiveId" clId="{F4D48747-AEB4-40FA-B43E-CDFDDA85185A}" dt="2023-05-01T12:34:25.915" v="12" actId="47"/>
        <pc:sldMkLst>
          <pc:docMk/>
          <pc:sldMk cId="466450535" sldId="37590"/>
        </pc:sldMkLst>
      </pc:sldChg>
      <pc:sldChg chg="del">
        <pc:chgData name="Anuj Kumar" userId="fbbf561fc1d5fd09" providerId="LiveId" clId="{F4D48747-AEB4-40FA-B43E-CDFDDA85185A}" dt="2023-05-01T12:34:25.915" v="12" actId="47"/>
        <pc:sldMkLst>
          <pc:docMk/>
          <pc:sldMk cId="3628601724" sldId="37592"/>
        </pc:sldMkLst>
      </pc:sldChg>
      <pc:sldChg chg="del">
        <pc:chgData name="Anuj Kumar" userId="fbbf561fc1d5fd09" providerId="LiveId" clId="{F4D48747-AEB4-40FA-B43E-CDFDDA85185A}" dt="2023-05-01T12:34:25.915" v="12" actId="47"/>
        <pc:sldMkLst>
          <pc:docMk/>
          <pc:sldMk cId="634794922" sldId="37593"/>
        </pc:sldMkLst>
      </pc:sldChg>
      <pc:sldChg chg="del">
        <pc:chgData name="Anuj Kumar" userId="fbbf561fc1d5fd09" providerId="LiveId" clId="{F4D48747-AEB4-40FA-B43E-CDFDDA85185A}" dt="2023-05-01T12:34:25.915" v="12" actId="47"/>
        <pc:sldMkLst>
          <pc:docMk/>
          <pc:sldMk cId="900606567" sldId="37595"/>
        </pc:sldMkLst>
      </pc:sldChg>
      <pc:sldChg chg="del">
        <pc:chgData name="Anuj Kumar" userId="fbbf561fc1d5fd09" providerId="LiveId" clId="{F4D48747-AEB4-40FA-B43E-CDFDDA85185A}" dt="2023-05-01T12:34:25.915" v="12" actId="47"/>
        <pc:sldMkLst>
          <pc:docMk/>
          <pc:sldMk cId="582726434" sldId="37596"/>
        </pc:sldMkLst>
      </pc:sldChg>
      <pc:sldChg chg="modSp mod">
        <pc:chgData name="Anuj Kumar" userId="fbbf561fc1d5fd09" providerId="LiveId" clId="{F4D48747-AEB4-40FA-B43E-CDFDDA85185A}" dt="2023-05-01T14:57:15.140" v="3821" actId="20577"/>
        <pc:sldMkLst>
          <pc:docMk/>
          <pc:sldMk cId="948170464" sldId="37597"/>
        </pc:sldMkLst>
        <pc:spChg chg="mod">
          <ac:chgData name="Anuj Kumar" userId="fbbf561fc1d5fd09" providerId="LiveId" clId="{F4D48747-AEB4-40FA-B43E-CDFDDA85185A}" dt="2023-05-01T14:57:15.140" v="3821" actId="20577"/>
          <ac:spMkLst>
            <pc:docMk/>
            <pc:sldMk cId="948170464" sldId="37597"/>
            <ac:spMk id="7" creationId="{00000000-0000-0000-0000-000000000000}"/>
          </ac:spMkLst>
        </pc:spChg>
      </pc:sldChg>
      <pc:sldChg chg="del">
        <pc:chgData name="Anuj Kumar" userId="fbbf561fc1d5fd09" providerId="LiveId" clId="{F4D48747-AEB4-40FA-B43E-CDFDDA85185A}" dt="2023-05-01T12:34:25.915" v="12" actId="47"/>
        <pc:sldMkLst>
          <pc:docMk/>
          <pc:sldMk cId="635436911" sldId="37598"/>
        </pc:sldMkLst>
      </pc:sldChg>
      <pc:sldChg chg="modSp add mod">
        <pc:chgData name="Anuj Kumar" userId="fbbf561fc1d5fd09" providerId="LiveId" clId="{F4D48747-AEB4-40FA-B43E-CDFDDA85185A}" dt="2023-05-01T13:09:46.104" v="38" actId="20577"/>
        <pc:sldMkLst>
          <pc:docMk/>
          <pc:sldMk cId="787069678" sldId="37599"/>
        </pc:sldMkLst>
        <pc:spChg chg="mod">
          <ac:chgData name="Anuj Kumar" userId="fbbf561fc1d5fd09" providerId="LiveId" clId="{F4D48747-AEB4-40FA-B43E-CDFDDA85185A}" dt="2023-05-01T13:09:46.104" v="38" actId="20577"/>
          <ac:spMkLst>
            <pc:docMk/>
            <pc:sldMk cId="787069678" sldId="37599"/>
            <ac:spMk id="10" creationId="{7A2A7EC3-852A-5A16-F0B5-3531D0D66745}"/>
          </ac:spMkLst>
        </pc:spChg>
      </pc:sldChg>
      <pc:sldChg chg="del">
        <pc:chgData name="Anuj Kumar" userId="fbbf561fc1d5fd09" providerId="LiveId" clId="{F4D48747-AEB4-40FA-B43E-CDFDDA85185A}" dt="2023-05-01T12:34:25.915" v="12" actId="47"/>
        <pc:sldMkLst>
          <pc:docMk/>
          <pc:sldMk cId="2926076575" sldId="37599"/>
        </pc:sldMkLst>
      </pc:sldChg>
      <pc:sldChg chg="del">
        <pc:chgData name="Anuj Kumar" userId="fbbf561fc1d5fd09" providerId="LiveId" clId="{F4D48747-AEB4-40FA-B43E-CDFDDA85185A}" dt="2023-05-01T12:34:25.915" v="12" actId="47"/>
        <pc:sldMkLst>
          <pc:docMk/>
          <pc:sldMk cId="4026528831" sldId="37600"/>
        </pc:sldMkLst>
      </pc:sldChg>
      <pc:sldChg chg="del">
        <pc:chgData name="Anuj Kumar" userId="fbbf561fc1d5fd09" providerId="LiveId" clId="{F4D48747-AEB4-40FA-B43E-CDFDDA85185A}" dt="2023-05-01T12:34:25.915" v="12" actId="47"/>
        <pc:sldMkLst>
          <pc:docMk/>
          <pc:sldMk cId="1667456653" sldId="37602"/>
        </pc:sldMkLst>
      </pc:sldChg>
      <pc:sldChg chg="del">
        <pc:chgData name="Anuj Kumar" userId="fbbf561fc1d5fd09" providerId="LiveId" clId="{F4D48747-AEB4-40FA-B43E-CDFDDA85185A}" dt="2023-05-01T12:34:25.915" v="12" actId="47"/>
        <pc:sldMkLst>
          <pc:docMk/>
          <pc:sldMk cId="172761122" sldId="37603"/>
        </pc:sldMkLst>
      </pc:sldChg>
      <pc:sldChg chg="del">
        <pc:chgData name="Anuj Kumar" userId="fbbf561fc1d5fd09" providerId="LiveId" clId="{F4D48747-AEB4-40FA-B43E-CDFDDA85185A}" dt="2023-05-01T12:34:25.915" v="12" actId="47"/>
        <pc:sldMkLst>
          <pc:docMk/>
          <pc:sldMk cId="2947889068" sldId="37604"/>
        </pc:sldMkLst>
      </pc:sldChg>
      <pc:sldChg chg="modSp add mod">
        <pc:chgData name="Anuj Kumar" userId="fbbf561fc1d5fd09" providerId="LiveId" clId="{F4D48747-AEB4-40FA-B43E-CDFDDA85185A}" dt="2023-05-01T13:09:49.558" v="40" actId="20577"/>
        <pc:sldMkLst>
          <pc:docMk/>
          <pc:sldMk cId="1312277120" sldId="37605"/>
        </pc:sldMkLst>
        <pc:spChg chg="mod">
          <ac:chgData name="Anuj Kumar" userId="fbbf561fc1d5fd09" providerId="LiveId" clId="{F4D48747-AEB4-40FA-B43E-CDFDDA85185A}" dt="2023-05-01T13:09:49.558" v="40" actId="20577"/>
          <ac:spMkLst>
            <pc:docMk/>
            <pc:sldMk cId="1312277120" sldId="37605"/>
            <ac:spMk id="10" creationId="{7A2A7EC3-852A-5A16-F0B5-3531D0D66745}"/>
          </ac:spMkLst>
        </pc:spChg>
      </pc:sldChg>
      <pc:sldChg chg="del">
        <pc:chgData name="Anuj Kumar" userId="fbbf561fc1d5fd09" providerId="LiveId" clId="{F4D48747-AEB4-40FA-B43E-CDFDDA85185A}" dt="2023-05-01T12:34:25.915" v="12" actId="47"/>
        <pc:sldMkLst>
          <pc:docMk/>
          <pc:sldMk cId="3734291266" sldId="37605"/>
        </pc:sldMkLst>
      </pc:sldChg>
      <pc:sldChg chg="del">
        <pc:chgData name="Anuj Kumar" userId="fbbf561fc1d5fd09" providerId="LiveId" clId="{F4D48747-AEB4-40FA-B43E-CDFDDA85185A}" dt="2023-05-01T12:34:25.915" v="12" actId="47"/>
        <pc:sldMkLst>
          <pc:docMk/>
          <pc:sldMk cId="206335912" sldId="37607"/>
        </pc:sldMkLst>
      </pc:sldChg>
      <pc:sldChg chg="modSp add mod">
        <pc:chgData name="Anuj Kumar" userId="fbbf561fc1d5fd09" providerId="LiveId" clId="{F4D48747-AEB4-40FA-B43E-CDFDDA85185A}" dt="2023-05-01T13:09:55.178" v="42" actId="20577"/>
        <pc:sldMkLst>
          <pc:docMk/>
          <pc:sldMk cId="2830057408" sldId="37608"/>
        </pc:sldMkLst>
        <pc:spChg chg="mod">
          <ac:chgData name="Anuj Kumar" userId="fbbf561fc1d5fd09" providerId="LiveId" clId="{F4D48747-AEB4-40FA-B43E-CDFDDA85185A}" dt="2023-05-01T13:09:55.178" v="42" actId="20577"/>
          <ac:spMkLst>
            <pc:docMk/>
            <pc:sldMk cId="2830057408" sldId="37608"/>
            <ac:spMk id="10" creationId="{7A2A7EC3-852A-5A16-F0B5-3531D0D66745}"/>
          </ac:spMkLst>
        </pc:spChg>
      </pc:sldChg>
      <pc:sldChg chg="del">
        <pc:chgData name="Anuj Kumar" userId="fbbf561fc1d5fd09" providerId="LiveId" clId="{F4D48747-AEB4-40FA-B43E-CDFDDA85185A}" dt="2023-05-01T12:34:25.915" v="12" actId="47"/>
        <pc:sldMkLst>
          <pc:docMk/>
          <pc:sldMk cId="4253370616" sldId="37608"/>
        </pc:sldMkLst>
      </pc:sldChg>
      <pc:sldChg chg="del">
        <pc:chgData name="Anuj Kumar" userId="fbbf561fc1d5fd09" providerId="LiveId" clId="{F4D48747-AEB4-40FA-B43E-CDFDDA85185A}" dt="2023-05-01T12:34:25.915" v="12" actId="47"/>
        <pc:sldMkLst>
          <pc:docMk/>
          <pc:sldMk cId="1199698141" sldId="37610"/>
        </pc:sldMkLst>
      </pc:sldChg>
      <pc:sldChg chg="del">
        <pc:chgData name="Anuj Kumar" userId="fbbf561fc1d5fd09" providerId="LiveId" clId="{F4D48747-AEB4-40FA-B43E-CDFDDA85185A}" dt="2023-05-01T12:34:25.915" v="12" actId="47"/>
        <pc:sldMkLst>
          <pc:docMk/>
          <pc:sldMk cId="4032907773" sldId="37611"/>
        </pc:sldMkLst>
      </pc:sldChg>
      <pc:sldChg chg="del">
        <pc:chgData name="Anuj Kumar" userId="fbbf561fc1d5fd09" providerId="LiveId" clId="{F4D48747-AEB4-40FA-B43E-CDFDDA85185A}" dt="2023-05-01T12:34:25.915" v="12" actId="47"/>
        <pc:sldMkLst>
          <pc:docMk/>
          <pc:sldMk cId="2510823544" sldId="37613"/>
        </pc:sldMkLst>
      </pc:sldChg>
      <pc:sldChg chg="del">
        <pc:chgData name="Anuj Kumar" userId="fbbf561fc1d5fd09" providerId="LiveId" clId="{F4D48747-AEB4-40FA-B43E-CDFDDA85185A}" dt="2023-05-01T12:34:25.915" v="12" actId="47"/>
        <pc:sldMkLst>
          <pc:docMk/>
          <pc:sldMk cId="4192263459" sldId="37617"/>
        </pc:sldMkLst>
      </pc:sldChg>
      <pc:sldChg chg="del">
        <pc:chgData name="Anuj Kumar" userId="fbbf561fc1d5fd09" providerId="LiveId" clId="{F4D48747-AEB4-40FA-B43E-CDFDDA85185A}" dt="2023-05-01T12:34:25.915" v="12" actId="47"/>
        <pc:sldMkLst>
          <pc:docMk/>
          <pc:sldMk cId="3785876341" sldId="37619"/>
        </pc:sldMkLst>
      </pc:sldChg>
      <pc:sldChg chg="del">
        <pc:chgData name="Anuj Kumar" userId="fbbf561fc1d5fd09" providerId="LiveId" clId="{F4D48747-AEB4-40FA-B43E-CDFDDA85185A}" dt="2023-05-01T12:34:25.915" v="12" actId="47"/>
        <pc:sldMkLst>
          <pc:docMk/>
          <pc:sldMk cId="4091399993" sldId="37620"/>
        </pc:sldMkLst>
      </pc:sldChg>
      <pc:sldChg chg="del">
        <pc:chgData name="Anuj Kumar" userId="fbbf561fc1d5fd09" providerId="LiveId" clId="{F4D48747-AEB4-40FA-B43E-CDFDDA85185A}" dt="2023-05-01T12:34:25.915" v="12" actId="47"/>
        <pc:sldMkLst>
          <pc:docMk/>
          <pc:sldMk cId="847847516" sldId="37621"/>
        </pc:sldMkLst>
      </pc:sldChg>
      <pc:sldChg chg="del">
        <pc:chgData name="Anuj Kumar" userId="fbbf561fc1d5fd09" providerId="LiveId" clId="{F4D48747-AEB4-40FA-B43E-CDFDDA85185A}" dt="2023-05-01T12:34:25.915" v="12" actId="47"/>
        <pc:sldMkLst>
          <pc:docMk/>
          <pc:sldMk cId="4181898194" sldId="37626"/>
        </pc:sldMkLst>
      </pc:sldChg>
      <pc:sldChg chg="del">
        <pc:chgData name="Anuj Kumar" userId="fbbf561fc1d5fd09" providerId="LiveId" clId="{F4D48747-AEB4-40FA-B43E-CDFDDA85185A}" dt="2023-05-01T12:34:25.915" v="12" actId="47"/>
        <pc:sldMkLst>
          <pc:docMk/>
          <pc:sldMk cId="1323654824" sldId="37628"/>
        </pc:sldMkLst>
      </pc:sldChg>
      <pc:sldChg chg="del">
        <pc:chgData name="Anuj Kumar" userId="fbbf561fc1d5fd09" providerId="LiveId" clId="{F4D48747-AEB4-40FA-B43E-CDFDDA85185A}" dt="2023-05-01T12:34:25.915" v="12" actId="47"/>
        <pc:sldMkLst>
          <pc:docMk/>
          <pc:sldMk cId="1278750201" sldId="37629"/>
        </pc:sldMkLst>
      </pc:sldChg>
      <pc:sldChg chg="del">
        <pc:chgData name="Anuj Kumar" userId="fbbf561fc1d5fd09" providerId="LiveId" clId="{F4D48747-AEB4-40FA-B43E-CDFDDA85185A}" dt="2023-05-01T12:34:25.915" v="12" actId="47"/>
        <pc:sldMkLst>
          <pc:docMk/>
          <pc:sldMk cId="3688678432" sldId="37630"/>
        </pc:sldMkLst>
      </pc:sldChg>
      <pc:sldChg chg="del">
        <pc:chgData name="Anuj Kumar" userId="fbbf561fc1d5fd09" providerId="LiveId" clId="{F4D48747-AEB4-40FA-B43E-CDFDDA85185A}" dt="2023-05-01T12:34:25.915" v="12" actId="47"/>
        <pc:sldMkLst>
          <pc:docMk/>
          <pc:sldMk cId="1801484464" sldId="37631"/>
        </pc:sldMkLst>
      </pc:sldChg>
      <pc:sldChg chg="del">
        <pc:chgData name="Anuj Kumar" userId="fbbf561fc1d5fd09" providerId="LiveId" clId="{F4D48747-AEB4-40FA-B43E-CDFDDA85185A}" dt="2023-05-01T12:34:25.915" v="12" actId="47"/>
        <pc:sldMkLst>
          <pc:docMk/>
          <pc:sldMk cId="2033989590" sldId="37633"/>
        </pc:sldMkLst>
      </pc:sldChg>
      <pc:sldChg chg="del">
        <pc:chgData name="Anuj Kumar" userId="fbbf561fc1d5fd09" providerId="LiveId" clId="{F4D48747-AEB4-40FA-B43E-CDFDDA85185A}" dt="2023-05-01T12:34:25.915" v="12" actId="47"/>
        <pc:sldMkLst>
          <pc:docMk/>
          <pc:sldMk cId="4265032863" sldId="37636"/>
        </pc:sldMkLst>
      </pc:sldChg>
      <pc:sldChg chg="del">
        <pc:chgData name="Anuj Kumar" userId="fbbf561fc1d5fd09" providerId="LiveId" clId="{F4D48747-AEB4-40FA-B43E-CDFDDA85185A}" dt="2023-05-01T12:34:25.915" v="12" actId="47"/>
        <pc:sldMkLst>
          <pc:docMk/>
          <pc:sldMk cId="882868993" sldId="37637"/>
        </pc:sldMkLst>
      </pc:sldChg>
      <pc:sldChg chg="modSp mod">
        <pc:chgData name="Anuj Kumar" userId="fbbf561fc1d5fd09" providerId="LiveId" clId="{F4D48747-AEB4-40FA-B43E-CDFDDA85185A}" dt="2023-05-01T14:44:26.474" v="3209" actId="6549"/>
        <pc:sldMkLst>
          <pc:docMk/>
          <pc:sldMk cId="597654038" sldId="37638"/>
        </pc:sldMkLst>
        <pc:spChg chg="mod">
          <ac:chgData name="Anuj Kumar" userId="fbbf561fc1d5fd09" providerId="LiveId" clId="{F4D48747-AEB4-40FA-B43E-CDFDDA85185A}" dt="2023-05-01T14:44:26.474" v="3209" actId="6549"/>
          <ac:spMkLst>
            <pc:docMk/>
            <pc:sldMk cId="597654038" sldId="37638"/>
            <ac:spMk id="10" creationId="{7A2A7EC3-852A-5A16-F0B5-3531D0D66745}"/>
          </ac:spMkLst>
        </pc:spChg>
      </pc:sldChg>
      <pc:sldChg chg="addSp delSp modSp">
        <pc:chgData name="Anuj Kumar" userId="fbbf561fc1d5fd09" providerId="LiveId" clId="{F4D48747-AEB4-40FA-B43E-CDFDDA85185A}" dt="2023-05-01T14:44:40.258" v="3213" actId="1076"/>
        <pc:sldMkLst>
          <pc:docMk/>
          <pc:sldMk cId="2761611304" sldId="37639"/>
        </pc:sldMkLst>
        <pc:picChg chg="add mod">
          <ac:chgData name="Anuj Kumar" userId="fbbf561fc1d5fd09" providerId="LiveId" clId="{F4D48747-AEB4-40FA-B43E-CDFDDA85185A}" dt="2023-05-01T14:44:40.258" v="3213" actId="1076"/>
          <ac:picMkLst>
            <pc:docMk/>
            <pc:sldMk cId="2761611304" sldId="37639"/>
            <ac:picMk id="3" creationId="{E4E254FA-F15F-8216-66F0-0BD16DD9CEB2}"/>
          </ac:picMkLst>
        </pc:picChg>
        <pc:picChg chg="del">
          <ac:chgData name="Anuj Kumar" userId="fbbf561fc1d5fd09" providerId="LiveId" clId="{F4D48747-AEB4-40FA-B43E-CDFDDA85185A}" dt="2023-05-01T14:44:34.684" v="3210" actId="478"/>
          <ac:picMkLst>
            <pc:docMk/>
            <pc:sldMk cId="2761611304" sldId="37639"/>
            <ac:picMk id="10242" creationId="{5A61CAC6-E195-B0D3-0341-381D00A8ADC5}"/>
          </ac:picMkLst>
        </pc:picChg>
      </pc:sldChg>
      <pc:sldChg chg="modSp mod">
        <pc:chgData name="Anuj Kumar" userId="fbbf561fc1d5fd09" providerId="LiveId" clId="{F4D48747-AEB4-40FA-B43E-CDFDDA85185A}" dt="2023-05-01T14:46:16.702" v="3234" actId="20577"/>
        <pc:sldMkLst>
          <pc:docMk/>
          <pc:sldMk cId="3418344206" sldId="37640"/>
        </pc:sldMkLst>
        <pc:spChg chg="mod">
          <ac:chgData name="Anuj Kumar" userId="fbbf561fc1d5fd09" providerId="LiveId" clId="{F4D48747-AEB4-40FA-B43E-CDFDDA85185A}" dt="2023-05-01T14:46:16.702" v="3234" actId="20577"/>
          <ac:spMkLst>
            <pc:docMk/>
            <pc:sldMk cId="3418344206" sldId="37640"/>
            <ac:spMk id="7" creationId="{00000000-0000-0000-0000-000000000000}"/>
          </ac:spMkLst>
        </pc:spChg>
      </pc:sldChg>
      <pc:sldChg chg="del">
        <pc:chgData name="Anuj Kumar" userId="fbbf561fc1d5fd09" providerId="LiveId" clId="{F4D48747-AEB4-40FA-B43E-CDFDDA85185A}" dt="2023-05-01T12:34:25.915" v="12" actId="47"/>
        <pc:sldMkLst>
          <pc:docMk/>
          <pc:sldMk cId="3316915729" sldId="37642"/>
        </pc:sldMkLst>
      </pc:sldChg>
      <pc:sldChg chg="del">
        <pc:chgData name="Anuj Kumar" userId="fbbf561fc1d5fd09" providerId="LiveId" clId="{F4D48747-AEB4-40FA-B43E-CDFDDA85185A}" dt="2023-05-01T12:34:25.915" v="12" actId="47"/>
        <pc:sldMkLst>
          <pc:docMk/>
          <pc:sldMk cId="2887897811" sldId="37644"/>
        </pc:sldMkLst>
      </pc:sldChg>
      <pc:sldChg chg="del">
        <pc:chgData name="Anuj Kumar" userId="fbbf561fc1d5fd09" providerId="LiveId" clId="{F4D48747-AEB4-40FA-B43E-CDFDDA85185A}" dt="2023-05-01T12:34:25.915" v="12" actId="47"/>
        <pc:sldMkLst>
          <pc:docMk/>
          <pc:sldMk cId="3420170440" sldId="37645"/>
        </pc:sldMkLst>
      </pc:sldChg>
      <pc:sldChg chg="del">
        <pc:chgData name="Anuj Kumar" userId="fbbf561fc1d5fd09" providerId="LiveId" clId="{F4D48747-AEB4-40FA-B43E-CDFDDA85185A}" dt="2023-05-01T12:34:25.915" v="12" actId="47"/>
        <pc:sldMkLst>
          <pc:docMk/>
          <pc:sldMk cId="1298147846" sldId="37646"/>
        </pc:sldMkLst>
      </pc:sldChg>
      <pc:sldChg chg="modSp add mod">
        <pc:chgData name="Anuj Kumar" userId="fbbf561fc1d5fd09" providerId="LiveId" clId="{F4D48747-AEB4-40FA-B43E-CDFDDA85185A}" dt="2023-05-01T13:12:59.045" v="202" actId="6549"/>
        <pc:sldMkLst>
          <pc:docMk/>
          <pc:sldMk cId="1131253226" sldId="37647"/>
        </pc:sldMkLst>
        <pc:spChg chg="mod">
          <ac:chgData name="Anuj Kumar" userId="fbbf561fc1d5fd09" providerId="LiveId" clId="{F4D48747-AEB4-40FA-B43E-CDFDDA85185A}" dt="2023-05-01T13:12:59.045" v="202" actId="6549"/>
          <ac:spMkLst>
            <pc:docMk/>
            <pc:sldMk cId="1131253226" sldId="37647"/>
            <ac:spMk id="10" creationId="{7A2A7EC3-852A-5A16-F0B5-3531D0D66745}"/>
          </ac:spMkLst>
        </pc:spChg>
      </pc:sldChg>
      <pc:sldChg chg="modSp add mod">
        <pc:chgData name="Anuj Kumar" userId="fbbf561fc1d5fd09" providerId="LiveId" clId="{F4D48747-AEB4-40FA-B43E-CDFDDA85185A}" dt="2023-05-01T13:10:06.394" v="52" actId="6549"/>
        <pc:sldMkLst>
          <pc:docMk/>
          <pc:sldMk cId="1284713763" sldId="37648"/>
        </pc:sldMkLst>
        <pc:spChg chg="mod">
          <ac:chgData name="Anuj Kumar" userId="fbbf561fc1d5fd09" providerId="LiveId" clId="{F4D48747-AEB4-40FA-B43E-CDFDDA85185A}" dt="2023-05-01T13:10:06.394" v="52" actId="6549"/>
          <ac:spMkLst>
            <pc:docMk/>
            <pc:sldMk cId="1284713763" sldId="37648"/>
            <ac:spMk id="10" creationId="{7A2A7EC3-852A-5A16-F0B5-3531D0D66745}"/>
          </ac:spMkLst>
        </pc:spChg>
      </pc:sldChg>
      <pc:sldChg chg="modSp add mod">
        <pc:chgData name="Anuj Kumar" userId="fbbf561fc1d5fd09" providerId="LiveId" clId="{F4D48747-AEB4-40FA-B43E-CDFDDA85185A}" dt="2023-05-01T13:10:09.777" v="56" actId="6549"/>
        <pc:sldMkLst>
          <pc:docMk/>
          <pc:sldMk cId="3503852719" sldId="37649"/>
        </pc:sldMkLst>
        <pc:spChg chg="mod">
          <ac:chgData name="Anuj Kumar" userId="fbbf561fc1d5fd09" providerId="LiveId" clId="{F4D48747-AEB4-40FA-B43E-CDFDDA85185A}" dt="2023-05-01T13:10:09.777" v="56" actId="6549"/>
          <ac:spMkLst>
            <pc:docMk/>
            <pc:sldMk cId="3503852719" sldId="37649"/>
            <ac:spMk id="10" creationId="{7A2A7EC3-852A-5A16-F0B5-3531D0D66745}"/>
          </ac:spMkLst>
        </pc:spChg>
      </pc:sldChg>
      <pc:sldChg chg="modSp add mod">
        <pc:chgData name="Anuj Kumar" userId="fbbf561fc1d5fd09" providerId="LiveId" clId="{F4D48747-AEB4-40FA-B43E-CDFDDA85185A}" dt="2023-05-01T13:10:14.325" v="60" actId="6549"/>
        <pc:sldMkLst>
          <pc:docMk/>
          <pc:sldMk cId="3158451273" sldId="37650"/>
        </pc:sldMkLst>
        <pc:spChg chg="mod">
          <ac:chgData name="Anuj Kumar" userId="fbbf561fc1d5fd09" providerId="LiveId" clId="{F4D48747-AEB4-40FA-B43E-CDFDDA85185A}" dt="2023-05-01T13:10:14.325" v="60" actId="6549"/>
          <ac:spMkLst>
            <pc:docMk/>
            <pc:sldMk cId="3158451273" sldId="37650"/>
            <ac:spMk id="10" creationId="{7A2A7EC3-852A-5A16-F0B5-3531D0D66745}"/>
          </ac:spMkLst>
        </pc:spChg>
      </pc:sldChg>
      <pc:sldChg chg="del">
        <pc:chgData name="Anuj Kumar" userId="fbbf561fc1d5fd09" providerId="LiveId" clId="{F4D48747-AEB4-40FA-B43E-CDFDDA85185A}" dt="2023-05-01T12:34:25.915" v="12" actId="47"/>
        <pc:sldMkLst>
          <pc:docMk/>
          <pc:sldMk cId="645633084" sldId="37651"/>
        </pc:sldMkLst>
      </pc:sldChg>
      <pc:sldChg chg="modSp add mod">
        <pc:chgData name="Anuj Kumar" userId="fbbf561fc1d5fd09" providerId="LiveId" clId="{F4D48747-AEB4-40FA-B43E-CDFDDA85185A}" dt="2023-05-01T13:10:17.530" v="64" actId="6549"/>
        <pc:sldMkLst>
          <pc:docMk/>
          <pc:sldMk cId="1257472891" sldId="37651"/>
        </pc:sldMkLst>
        <pc:spChg chg="mod">
          <ac:chgData name="Anuj Kumar" userId="fbbf561fc1d5fd09" providerId="LiveId" clId="{F4D48747-AEB4-40FA-B43E-CDFDDA85185A}" dt="2023-05-01T13:10:17.530" v="64" actId="6549"/>
          <ac:spMkLst>
            <pc:docMk/>
            <pc:sldMk cId="1257472891" sldId="37651"/>
            <ac:spMk id="10" creationId="{7A2A7EC3-852A-5A16-F0B5-3531D0D66745}"/>
          </ac:spMkLst>
        </pc:spChg>
      </pc:sldChg>
      <pc:sldChg chg="add">
        <pc:chgData name="Anuj Kumar" userId="fbbf561fc1d5fd09" providerId="LiveId" clId="{F4D48747-AEB4-40FA-B43E-CDFDDA85185A}" dt="2023-05-01T12:39:35.038" v="13"/>
        <pc:sldMkLst>
          <pc:docMk/>
          <pc:sldMk cId="1954506238" sldId="37652"/>
        </pc:sldMkLst>
      </pc:sldChg>
      <pc:sldChg chg="del">
        <pc:chgData name="Anuj Kumar" userId="fbbf561fc1d5fd09" providerId="LiveId" clId="{F4D48747-AEB4-40FA-B43E-CDFDDA85185A}" dt="2023-05-01T12:34:25.915" v="12" actId="47"/>
        <pc:sldMkLst>
          <pc:docMk/>
          <pc:sldMk cId="2347612966" sldId="37652"/>
        </pc:sldMkLst>
      </pc:sldChg>
      <pc:sldChg chg="del">
        <pc:chgData name="Anuj Kumar" userId="fbbf561fc1d5fd09" providerId="LiveId" clId="{F4D48747-AEB4-40FA-B43E-CDFDDA85185A}" dt="2023-05-01T12:34:25.915" v="12" actId="47"/>
        <pc:sldMkLst>
          <pc:docMk/>
          <pc:sldMk cId="1101488548" sldId="37654"/>
        </pc:sldMkLst>
      </pc:sldChg>
      <pc:sldChg chg="modSp add mod">
        <pc:chgData name="Anuj Kumar" userId="fbbf561fc1d5fd09" providerId="LiveId" clId="{F4D48747-AEB4-40FA-B43E-CDFDDA85185A}" dt="2023-05-01T13:09:22.464" v="19" actId="20577"/>
        <pc:sldMkLst>
          <pc:docMk/>
          <pc:sldMk cId="3329837082" sldId="37654"/>
        </pc:sldMkLst>
        <pc:spChg chg="mod">
          <ac:chgData name="Anuj Kumar" userId="fbbf561fc1d5fd09" providerId="LiveId" clId="{F4D48747-AEB4-40FA-B43E-CDFDDA85185A}" dt="2023-05-01T13:09:22.464" v="19" actId="20577"/>
          <ac:spMkLst>
            <pc:docMk/>
            <pc:sldMk cId="3329837082" sldId="37654"/>
            <ac:spMk id="10" creationId="{7A2A7EC3-852A-5A16-F0B5-3531D0D66745}"/>
          </ac:spMkLst>
        </pc:spChg>
      </pc:sldChg>
      <pc:sldChg chg="del">
        <pc:chgData name="Anuj Kumar" userId="fbbf561fc1d5fd09" providerId="LiveId" clId="{F4D48747-AEB4-40FA-B43E-CDFDDA85185A}" dt="2023-05-01T12:34:25.915" v="12" actId="47"/>
        <pc:sldMkLst>
          <pc:docMk/>
          <pc:sldMk cId="1574665389" sldId="37655"/>
        </pc:sldMkLst>
      </pc:sldChg>
      <pc:sldChg chg="modSp add mod">
        <pc:chgData name="Anuj Kumar" userId="fbbf561fc1d5fd09" providerId="LiveId" clId="{F4D48747-AEB4-40FA-B43E-CDFDDA85185A}" dt="2023-05-01T13:09:26.319" v="21" actId="20577"/>
        <pc:sldMkLst>
          <pc:docMk/>
          <pc:sldMk cId="1913939960" sldId="37656"/>
        </pc:sldMkLst>
        <pc:spChg chg="mod">
          <ac:chgData name="Anuj Kumar" userId="fbbf561fc1d5fd09" providerId="LiveId" clId="{F4D48747-AEB4-40FA-B43E-CDFDDA85185A}" dt="2023-05-01T13:09:26.319" v="21" actId="20577"/>
          <ac:spMkLst>
            <pc:docMk/>
            <pc:sldMk cId="1913939960" sldId="37656"/>
            <ac:spMk id="10" creationId="{7A2A7EC3-852A-5A16-F0B5-3531D0D66745}"/>
          </ac:spMkLst>
        </pc:spChg>
      </pc:sldChg>
      <pc:sldChg chg="modSp add mod">
        <pc:chgData name="Anuj Kumar" userId="fbbf561fc1d5fd09" providerId="LiveId" clId="{F4D48747-AEB4-40FA-B43E-CDFDDA85185A}" dt="2023-05-01T13:09:29.136" v="23" actId="20577"/>
        <pc:sldMkLst>
          <pc:docMk/>
          <pc:sldMk cId="1540595308" sldId="37657"/>
        </pc:sldMkLst>
        <pc:spChg chg="mod">
          <ac:chgData name="Anuj Kumar" userId="fbbf561fc1d5fd09" providerId="LiveId" clId="{F4D48747-AEB4-40FA-B43E-CDFDDA85185A}" dt="2023-05-01T13:09:29.136" v="23" actId="20577"/>
          <ac:spMkLst>
            <pc:docMk/>
            <pc:sldMk cId="1540595308" sldId="37657"/>
            <ac:spMk id="10" creationId="{7A2A7EC3-852A-5A16-F0B5-3531D0D66745}"/>
          </ac:spMkLst>
        </pc:spChg>
      </pc:sldChg>
      <pc:sldChg chg="del">
        <pc:chgData name="Anuj Kumar" userId="fbbf561fc1d5fd09" providerId="LiveId" clId="{F4D48747-AEB4-40FA-B43E-CDFDDA85185A}" dt="2023-05-01T12:34:25.915" v="12" actId="47"/>
        <pc:sldMkLst>
          <pc:docMk/>
          <pc:sldMk cId="3642271172" sldId="37659"/>
        </pc:sldMkLst>
      </pc:sldChg>
      <pc:sldChg chg="modSp add mod">
        <pc:chgData name="Anuj Kumar" userId="fbbf561fc1d5fd09" providerId="LiveId" clId="{F4D48747-AEB4-40FA-B43E-CDFDDA85185A}" dt="2023-05-01T13:09:32.065" v="25" actId="20577"/>
        <pc:sldMkLst>
          <pc:docMk/>
          <pc:sldMk cId="4092636305" sldId="37659"/>
        </pc:sldMkLst>
        <pc:spChg chg="mod">
          <ac:chgData name="Anuj Kumar" userId="fbbf561fc1d5fd09" providerId="LiveId" clId="{F4D48747-AEB4-40FA-B43E-CDFDDA85185A}" dt="2023-05-01T13:09:32.065" v="25" actId="20577"/>
          <ac:spMkLst>
            <pc:docMk/>
            <pc:sldMk cId="4092636305" sldId="37659"/>
            <ac:spMk id="10" creationId="{7A2A7EC3-852A-5A16-F0B5-3531D0D66745}"/>
          </ac:spMkLst>
        </pc:spChg>
      </pc:sldChg>
      <pc:sldChg chg="del">
        <pc:chgData name="Anuj Kumar" userId="fbbf561fc1d5fd09" providerId="LiveId" clId="{F4D48747-AEB4-40FA-B43E-CDFDDA85185A}" dt="2023-05-01T12:34:25.915" v="12" actId="47"/>
        <pc:sldMkLst>
          <pc:docMk/>
          <pc:sldMk cId="1823179923" sldId="37660"/>
        </pc:sldMkLst>
      </pc:sldChg>
      <pc:sldChg chg="modSp add mod">
        <pc:chgData name="Anuj Kumar" userId="fbbf561fc1d5fd09" providerId="LiveId" clId="{F4D48747-AEB4-40FA-B43E-CDFDDA85185A}" dt="2023-05-01T13:10:20.708" v="66" actId="20577"/>
        <pc:sldMkLst>
          <pc:docMk/>
          <pc:sldMk cId="667753055" sldId="37662"/>
        </pc:sldMkLst>
        <pc:spChg chg="mod">
          <ac:chgData name="Anuj Kumar" userId="fbbf561fc1d5fd09" providerId="LiveId" clId="{F4D48747-AEB4-40FA-B43E-CDFDDA85185A}" dt="2023-05-01T13:10:20.708" v="66" actId="20577"/>
          <ac:spMkLst>
            <pc:docMk/>
            <pc:sldMk cId="667753055" sldId="37662"/>
            <ac:spMk id="10" creationId="{7A2A7EC3-852A-5A16-F0B5-3531D0D66745}"/>
          </ac:spMkLst>
        </pc:spChg>
      </pc:sldChg>
      <pc:sldChg chg="del">
        <pc:chgData name="Anuj Kumar" userId="fbbf561fc1d5fd09" providerId="LiveId" clId="{F4D48747-AEB4-40FA-B43E-CDFDDA85185A}" dt="2023-05-01T12:34:25.915" v="12" actId="47"/>
        <pc:sldMkLst>
          <pc:docMk/>
          <pc:sldMk cId="3329340804" sldId="37662"/>
        </pc:sldMkLst>
      </pc:sldChg>
      <pc:sldChg chg="del">
        <pc:chgData name="Anuj Kumar" userId="fbbf561fc1d5fd09" providerId="LiveId" clId="{F4D48747-AEB4-40FA-B43E-CDFDDA85185A}" dt="2023-05-01T12:34:25.915" v="12" actId="47"/>
        <pc:sldMkLst>
          <pc:docMk/>
          <pc:sldMk cId="963735923" sldId="37663"/>
        </pc:sldMkLst>
      </pc:sldChg>
      <pc:sldChg chg="modSp add mod">
        <pc:chgData name="Anuj Kumar" userId="fbbf561fc1d5fd09" providerId="LiveId" clId="{F4D48747-AEB4-40FA-B43E-CDFDDA85185A}" dt="2023-05-01T13:10:23.761" v="70" actId="6549"/>
        <pc:sldMkLst>
          <pc:docMk/>
          <pc:sldMk cId="4175510774" sldId="37664"/>
        </pc:sldMkLst>
        <pc:spChg chg="mod">
          <ac:chgData name="Anuj Kumar" userId="fbbf561fc1d5fd09" providerId="LiveId" clId="{F4D48747-AEB4-40FA-B43E-CDFDDA85185A}" dt="2023-05-01T13:10:23.761" v="70" actId="6549"/>
          <ac:spMkLst>
            <pc:docMk/>
            <pc:sldMk cId="4175510774" sldId="37664"/>
            <ac:spMk id="10" creationId="{7A2A7EC3-852A-5A16-F0B5-3531D0D66745}"/>
          </ac:spMkLst>
        </pc:spChg>
      </pc:sldChg>
      <pc:sldChg chg="modSp add mod">
        <pc:chgData name="Anuj Kumar" userId="fbbf561fc1d5fd09" providerId="LiveId" clId="{F4D48747-AEB4-40FA-B43E-CDFDDA85185A}" dt="2023-05-01T13:10:27" v="74" actId="6549"/>
        <pc:sldMkLst>
          <pc:docMk/>
          <pc:sldMk cId="3380370953" sldId="37665"/>
        </pc:sldMkLst>
        <pc:spChg chg="mod">
          <ac:chgData name="Anuj Kumar" userId="fbbf561fc1d5fd09" providerId="LiveId" clId="{F4D48747-AEB4-40FA-B43E-CDFDDA85185A}" dt="2023-05-01T13:10:27" v="74" actId="6549"/>
          <ac:spMkLst>
            <pc:docMk/>
            <pc:sldMk cId="3380370953" sldId="37665"/>
            <ac:spMk id="10" creationId="{7A2A7EC3-852A-5A16-F0B5-3531D0D66745}"/>
          </ac:spMkLst>
        </pc:spChg>
      </pc:sldChg>
      <pc:sldChg chg="del">
        <pc:chgData name="Anuj Kumar" userId="fbbf561fc1d5fd09" providerId="LiveId" clId="{F4D48747-AEB4-40FA-B43E-CDFDDA85185A}" dt="2023-05-01T12:34:25.915" v="12" actId="47"/>
        <pc:sldMkLst>
          <pc:docMk/>
          <pc:sldMk cId="124438177" sldId="37667"/>
        </pc:sldMkLst>
      </pc:sldChg>
      <pc:sldChg chg="modSp add mod">
        <pc:chgData name="Anuj Kumar" userId="fbbf561fc1d5fd09" providerId="LiveId" clId="{F4D48747-AEB4-40FA-B43E-CDFDDA85185A}" dt="2023-05-01T13:10:36.968" v="78" actId="20577"/>
        <pc:sldMkLst>
          <pc:docMk/>
          <pc:sldMk cId="3236560649" sldId="37667"/>
        </pc:sldMkLst>
        <pc:spChg chg="mod">
          <ac:chgData name="Anuj Kumar" userId="fbbf561fc1d5fd09" providerId="LiveId" clId="{F4D48747-AEB4-40FA-B43E-CDFDDA85185A}" dt="2023-05-01T13:10:36.968" v="78" actId="20577"/>
          <ac:spMkLst>
            <pc:docMk/>
            <pc:sldMk cId="3236560649" sldId="37667"/>
            <ac:spMk id="10" creationId="{7A2A7EC3-852A-5A16-F0B5-3531D0D66745}"/>
          </ac:spMkLst>
        </pc:spChg>
      </pc:sldChg>
      <pc:sldChg chg="modSp add mod">
        <pc:chgData name="Anuj Kumar" userId="fbbf561fc1d5fd09" providerId="LiveId" clId="{F4D48747-AEB4-40FA-B43E-CDFDDA85185A}" dt="2023-05-01T13:10:40.893" v="82" actId="20577"/>
        <pc:sldMkLst>
          <pc:docMk/>
          <pc:sldMk cId="221482590" sldId="37670"/>
        </pc:sldMkLst>
        <pc:spChg chg="mod">
          <ac:chgData name="Anuj Kumar" userId="fbbf561fc1d5fd09" providerId="LiveId" clId="{F4D48747-AEB4-40FA-B43E-CDFDDA85185A}" dt="2023-05-01T13:10:40.893" v="82" actId="20577"/>
          <ac:spMkLst>
            <pc:docMk/>
            <pc:sldMk cId="221482590" sldId="37670"/>
            <ac:spMk id="10" creationId="{7A2A7EC3-852A-5A16-F0B5-3531D0D66745}"/>
          </ac:spMkLst>
        </pc:spChg>
      </pc:sldChg>
      <pc:sldChg chg="del">
        <pc:chgData name="Anuj Kumar" userId="fbbf561fc1d5fd09" providerId="LiveId" clId="{F4D48747-AEB4-40FA-B43E-CDFDDA85185A}" dt="2023-05-01T12:34:25.915" v="12" actId="47"/>
        <pc:sldMkLst>
          <pc:docMk/>
          <pc:sldMk cId="3585106907" sldId="37670"/>
        </pc:sldMkLst>
      </pc:sldChg>
      <pc:sldChg chg="modSp add mod">
        <pc:chgData name="Anuj Kumar" userId="fbbf561fc1d5fd09" providerId="LiveId" clId="{F4D48747-AEB4-40FA-B43E-CDFDDA85185A}" dt="2023-05-01T13:10:44.243" v="86" actId="6549"/>
        <pc:sldMkLst>
          <pc:docMk/>
          <pc:sldMk cId="2237333896" sldId="37671"/>
        </pc:sldMkLst>
        <pc:spChg chg="mod">
          <ac:chgData name="Anuj Kumar" userId="fbbf561fc1d5fd09" providerId="LiveId" clId="{F4D48747-AEB4-40FA-B43E-CDFDDA85185A}" dt="2023-05-01T13:10:44.243" v="86" actId="6549"/>
          <ac:spMkLst>
            <pc:docMk/>
            <pc:sldMk cId="2237333896" sldId="37671"/>
            <ac:spMk id="10" creationId="{7A2A7EC3-852A-5A16-F0B5-3531D0D66745}"/>
          </ac:spMkLst>
        </pc:spChg>
      </pc:sldChg>
      <pc:sldChg chg="modSp add mod">
        <pc:chgData name="Anuj Kumar" userId="fbbf561fc1d5fd09" providerId="LiveId" clId="{F4D48747-AEB4-40FA-B43E-CDFDDA85185A}" dt="2023-05-01T13:10:47.664" v="88" actId="6549"/>
        <pc:sldMkLst>
          <pc:docMk/>
          <pc:sldMk cId="608807919" sldId="37672"/>
        </pc:sldMkLst>
        <pc:spChg chg="mod">
          <ac:chgData name="Anuj Kumar" userId="fbbf561fc1d5fd09" providerId="LiveId" clId="{F4D48747-AEB4-40FA-B43E-CDFDDA85185A}" dt="2023-05-01T13:10:47.664" v="88" actId="6549"/>
          <ac:spMkLst>
            <pc:docMk/>
            <pc:sldMk cId="608807919" sldId="37672"/>
            <ac:spMk id="10" creationId="{7A2A7EC3-852A-5A16-F0B5-3531D0D66745}"/>
          </ac:spMkLst>
        </pc:spChg>
      </pc:sldChg>
      <pc:sldChg chg="del">
        <pc:chgData name="Anuj Kumar" userId="fbbf561fc1d5fd09" providerId="LiveId" clId="{F4D48747-AEB4-40FA-B43E-CDFDDA85185A}" dt="2023-05-01T12:34:25.915" v="12" actId="47"/>
        <pc:sldMkLst>
          <pc:docMk/>
          <pc:sldMk cId="3469269090" sldId="37673"/>
        </pc:sldMkLst>
      </pc:sldChg>
      <pc:sldChg chg="modSp add mod">
        <pc:chgData name="Anuj Kumar" userId="fbbf561fc1d5fd09" providerId="LiveId" clId="{F4D48747-AEB4-40FA-B43E-CDFDDA85185A}" dt="2023-05-01T13:10:52.802" v="92" actId="6549"/>
        <pc:sldMkLst>
          <pc:docMk/>
          <pc:sldMk cId="3472139900" sldId="37673"/>
        </pc:sldMkLst>
        <pc:spChg chg="mod">
          <ac:chgData name="Anuj Kumar" userId="fbbf561fc1d5fd09" providerId="LiveId" clId="{F4D48747-AEB4-40FA-B43E-CDFDDA85185A}" dt="2023-05-01T13:10:52.802" v="92" actId="6549"/>
          <ac:spMkLst>
            <pc:docMk/>
            <pc:sldMk cId="3472139900" sldId="37673"/>
            <ac:spMk id="10" creationId="{7A2A7EC3-852A-5A16-F0B5-3531D0D66745}"/>
          </ac:spMkLst>
        </pc:spChg>
      </pc:sldChg>
      <pc:sldChg chg="modSp add mod">
        <pc:chgData name="Anuj Kumar" userId="fbbf561fc1d5fd09" providerId="LiveId" clId="{F4D48747-AEB4-40FA-B43E-CDFDDA85185A}" dt="2023-05-01T13:10:57.520" v="96" actId="6549"/>
        <pc:sldMkLst>
          <pc:docMk/>
          <pc:sldMk cId="1572651472" sldId="37674"/>
        </pc:sldMkLst>
        <pc:spChg chg="mod">
          <ac:chgData name="Anuj Kumar" userId="fbbf561fc1d5fd09" providerId="LiveId" clId="{F4D48747-AEB4-40FA-B43E-CDFDDA85185A}" dt="2023-05-01T13:10:57.520" v="96" actId="6549"/>
          <ac:spMkLst>
            <pc:docMk/>
            <pc:sldMk cId="1572651472" sldId="37674"/>
            <ac:spMk id="10" creationId="{7A2A7EC3-852A-5A16-F0B5-3531D0D66745}"/>
          </ac:spMkLst>
        </pc:spChg>
      </pc:sldChg>
      <pc:sldChg chg="del">
        <pc:chgData name="Anuj Kumar" userId="fbbf561fc1d5fd09" providerId="LiveId" clId="{F4D48747-AEB4-40FA-B43E-CDFDDA85185A}" dt="2023-05-01T12:34:25.915" v="12" actId="47"/>
        <pc:sldMkLst>
          <pc:docMk/>
          <pc:sldMk cId="3577697549" sldId="37674"/>
        </pc:sldMkLst>
      </pc:sldChg>
      <pc:sldChg chg="del">
        <pc:chgData name="Anuj Kumar" userId="fbbf561fc1d5fd09" providerId="LiveId" clId="{F4D48747-AEB4-40FA-B43E-CDFDDA85185A}" dt="2023-05-01T12:34:25.915" v="12" actId="47"/>
        <pc:sldMkLst>
          <pc:docMk/>
          <pc:sldMk cId="2563484066" sldId="37675"/>
        </pc:sldMkLst>
      </pc:sldChg>
      <pc:sldChg chg="modSp add mod">
        <pc:chgData name="Anuj Kumar" userId="fbbf561fc1d5fd09" providerId="LiveId" clId="{F4D48747-AEB4-40FA-B43E-CDFDDA85185A}" dt="2023-05-01T13:11:01.138" v="98" actId="20577"/>
        <pc:sldMkLst>
          <pc:docMk/>
          <pc:sldMk cId="2513581534" sldId="37678"/>
        </pc:sldMkLst>
        <pc:spChg chg="mod">
          <ac:chgData name="Anuj Kumar" userId="fbbf561fc1d5fd09" providerId="LiveId" clId="{F4D48747-AEB4-40FA-B43E-CDFDDA85185A}" dt="2023-05-01T13:11:01.138" v="98" actId="20577"/>
          <ac:spMkLst>
            <pc:docMk/>
            <pc:sldMk cId="2513581534" sldId="37678"/>
            <ac:spMk id="10" creationId="{7A2A7EC3-852A-5A16-F0B5-3531D0D66745}"/>
          </ac:spMkLst>
        </pc:spChg>
      </pc:sldChg>
      <pc:sldChg chg="modSp add mod">
        <pc:chgData name="Anuj Kumar" userId="fbbf561fc1d5fd09" providerId="LiveId" clId="{F4D48747-AEB4-40FA-B43E-CDFDDA85185A}" dt="2023-05-01T13:11:04.335" v="100" actId="6549"/>
        <pc:sldMkLst>
          <pc:docMk/>
          <pc:sldMk cId="3832833660" sldId="37679"/>
        </pc:sldMkLst>
        <pc:spChg chg="mod">
          <ac:chgData name="Anuj Kumar" userId="fbbf561fc1d5fd09" providerId="LiveId" clId="{F4D48747-AEB4-40FA-B43E-CDFDDA85185A}" dt="2023-05-01T13:11:04.335" v="100" actId="6549"/>
          <ac:spMkLst>
            <pc:docMk/>
            <pc:sldMk cId="3832833660" sldId="37679"/>
            <ac:spMk id="10" creationId="{7A2A7EC3-852A-5A16-F0B5-3531D0D66745}"/>
          </ac:spMkLst>
        </pc:spChg>
      </pc:sldChg>
      <pc:sldChg chg="del">
        <pc:chgData name="Anuj Kumar" userId="fbbf561fc1d5fd09" providerId="LiveId" clId="{F4D48747-AEB4-40FA-B43E-CDFDDA85185A}" dt="2023-05-01T12:34:25.915" v="12" actId="47"/>
        <pc:sldMkLst>
          <pc:docMk/>
          <pc:sldMk cId="635445796" sldId="37680"/>
        </pc:sldMkLst>
      </pc:sldChg>
      <pc:sldChg chg="del">
        <pc:chgData name="Anuj Kumar" userId="fbbf561fc1d5fd09" providerId="LiveId" clId="{F4D48747-AEB4-40FA-B43E-CDFDDA85185A}" dt="2023-05-01T12:34:25.915" v="12" actId="47"/>
        <pc:sldMkLst>
          <pc:docMk/>
          <pc:sldMk cId="943384618" sldId="37681"/>
        </pc:sldMkLst>
      </pc:sldChg>
      <pc:sldChg chg="modSp add mod">
        <pc:chgData name="Anuj Kumar" userId="fbbf561fc1d5fd09" providerId="LiveId" clId="{F4D48747-AEB4-40FA-B43E-CDFDDA85185A}" dt="2023-05-01T13:11:07.634" v="104" actId="6549"/>
        <pc:sldMkLst>
          <pc:docMk/>
          <pc:sldMk cId="1793991457" sldId="37681"/>
        </pc:sldMkLst>
        <pc:spChg chg="mod">
          <ac:chgData name="Anuj Kumar" userId="fbbf561fc1d5fd09" providerId="LiveId" clId="{F4D48747-AEB4-40FA-B43E-CDFDDA85185A}" dt="2023-05-01T13:11:07.634" v="104" actId="6549"/>
          <ac:spMkLst>
            <pc:docMk/>
            <pc:sldMk cId="1793991457" sldId="37681"/>
            <ac:spMk id="10" creationId="{7A2A7EC3-852A-5A16-F0B5-3531D0D66745}"/>
          </ac:spMkLst>
        </pc:spChg>
      </pc:sldChg>
      <pc:sldChg chg="del">
        <pc:chgData name="Anuj Kumar" userId="fbbf561fc1d5fd09" providerId="LiveId" clId="{F4D48747-AEB4-40FA-B43E-CDFDDA85185A}" dt="2023-05-01T12:34:25.915" v="12" actId="47"/>
        <pc:sldMkLst>
          <pc:docMk/>
          <pc:sldMk cId="1195278616" sldId="37685"/>
        </pc:sldMkLst>
      </pc:sldChg>
      <pc:sldChg chg="modSp add mod">
        <pc:chgData name="Anuj Kumar" userId="fbbf561fc1d5fd09" providerId="LiveId" clId="{F4D48747-AEB4-40FA-B43E-CDFDDA85185A}" dt="2023-05-01T13:11:11.201" v="108" actId="6549"/>
        <pc:sldMkLst>
          <pc:docMk/>
          <pc:sldMk cId="3508599207" sldId="37686"/>
        </pc:sldMkLst>
        <pc:spChg chg="mod">
          <ac:chgData name="Anuj Kumar" userId="fbbf561fc1d5fd09" providerId="LiveId" clId="{F4D48747-AEB4-40FA-B43E-CDFDDA85185A}" dt="2023-05-01T13:11:11.201" v="108" actId="6549"/>
          <ac:spMkLst>
            <pc:docMk/>
            <pc:sldMk cId="3508599207" sldId="37686"/>
            <ac:spMk id="10" creationId="{7A2A7EC3-852A-5A16-F0B5-3531D0D66745}"/>
          </ac:spMkLst>
        </pc:spChg>
      </pc:sldChg>
      <pc:sldChg chg="del">
        <pc:chgData name="Anuj Kumar" userId="fbbf561fc1d5fd09" providerId="LiveId" clId="{F4D48747-AEB4-40FA-B43E-CDFDDA85185A}" dt="2023-05-01T12:34:25.915" v="12" actId="47"/>
        <pc:sldMkLst>
          <pc:docMk/>
          <pc:sldMk cId="3823615577" sldId="37686"/>
        </pc:sldMkLst>
      </pc:sldChg>
      <pc:sldChg chg="del">
        <pc:chgData name="Anuj Kumar" userId="fbbf561fc1d5fd09" providerId="LiveId" clId="{F4D48747-AEB4-40FA-B43E-CDFDDA85185A}" dt="2023-05-01T12:34:25.915" v="12" actId="47"/>
        <pc:sldMkLst>
          <pc:docMk/>
          <pc:sldMk cId="129856303" sldId="37687"/>
        </pc:sldMkLst>
      </pc:sldChg>
      <pc:sldChg chg="modSp add mod">
        <pc:chgData name="Anuj Kumar" userId="fbbf561fc1d5fd09" providerId="LiveId" clId="{F4D48747-AEB4-40FA-B43E-CDFDDA85185A}" dt="2023-05-01T13:11:17.569" v="112" actId="20577"/>
        <pc:sldMkLst>
          <pc:docMk/>
          <pc:sldMk cId="2160737631" sldId="37687"/>
        </pc:sldMkLst>
        <pc:spChg chg="mod">
          <ac:chgData name="Anuj Kumar" userId="fbbf561fc1d5fd09" providerId="LiveId" clId="{F4D48747-AEB4-40FA-B43E-CDFDDA85185A}" dt="2023-05-01T13:11:17.569" v="112" actId="20577"/>
          <ac:spMkLst>
            <pc:docMk/>
            <pc:sldMk cId="2160737631" sldId="37687"/>
            <ac:spMk id="10" creationId="{7A2A7EC3-852A-5A16-F0B5-3531D0D66745}"/>
          </ac:spMkLst>
        </pc:spChg>
      </pc:sldChg>
      <pc:sldChg chg="modSp add mod">
        <pc:chgData name="Anuj Kumar" userId="fbbf561fc1d5fd09" providerId="LiveId" clId="{F4D48747-AEB4-40FA-B43E-CDFDDA85185A}" dt="2023-05-01T13:11:20.864" v="116" actId="6549"/>
        <pc:sldMkLst>
          <pc:docMk/>
          <pc:sldMk cId="112979419" sldId="37688"/>
        </pc:sldMkLst>
        <pc:spChg chg="mod">
          <ac:chgData name="Anuj Kumar" userId="fbbf561fc1d5fd09" providerId="LiveId" clId="{F4D48747-AEB4-40FA-B43E-CDFDDA85185A}" dt="2023-05-01T13:11:20.864" v="116" actId="6549"/>
          <ac:spMkLst>
            <pc:docMk/>
            <pc:sldMk cId="112979419" sldId="37688"/>
            <ac:spMk id="10" creationId="{7A2A7EC3-852A-5A16-F0B5-3531D0D66745}"/>
          </ac:spMkLst>
        </pc:spChg>
      </pc:sldChg>
      <pc:sldChg chg="modSp add mod">
        <pc:chgData name="Anuj Kumar" userId="fbbf561fc1d5fd09" providerId="LiveId" clId="{F4D48747-AEB4-40FA-B43E-CDFDDA85185A}" dt="2023-05-01T13:11:23.969" v="120" actId="6549"/>
        <pc:sldMkLst>
          <pc:docMk/>
          <pc:sldMk cId="3151305644" sldId="37689"/>
        </pc:sldMkLst>
        <pc:spChg chg="mod">
          <ac:chgData name="Anuj Kumar" userId="fbbf561fc1d5fd09" providerId="LiveId" clId="{F4D48747-AEB4-40FA-B43E-CDFDDA85185A}" dt="2023-05-01T13:11:23.969" v="120" actId="6549"/>
          <ac:spMkLst>
            <pc:docMk/>
            <pc:sldMk cId="3151305644" sldId="37689"/>
            <ac:spMk id="10" creationId="{7A2A7EC3-852A-5A16-F0B5-3531D0D66745}"/>
          </ac:spMkLst>
        </pc:spChg>
      </pc:sldChg>
      <pc:sldChg chg="del">
        <pc:chgData name="Anuj Kumar" userId="fbbf561fc1d5fd09" providerId="LiveId" clId="{F4D48747-AEB4-40FA-B43E-CDFDDA85185A}" dt="2023-05-01T12:34:25.915" v="12" actId="47"/>
        <pc:sldMkLst>
          <pc:docMk/>
          <pc:sldMk cId="1254917313" sldId="37690"/>
        </pc:sldMkLst>
      </pc:sldChg>
      <pc:sldChg chg="modSp add mod">
        <pc:chgData name="Anuj Kumar" userId="fbbf561fc1d5fd09" providerId="LiveId" clId="{F4D48747-AEB4-40FA-B43E-CDFDDA85185A}" dt="2023-05-01T13:11:26.795" v="124" actId="6549"/>
        <pc:sldMkLst>
          <pc:docMk/>
          <pc:sldMk cId="1335455310" sldId="37690"/>
        </pc:sldMkLst>
        <pc:spChg chg="mod">
          <ac:chgData name="Anuj Kumar" userId="fbbf561fc1d5fd09" providerId="LiveId" clId="{F4D48747-AEB4-40FA-B43E-CDFDDA85185A}" dt="2023-05-01T13:11:26.795" v="124" actId="6549"/>
          <ac:spMkLst>
            <pc:docMk/>
            <pc:sldMk cId="1335455310" sldId="37690"/>
            <ac:spMk id="10" creationId="{7A2A7EC3-852A-5A16-F0B5-3531D0D66745}"/>
          </ac:spMkLst>
        </pc:spChg>
      </pc:sldChg>
      <pc:sldChg chg="del">
        <pc:chgData name="Anuj Kumar" userId="fbbf561fc1d5fd09" providerId="LiveId" clId="{F4D48747-AEB4-40FA-B43E-CDFDDA85185A}" dt="2023-05-01T12:34:25.915" v="12" actId="47"/>
        <pc:sldMkLst>
          <pc:docMk/>
          <pc:sldMk cId="1727604199" sldId="37691"/>
        </pc:sldMkLst>
      </pc:sldChg>
      <pc:sldChg chg="modSp add mod">
        <pc:chgData name="Anuj Kumar" userId="fbbf561fc1d5fd09" providerId="LiveId" clId="{F4D48747-AEB4-40FA-B43E-CDFDDA85185A}" dt="2023-05-01T13:11:29.969" v="128" actId="6549"/>
        <pc:sldMkLst>
          <pc:docMk/>
          <pc:sldMk cId="2901789142" sldId="37691"/>
        </pc:sldMkLst>
        <pc:spChg chg="mod">
          <ac:chgData name="Anuj Kumar" userId="fbbf561fc1d5fd09" providerId="LiveId" clId="{F4D48747-AEB4-40FA-B43E-CDFDDA85185A}" dt="2023-05-01T13:11:29.969" v="128" actId="6549"/>
          <ac:spMkLst>
            <pc:docMk/>
            <pc:sldMk cId="2901789142" sldId="37691"/>
            <ac:spMk id="10" creationId="{7A2A7EC3-852A-5A16-F0B5-3531D0D66745}"/>
          </ac:spMkLst>
        </pc:spChg>
      </pc:sldChg>
      <pc:sldChg chg="del">
        <pc:chgData name="Anuj Kumar" userId="fbbf561fc1d5fd09" providerId="LiveId" clId="{F4D48747-AEB4-40FA-B43E-CDFDDA85185A}" dt="2023-05-01T12:34:25.915" v="12" actId="47"/>
        <pc:sldMkLst>
          <pc:docMk/>
          <pc:sldMk cId="3551058697" sldId="37692"/>
        </pc:sldMkLst>
      </pc:sldChg>
      <pc:sldChg chg="del">
        <pc:chgData name="Anuj Kumar" userId="fbbf561fc1d5fd09" providerId="LiveId" clId="{F4D48747-AEB4-40FA-B43E-CDFDDA85185A}" dt="2023-05-01T12:34:25.915" v="12" actId="47"/>
        <pc:sldMkLst>
          <pc:docMk/>
          <pc:sldMk cId="2598595873" sldId="37693"/>
        </pc:sldMkLst>
      </pc:sldChg>
      <pc:sldChg chg="modSp add mod">
        <pc:chgData name="Anuj Kumar" userId="fbbf561fc1d5fd09" providerId="LiveId" clId="{F4D48747-AEB4-40FA-B43E-CDFDDA85185A}" dt="2023-05-01T13:11:34.581" v="130" actId="6549"/>
        <pc:sldMkLst>
          <pc:docMk/>
          <pc:sldMk cId="3106276122" sldId="37693"/>
        </pc:sldMkLst>
        <pc:spChg chg="mod">
          <ac:chgData name="Anuj Kumar" userId="fbbf561fc1d5fd09" providerId="LiveId" clId="{F4D48747-AEB4-40FA-B43E-CDFDDA85185A}" dt="2023-05-01T13:11:34.581" v="130" actId="6549"/>
          <ac:spMkLst>
            <pc:docMk/>
            <pc:sldMk cId="3106276122" sldId="37693"/>
            <ac:spMk id="10" creationId="{7A2A7EC3-852A-5A16-F0B5-3531D0D66745}"/>
          </ac:spMkLst>
        </pc:spChg>
      </pc:sldChg>
      <pc:sldChg chg="modSp add mod">
        <pc:chgData name="Anuj Kumar" userId="fbbf561fc1d5fd09" providerId="LiveId" clId="{F4D48747-AEB4-40FA-B43E-CDFDDA85185A}" dt="2023-05-01T13:11:38.249" v="132" actId="20577"/>
        <pc:sldMkLst>
          <pc:docMk/>
          <pc:sldMk cId="3479841581" sldId="37694"/>
        </pc:sldMkLst>
        <pc:spChg chg="mod">
          <ac:chgData name="Anuj Kumar" userId="fbbf561fc1d5fd09" providerId="LiveId" clId="{F4D48747-AEB4-40FA-B43E-CDFDDA85185A}" dt="2023-05-01T13:11:38.249" v="132" actId="20577"/>
          <ac:spMkLst>
            <pc:docMk/>
            <pc:sldMk cId="3479841581" sldId="37694"/>
            <ac:spMk id="10" creationId="{7A2A7EC3-852A-5A16-F0B5-3531D0D66745}"/>
          </ac:spMkLst>
        </pc:spChg>
      </pc:sldChg>
      <pc:sldChg chg="modSp add mod">
        <pc:chgData name="Anuj Kumar" userId="fbbf561fc1d5fd09" providerId="LiveId" clId="{F4D48747-AEB4-40FA-B43E-CDFDDA85185A}" dt="2023-05-01T13:11:41.519" v="136" actId="6549"/>
        <pc:sldMkLst>
          <pc:docMk/>
          <pc:sldMk cId="1998047321" sldId="37695"/>
        </pc:sldMkLst>
        <pc:spChg chg="mod">
          <ac:chgData name="Anuj Kumar" userId="fbbf561fc1d5fd09" providerId="LiveId" clId="{F4D48747-AEB4-40FA-B43E-CDFDDA85185A}" dt="2023-05-01T13:11:41.519" v="136" actId="6549"/>
          <ac:spMkLst>
            <pc:docMk/>
            <pc:sldMk cId="1998047321" sldId="37695"/>
            <ac:spMk id="10" creationId="{7A2A7EC3-852A-5A16-F0B5-3531D0D66745}"/>
          </ac:spMkLst>
        </pc:spChg>
      </pc:sldChg>
      <pc:sldChg chg="del">
        <pc:chgData name="Anuj Kumar" userId="fbbf561fc1d5fd09" providerId="LiveId" clId="{F4D48747-AEB4-40FA-B43E-CDFDDA85185A}" dt="2023-05-01T12:34:25.915" v="12" actId="47"/>
        <pc:sldMkLst>
          <pc:docMk/>
          <pc:sldMk cId="4088185250" sldId="37695"/>
        </pc:sldMkLst>
      </pc:sldChg>
      <pc:sldChg chg="del">
        <pc:chgData name="Anuj Kumar" userId="fbbf561fc1d5fd09" providerId="LiveId" clId="{F4D48747-AEB4-40FA-B43E-CDFDDA85185A}" dt="2023-05-01T12:34:25.915" v="12" actId="47"/>
        <pc:sldMkLst>
          <pc:docMk/>
          <pc:sldMk cId="4077833161" sldId="37696"/>
        </pc:sldMkLst>
      </pc:sldChg>
      <pc:sldChg chg="modSp add mod">
        <pc:chgData name="Anuj Kumar" userId="fbbf561fc1d5fd09" providerId="LiveId" clId="{F4D48747-AEB4-40FA-B43E-CDFDDA85185A}" dt="2023-05-01T13:11:45.615" v="140" actId="20577"/>
        <pc:sldMkLst>
          <pc:docMk/>
          <pc:sldMk cId="3653699720" sldId="37698"/>
        </pc:sldMkLst>
        <pc:spChg chg="mod">
          <ac:chgData name="Anuj Kumar" userId="fbbf561fc1d5fd09" providerId="LiveId" clId="{F4D48747-AEB4-40FA-B43E-CDFDDA85185A}" dt="2023-05-01T13:11:45.615" v="140" actId="20577"/>
          <ac:spMkLst>
            <pc:docMk/>
            <pc:sldMk cId="3653699720" sldId="37698"/>
            <ac:spMk id="10" creationId="{7A2A7EC3-852A-5A16-F0B5-3531D0D66745}"/>
          </ac:spMkLst>
        </pc:spChg>
      </pc:sldChg>
      <pc:sldChg chg="del">
        <pc:chgData name="Anuj Kumar" userId="fbbf561fc1d5fd09" providerId="LiveId" clId="{F4D48747-AEB4-40FA-B43E-CDFDDA85185A}" dt="2023-05-01T12:34:25.915" v="12" actId="47"/>
        <pc:sldMkLst>
          <pc:docMk/>
          <pc:sldMk cId="4063683848" sldId="37699"/>
        </pc:sldMkLst>
      </pc:sldChg>
      <pc:sldChg chg="del">
        <pc:chgData name="Anuj Kumar" userId="fbbf561fc1d5fd09" providerId="LiveId" clId="{F4D48747-AEB4-40FA-B43E-CDFDDA85185A}" dt="2023-05-01T12:34:25.915" v="12" actId="47"/>
        <pc:sldMkLst>
          <pc:docMk/>
          <pc:sldMk cId="2170300566" sldId="37700"/>
        </pc:sldMkLst>
      </pc:sldChg>
      <pc:sldChg chg="modSp add mod">
        <pc:chgData name="Anuj Kumar" userId="fbbf561fc1d5fd09" providerId="LiveId" clId="{F4D48747-AEB4-40FA-B43E-CDFDDA85185A}" dt="2023-05-01T13:11:50.860" v="144" actId="6549"/>
        <pc:sldMkLst>
          <pc:docMk/>
          <pc:sldMk cId="2889815434" sldId="37700"/>
        </pc:sldMkLst>
        <pc:spChg chg="mod">
          <ac:chgData name="Anuj Kumar" userId="fbbf561fc1d5fd09" providerId="LiveId" clId="{F4D48747-AEB4-40FA-B43E-CDFDDA85185A}" dt="2023-05-01T13:11:50.860" v="144" actId="6549"/>
          <ac:spMkLst>
            <pc:docMk/>
            <pc:sldMk cId="2889815434" sldId="37700"/>
            <ac:spMk id="10" creationId="{7A2A7EC3-852A-5A16-F0B5-3531D0D66745}"/>
          </ac:spMkLst>
        </pc:spChg>
      </pc:sldChg>
      <pc:sldChg chg="modSp add mod">
        <pc:chgData name="Anuj Kumar" userId="fbbf561fc1d5fd09" providerId="LiveId" clId="{F4D48747-AEB4-40FA-B43E-CDFDDA85185A}" dt="2023-05-01T13:11:56.096" v="148" actId="6549"/>
        <pc:sldMkLst>
          <pc:docMk/>
          <pc:sldMk cId="2950368490" sldId="37701"/>
        </pc:sldMkLst>
        <pc:spChg chg="mod">
          <ac:chgData name="Anuj Kumar" userId="fbbf561fc1d5fd09" providerId="LiveId" clId="{F4D48747-AEB4-40FA-B43E-CDFDDA85185A}" dt="2023-05-01T13:11:56.096" v="148" actId="6549"/>
          <ac:spMkLst>
            <pc:docMk/>
            <pc:sldMk cId="2950368490" sldId="37701"/>
            <ac:spMk id="10" creationId="{7A2A7EC3-852A-5A16-F0B5-3531D0D66745}"/>
          </ac:spMkLst>
        </pc:spChg>
      </pc:sldChg>
      <pc:sldChg chg="modSp add mod">
        <pc:chgData name="Anuj Kumar" userId="fbbf561fc1d5fd09" providerId="LiveId" clId="{F4D48747-AEB4-40FA-B43E-CDFDDA85185A}" dt="2023-05-01T13:11:59.986" v="152" actId="6549"/>
        <pc:sldMkLst>
          <pc:docMk/>
          <pc:sldMk cId="3502670147" sldId="37702"/>
        </pc:sldMkLst>
        <pc:spChg chg="mod">
          <ac:chgData name="Anuj Kumar" userId="fbbf561fc1d5fd09" providerId="LiveId" clId="{F4D48747-AEB4-40FA-B43E-CDFDDA85185A}" dt="2023-05-01T13:11:59.986" v="152" actId="6549"/>
          <ac:spMkLst>
            <pc:docMk/>
            <pc:sldMk cId="3502670147" sldId="37702"/>
            <ac:spMk id="10" creationId="{7A2A7EC3-852A-5A16-F0B5-3531D0D66745}"/>
          </ac:spMkLst>
        </pc:spChg>
      </pc:sldChg>
      <pc:sldChg chg="modSp add mod">
        <pc:chgData name="Anuj Kumar" userId="fbbf561fc1d5fd09" providerId="LiveId" clId="{F4D48747-AEB4-40FA-B43E-CDFDDA85185A}" dt="2023-05-01T13:12:02.880" v="156" actId="6549"/>
        <pc:sldMkLst>
          <pc:docMk/>
          <pc:sldMk cId="3642019190" sldId="37703"/>
        </pc:sldMkLst>
        <pc:spChg chg="mod">
          <ac:chgData name="Anuj Kumar" userId="fbbf561fc1d5fd09" providerId="LiveId" clId="{F4D48747-AEB4-40FA-B43E-CDFDDA85185A}" dt="2023-05-01T13:12:02.880" v="156" actId="6549"/>
          <ac:spMkLst>
            <pc:docMk/>
            <pc:sldMk cId="3642019190" sldId="37703"/>
            <ac:spMk id="10" creationId="{7A2A7EC3-852A-5A16-F0B5-3531D0D66745}"/>
          </ac:spMkLst>
        </pc:spChg>
      </pc:sldChg>
      <pc:sldChg chg="del">
        <pc:chgData name="Anuj Kumar" userId="fbbf561fc1d5fd09" providerId="LiveId" clId="{F4D48747-AEB4-40FA-B43E-CDFDDA85185A}" dt="2023-05-01T12:34:25.915" v="12" actId="47"/>
        <pc:sldMkLst>
          <pc:docMk/>
          <pc:sldMk cId="109102505" sldId="37704"/>
        </pc:sldMkLst>
      </pc:sldChg>
      <pc:sldChg chg="modSp add mod">
        <pc:chgData name="Anuj Kumar" userId="fbbf561fc1d5fd09" providerId="LiveId" clId="{F4D48747-AEB4-40FA-B43E-CDFDDA85185A}" dt="2023-05-01T13:12:06.033" v="158" actId="20577"/>
        <pc:sldMkLst>
          <pc:docMk/>
          <pc:sldMk cId="1238479802" sldId="37705"/>
        </pc:sldMkLst>
        <pc:spChg chg="mod">
          <ac:chgData name="Anuj Kumar" userId="fbbf561fc1d5fd09" providerId="LiveId" clId="{F4D48747-AEB4-40FA-B43E-CDFDDA85185A}" dt="2023-05-01T13:12:06.033" v="158" actId="20577"/>
          <ac:spMkLst>
            <pc:docMk/>
            <pc:sldMk cId="1238479802" sldId="37705"/>
            <ac:spMk id="10" creationId="{7A2A7EC3-852A-5A16-F0B5-3531D0D66745}"/>
          </ac:spMkLst>
        </pc:spChg>
      </pc:sldChg>
      <pc:sldChg chg="del">
        <pc:chgData name="Anuj Kumar" userId="fbbf561fc1d5fd09" providerId="LiveId" clId="{F4D48747-AEB4-40FA-B43E-CDFDDA85185A}" dt="2023-05-01T12:34:25.915" v="12" actId="47"/>
        <pc:sldMkLst>
          <pc:docMk/>
          <pc:sldMk cId="2510198206" sldId="37705"/>
        </pc:sldMkLst>
      </pc:sldChg>
      <pc:sldChg chg="modSp add mod">
        <pc:chgData name="Anuj Kumar" userId="fbbf561fc1d5fd09" providerId="LiveId" clId="{F4D48747-AEB4-40FA-B43E-CDFDDA85185A}" dt="2023-05-01T13:12:09.122" v="160" actId="20577"/>
        <pc:sldMkLst>
          <pc:docMk/>
          <pc:sldMk cId="963454840" sldId="37706"/>
        </pc:sldMkLst>
        <pc:spChg chg="mod">
          <ac:chgData name="Anuj Kumar" userId="fbbf561fc1d5fd09" providerId="LiveId" clId="{F4D48747-AEB4-40FA-B43E-CDFDDA85185A}" dt="2023-05-01T13:12:09.122" v="160" actId="20577"/>
          <ac:spMkLst>
            <pc:docMk/>
            <pc:sldMk cId="963454840" sldId="37706"/>
            <ac:spMk id="10" creationId="{7A2A7EC3-852A-5A16-F0B5-3531D0D66745}"/>
          </ac:spMkLst>
        </pc:spChg>
      </pc:sldChg>
      <pc:sldChg chg="modSp add mod">
        <pc:chgData name="Anuj Kumar" userId="fbbf561fc1d5fd09" providerId="LiveId" clId="{F4D48747-AEB4-40FA-B43E-CDFDDA85185A}" dt="2023-05-01T13:12:12.777" v="164" actId="6549"/>
        <pc:sldMkLst>
          <pc:docMk/>
          <pc:sldMk cId="1429770916" sldId="37709"/>
        </pc:sldMkLst>
        <pc:spChg chg="mod">
          <ac:chgData name="Anuj Kumar" userId="fbbf561fc1d5fd09" providerId="LiveId" clId="{F4D48747-AEB4-40FA-B43E-CDFDDA85185A}" dt="2023-05-01T13:12:12.777" v="164" actId="6549"/>
          <ac:spMkLst>
            <pc:docMk/>
            <pc:sldMk cId="1429770916" sldId="37709"/>
            <ac:spMk id="10" creationId="{7A2A7EC3-852A-5A16-F0B5-3531D0D66745}"/>
          </ac:spMkLst>
        </pc:spChg>
      </pc:sldChg>
      <pc:sldChg chg="modSp add mod">
        <pc:chgData name="Anuj Kumar" userId="fbbf561fc1d5fd09" providerId="LiveId" clId="{F4D48747-AEB4-40FA-B43E-CDFDDA85185A}" dt="2023-05-01T13:12:18.901" v="166" actId="6549"/>
        <pc:sldMkLst>
          <pc:docMk/>
          <pc:sldMk cId="298312609" sldId="37710"/>
        </pc:sldMkLst>
        <pc:spChg chg="mod">
          <ac:chgData name="Anuj Kumar" userId="fbbf561fc1d5fd09" providerId="LiveId" clId="{F4D48747-AEB4-40FA-B43E-CDFDDA85185A}" dt="2023-05-01T13:12:18.901" v="166" actId="6549"/>
          <ac:spMkLst>
            <pc:docMk/>
            <pc:sldMk cId="298312609" sldId="37710"/>
            <ac:spMk id="10" creationId="{7A2A7EC3-852A-5A16-F0B5-3531D0D66745}"/>
          </ac:spMkLst>
        </pc:spChg>
      </pc:sldChg>
      <pc:sldChg chg="del">
        <pc:chgData name="Anuj Kumar" userId="fbbf561fc1d5fd09" providerId="LiveId" clId="{F4D48747-AEB4-40FA-B43E-CDFDDA85185A}" dt="2023-05-01T12:34:25.915" v="12" actId="47"/>
        <pc:sldMkLst>
          <pc:docMk/>
          <pc:sldMk cId="2021856712" sldId="37711"/>
        </pc:sldMkLst>
      </pc:sldChg>
      <pc:sldChg chg="modSp add mod">
        <pc:chgData name="Anuj Kumar" userId="fbbf561fc1d5fd09" providerId="LiveId" clId="{F4D48747-AEB4-40FA-B43E-CDFDDA85185A}" dt="2023-05-01T13:12:23.105" v="170" actId="6549"/>
        <pc:sldMkLst>
          <pc:docMk/>
          <pc:sldMk cId="4092909078" sldId="37713"/>
        </pc:sldMkLst>
        <pc:spChg chg="mod">
          <ac:chgData name="Anuj Kumar" userId="fbbf561fc1d5fd09" providerId="LiveId" clId="{F4D48747-AEB4-40FA-B43E-CDFDDA85185A}" dt="2023-05-01T13:12:23.105" v="170" actId="6549"/>
          <ac:spMkLst>
            <pc:docMk/>
            <pc:sldMk cId="4092909078" sldId="37713"/>
            <ac:spMk id="10" creationId="{7A2A7EC3-852A-5A16-F0B5-3531D0D66745}"/>
          </ac:spMkLst>
        </pc:spChg>
      </pc:sldChg>
      <pc:sldChg chg="del">
        <pc:chgData name="Anuj Kumar" userId="fbbf561fc1d5fd09" providerId="LiveId" clId="{F4D48747-AEB4-40FA-B43E-CDFDDA85185A}" dt="2023-05-01T12:34:25.915" v="12" actId="47"/>
        <pc:sldMkLst>
          <pc:docMk/>
          <pc:sldMk cId="2396217975" sldId="37714"/>
        </pc:sldMkLst>
      </pc:sldChg>
      <pc:sldChg chg="modSp add mod">
        <pc:chgData name="Anuj Kumar" userId="fbbf561fc1d5fd09" providerId="LiveId" clId="{F4D48747-AEB4-40FA-B43E-CDFDDA85185A}" dt="2023-05-01T13:12:26.034" v="174" actId="6549"/>
        <pc:sldMkLst>
          <pc:docMk/>
          <pc:sldMk cId="1772221285" sldId="37715"/>
        </pc:sldMkLst>
        <pc:spChg chg="mod">
          <ac:chgData name="Anuj Kumar" userId="fbbf561fc1d5fd09" providerId="LiveId" clId="{F4D48747-AEB4-40FA-B43E-CDFDDA85185A}" dt="2023-05-01T13:12:26.034" v="174" actId="6549"/>
          <ac:spMkLst>
            <pc:docMk/>
            <pc:sldMk cId="1772221285" sldId="37715"/>
            <ac:spMk id="10" creationId="{7A2A7EC3-852A-5A16-F0B5-3531D0D66745}"/>
          </ac:spMkLst>
        </pc:spChg>
      </pc:sldChg>
      <pc:sldChg chg="del">
        <pc:chgData name="Anuj Kumar" userId="fbbf561fc1d5fd09" providerId="LiveId" clId="{F4D48747-AEB4-40FA-B43E-CDFDDA85185A}" dt="2023-05-01T12:34:25.915" v="12" actId="47"/>
        <pc:sldMkLst>
          <pc:docMk/>
          <pc:sldMk cId="1330149181" sldId="37716"/>
        </pc:sldMkLst>
      </pc:sldChg>
      <pc:sldChg chg="del">
        <pc:chgData name="Anuj Kumar" userId="fbbf561fc1d5fd09" providerId="LiveId" clId="{F4D48747-AEB4-40FA-B43E-CDFDDA85185A}" dt="2023-05-01T12:34:25.915" v="12" actId="47"/>
        <pc:sldMkLst>
          <pc:docMk/>
          <pc:sldMk cId="899537734" sldId="37717"/>
        </pc:sldMkLst>
      </pc:sldChg>
      <pc:sldChg chg="del">
        <pc:chgData name="Anuj Kumar" userId="fbbf561fc1d5fd09" providerId="LiveId" clId="{F4D48747-AEB4-40FA-B43E-CDFDDA85185A}" dt="2023-05-01T12:34:25.915" v="12" actId="47"/>
        <pc:sldMkLst>
          <pc:docMk/>
          <pc:sldMk cId="646442092" sldId="37718"/>
        </pc:sldMkLst>
      </pc:sldChg>
      <pc:sldChg chg="modSp add mod">
        <pc:chgData name="Anuj Kumar" userId="fbbf561fc1d5fd09" providerId="LiveId" clId="{F4D48747-AEB4-40FA-B43E-CDFDDA85185A}" dt="2023-05-01T13:12:29.113" v="178" actId="6549"/>
        <pc:sldMkLst>
          <pc:docMk/>
          <pc:sldMk cId="2594959488" sldId="37718"/>
        </pc:sldMkLst>
        <pc:spChg chg="mod">
          <ac:chgData name="Anuj Kumar" userId="fbbf561fc1d5fd09" providerId="LiveId" clId="{F4D48747-AEB4-40FA-B43E-CDFDDA85185A}" dt="2023-05-01T13:12:29.113" v="178" actId="6549"/>
          <ac:spMkLst>
            <pc:docMk/>
            <pc:sldMk cId="2594959488" sldId="37718"/>
            <ac:spMk id="10" creationId="{7A2A7EC3-852A-5A16-F0B5-3531D0D66745}"/>
          </ac:spMkLst>
        </pc:spChg>
      </pc:sldChg>
      <pc:sldChg chg="del">
        <pc:chgData name="Anuj Kumar" userId="fbbf561fc1d5fd09" providerId="LiveId" clId="{F4D48747-AEB4-40FA-B43E-CDFDDA85185A}" dt="2023-05-01T12:39:37.639" v="14" actId="47"/>
        <pc:sldMkLst>
          <pc:docMk/>
          <pc:sldMk cId="2543277780" sldId="37719"/>
        </pc:sldMkLst>
      </pc:sldChg>
      <pc:sldChg chg="del">
        <pc:chgData name="Anuj Kumar" userId="fbbf561fc1d5fd09" providerId="LiveId" clId="{F4D48747-AEB4-40FA-B43E-CDFDDA85185A}" dt="2023-05-01T12:34:25.915" v="12" actId="47"/>
        <pc:sldMkLst>
          <pc:docMk/>
          <pc:sldMk cId="780494763" sldId="37720"/>
        </pc:sldMkLst>
      </pc:sldChg>
      <pc:sldChg chg="modSp add mod">
        <pc:chgData name="Anuj Kumar" userId="fbbf561fc1d5fd09" providerId="LiveId" clId="{F4D48747-AEB4-40FA-B43E-CDFDDA85185A}" dt="2023-05-01T13:12:35.010" v="182" actId="20577"/>
        <pc:sldMkLst>
          <pc:docMk/>
          <pc:sldMk cId="3492902476" sldId="37720"/>
        </pc:sldMkLst>
        <pc:spChg chg="mod">
          <ac:chgData name="Anuj Kumar" userId="fbbf561fc1d5fd09" providerId="LiveId" clId="{F4D48747-AEB4-40FA-B43E-CDFDDA85185A}" dt="2023-05-01T13:12:35.010" v="182" actId="20577"/>
          <ac:spMkLst>
            <pc:docMk/>
            <pc:sldMk cId="3492902476" sldId="37720"/>
            <ac:spMk id="10" creationId="{7A2A7EC3-852A-5A16-F0B5-3531D0D66745}"/>
          </ac:spMkLst>
        </pc:spChg>
      </pc:sldChg>
      <pc:sldChg chg="del">
        <pc:chgData name="Anuj Kumar" userId="fbbf561fc1d5fd09" providerId="LiveId" clId="{F4D48747-AEB4-40FA-B43E-CDFDDA85185A}" dt="2023-05-01T12:34:25.915" v="12" actId="47"/>
        <pc:sldMkLst>
          <pc:docMk/>
          <pc:sldMk cId="3348713854" sldId="37721"/>
        </pc:sldMkLst>
      </pc:sldChg>
      <pc:sldChg chg="del">
        <pc:chgData name="Anuj Kumar" userId="fbbf561fc1d5fd09" providerId="LiveId" clId="{F4D48747-AEB4-40FA-B43E-CDFDDA85185A}" dt="2023-05-01T12:34:25.915" v="12" actId="47"/>
        <pc:sldMkLst>
          <pc:docMk/>
          <pc:sldMk cId="575149487" sldId="37722"/>
        </pc:sldMkLst>
      </pc:sldChg>
      <pc:sldChg chg="del">
        <pc:chgData name="Anuj Kumar" userId="fbbf561fc1d5fd09" providerId="LiveId" clId="{F4D48747-AEB4-40FA-B43E-CDFDDA85185A}" dt="2023-05-01T12:34:25.915" v="12" actId="47"/>
        <pc:sldMkLst>
          <pc:docMk/>
          <pc:sldMk cId="2637296599" sldId="37723"/>
        </pc:sldMkLst>
      </pc:sldChg>
      <pc:sldChg chg="modSp add mod">
        <pc:chgData name="Anuj Kumar" userId="fbbf561fc1d5fd09" providerId="LiveId" clId="{F4D48747-AEB4-40FA-B43E-CDFDDA85185A}" dt="2023-05-01T13:12:37.494" v="184" actId="6549"/>
        <pc:sldMkLst>
          <pc:docMk/>
          <pc:sldMk cId="4147945143" sldId="37723"/>
        </pc:sldMkLst>
        <pc:spChg chg="mod">
          <ac:chgData name="Anuj Kumar" userId="fbbf561fc1d5fd09" providerId="LiveId" clId="{F4D48747-AEB4-40FA-B43E-CDFDDA85185A}" dt="2023-05-01T13:12:37.494" v="184" actId="6549"/>
          <ac:spMkLst>
            <pc:docMk/>
            <pc:sldMk cId="4147945143" sldId="37723"/>
            <ac:spMk id="10" creationId="{7A2A7EC3-852A-5A16-F0B5-3531D0D66745}"/>
          </ac:spMkLst>
        </pc:spChg>
      </pc:sldChg>
      <pc:sldChg chg="modSp add mod">
        <pc:chgData name="Anuj Kumar" userId="fbbf561fc1d5fd09" providerId="LiveId" clId="{F4D48747-AEB4-40FA-B43E-CDFDDA85185A}" dt="2023-05-01T13:12:40.461" v="186" actId="20577"/>
        <pc:sldMkLst>
          <pc:docMk/>
          <pc:sldMk cId="1561554226" sldId="37724"/>
        </pc:sldMkLst>
        <pc:spChg chg="mod">
          <ac:chgData name="Anuj Kumar" userId="fbbf561fc1d5fd09" providerId="LiveId" clId="{F4D48747-AEB4-40FA-B43E-CDFDDA85185A}" dt="2023-05-01T13:12:40.461" v="186" actId="20577"/>
          <ac:spMkLst>
            <pc:docMk/>
            <pc:sldMk cId="1561554226" sldId="37724"/>
            <ac:spMk id="10" creationId="{7A2A7EC3-852A-5A16-F0B5-3531D0D66745}"/>
          </ac:spMkLst>
        </pc:spChg>
      </pc:sldChg>
      <pc:sldChg chg="del">
        <pc:chgData name="Anuj Kumar" userId="fbbf561fc1d5fd09" providerId="LiveId" clId="{F4D48747-AEB4-40FA-B43E-CDFDDA85185A}" dt="2023-05-01T12:34:25.915" v="12" actId="47"/>
        <pc:sldMkLst>
          <pc:docMk/>
          <pc:sldMk cId="3962008205" sldId="37724"/>
        </pc:sldMkLst>
      </pc:sldChg>
      <pc:sldChg chg="modSp add mod">
        <pc:chgData name="Anuj Kumar" userId="fbbf561fc1d5fd09" providerId="LiveId" clId="{F4D48747-AEB4-40FA-B43E-CDFDDA85185A}" dt="2023-05-01T13:12:43.333" v="188" actId="6549"/>
        <pc:sldMkLst>
          <pc:docMk/>
          <pc:sldMk cId="1967279194" sldId="37725"/>
        </pc:sldMkLst>
        <pc:spChg chg="mod">
          <ac:chgData name="Anuj Kumar" userId="fbbf561fc1d5fd09" providerId="LiveId" clId="{F4D48747-AEB4-40FA-B43E-CDFDDA85185A}" dt="2023-05-01T13:12:43.333" v="188" actId="6549"/>
          <ac:spMkLst>
            <pc:docMk/>
            <pc:sldMk cId="1967279194" sldId="37725"/>
            <ac:spMk id="10" creationId="{7A2A7EC3-852A-5A16-F0B5-3531D0D66745}"/>
          </ac:spMkLst>
        </pc:spChg>
      </pc:sldChg>
      <pc:sldChg chg="del">
        <pc:chgData name="Anuj Kumar" userId="fbbf561fc1d5fd09" providerId="LiveId" clId="{F4D48747-AEB4-40FA-B43E-CDFDDA85185A}" dt="2023-05-01T12:34:25.915" v="12" actId="47"/>
        <pc:sldMkLst>
          <pc:docMk/>
          <pc:sldMk cId="191539913" sldId="37726"/>
        </pc:sldMkLst>
      </pc:sldChg>
      <pc:sldChg chg="modSp add mod">
        <pc:chgData name="Anuj Kumar" userId="fbbf561fc1d5fd09" providerId="LiveId" clId="{F4D48747-AEB4-40FA-B43E-CDFDDA85185A}" dt="2023-05-01T13:12:49.279" v="190" actId="20577"/>
        <pc:sldMkLst>
          <pc:docMk/>
          <pc:sldMk cId="1930951189" sldId="37726"/>
        </pc:sldMkLst>
        <pc:spChg chg="mod">
          <ac:chgData name="Anuj Kumar" userId="fbbf561fc1d5fd09" providerId="LiveId" clId="{F4D48747-AEB4-40FA-B43E-CDFDDA85185A}" dt="2023-05-01T13:12:49.279" v="190" actId="20577"/>
          <ac:spMkLst>
            <pc:docMk/>
            <pc:sldMk cId="1930951189" sldId="37726"/>
            <ac:spMk id="10" creationId="{7A2A7EC3-852A-5A16-F0B5-3531D0D66745}"/>
          </ac:spMkLst>
        </pc:spChg>
      </pc:sldChg>
      <pc:sldChg chg="modSp add mod">
        <pc:chgData name="Anuj Kumar" userId="fbbf561fc1d5fd09" providerId="LiveId" clId="{F4D48747-AEB4-40FA-B43E-CDFDDA85185A}" dt="2023-05-01T13:12:52.417" v="192" actId="20577"/>
        <pc:sldMkLst>
          <pc:docMk/>
          <pc:sldMk cId="3793517622" sldId="37727"/>
        </pc:sldMkLst>
        <pc:spChg chg="mod">
          <ac:chgData name="Anuj Kumar" userId="fbbf561fc1d5fd09" providerId="LiveId" clId="{F4D48747-AEB4-40FA-B43E-CDFDDA85185A}" dt="2023-05-01T13:12:52.417" v="192" actId="20577"/>
          <ac:spMkLst>
            <pc:docMk/>
            <pc:sldMk cId="3793517622" sldId="37727"/>
            <ac:spMk id="10" creationId="{7A2A7EC3-852A-5A16-F0B5-3531D0D66745}"/>
          </ac:spMkLst>
        </pc:spChg>
      </pc:sldChg>
      <pc:sldChg chg="del">
        <pc:chgData name="Anuj Kumar" userId="fbbf561fc1d5fd09" providerId="LiveId" clId="{F4D48747-AEB4-40FA-B43E-CDFDDA85185A}" dt="2023-05-01T12:34:25.915" v="12" actId="47"/>
        <pc:sldMkLst>
          <pc:docMk/>
          <pc:sldMk cId="1997886437" sldId="37728"/>
        </pc:sldMkLst>
      </pc:sldChg>
      <pc:sldChg chg="del">
        <pc:chgData name="Anuj Kumar" userId="fbbf561fc1d5fd09" providerId="LiveId" clId="{F4D48747-AEB4-40FA-B43E-CDFDDA85185A}" dt="2023-05-01T12:34:25.915" v="12" actId="47"/>
        <pc:sldMkLst>
          <pc:docMk/>
          <pc:sldMk cId="1096609230" sldId="37729"/>
        </pc:sldMkLst>
      </pc:sldChg>
      <pc:sldChg chg="modSp add mod">
        <pc:chgData name="Anuj Kumar" userId="fbbf561fc1d5fd09" providerId="LiveId" clId="{F4D48747-AEB4-40FA-B43E-CDFDDA85185A}" dt="2023-05-01T13:12:55.858" v="197" actId="6549"/>
        <pc:sldMkLst>
          <pc:docMk/>
          <pc:sldMk cId="3457682539" sldId="37731"/>
        </pc:sldMkLst>
        <pc:spChg chg="mod">
          <ac:chgData name="Anuj Kumar" userId="fbbf561fc1d5fd09" providerId="LiveId" clId="{F4D48747-AEB4-40FA-B43E-CDFDDA85185A}" dt="2023-05-01T13:12:55.858" v="197" actId="6549"/>
          <ac:spMkLst>
            <pc:docMk/>
            <pc:sldMk cId="3457682539" sldId="37731"/>
            <ac:spMk id="10" creationId="{7A2A7EC3-852A-5A16-F0B5-3531D0D66745}"/>
          </ac:spMkLst>
        </pc:spChg>
      </pc:sldChg>
      <pc:sldChg chg="del">
        <pc:chgData name="Anuj Kumar" userId="fbbf561fc1d5fd09" providerId="LiveId" clId="{F4D48747-AEB4-40FA-B43E-CDFDDA85185A}" dt="2023-05-01T12:34:25.915" v="12" actId="47"/>
        <pc:sldMkLst>
          <pc:docMk/>
          <pc:sldMk cId="1118098278" sldId="37736"/>
        </pc:sldMkLst>
      </pc:sldChg>
      <pc:sldChg chg="modSp add mod">
        <pc:chgData name="Anuj Kumar" userId="fbbf561fc1d5fd09" providerId="LiveId" clId="{F4D48747-AEB4-40FA-B43E-CDFDDA85185A}" dt="2023-05-01T13:13:52.954" v="211" actId="20577"/>
        <pc:sldMkLst>
          <pc:docMk/>
          <pc:sldMk cId="2803785246" sldId="37819"/>
        </pc:sldMkLst>
        <pc:spChg chg="mod">
          <ac:chgData name="Anuj Kumar" userId="fbbf561fc1d5fd09" providerId="LiveId" clId="{F4D48747-AEB4-40FA-B43E-CDFDDA85185A}" dt="2023-05-01T13:13:52.954" v="211" actId="20577"/>
          <ac:spMkLst>
            <pc:docMk/>
            <pc:sldMk cId="2803785246" sldId="37819"/>
            <ac:spMk id="10" creationId="{7A2A7EC3-852A-5A16-F0B5-3531D0D66745}"/>
          </ac:spMkLst>
        </pc:spChg>
      </pc:sldChg>
      <pc:sldChg chg="del">
        <pc:chgData name="Anuj Kumar" userId="fbbf561fc1d5fd09" providerId="LiveId" clId="{F4D48747-AEB4-40FA-B43E-CDFDDA85185A}" dt="2023-05-01T14:29:23.221" v="1045" actId="47"/>
        <pc:sldMkLst>
          <pc:docMk/>
          <pc:sldMk cId="499821428" sldId="37920"/>
        </pc:sldMkLst>
      </pc:sldChg>
      <pc:sldChg chg="del">
        <pc:chgData name="Anuj Kumar" userId="fbbf561fc1d5fd09" providerId="LiveId" clId="{F4D48747-AEB4-40FA-B43E-CDFDDA85185A}" dt="2023-05-01T14:32:42.507" v="1704" actId="47"/>
        <pc:sldMkLst>
          <pc:docMk/>
          <pc:sldMk cId="1153483269" sldId="38014"/>
        </pc:sldMkLst>
      </pc:sldChg>
      <pc:sldChg chg="del">
        <pc:chgData name="Anuj Kumar" userId="fbbf561fc1d5fd09" providerId="LiveId" clId="{F4D48747-AEB4-40FA-B43E-CDFDDA85185A}" dt="2023-05-01T14:34:19.234" v="1919" actId="47"/>
        <pc:sldMkLst>
          <pc:docMk/>
          <pc:sldMk cId="3389459843" sldId="38015"/>
        </pc:sldMkLst>
      </pc:sldChg>
      <pc:sldChg chg="modSp mod modAnim">
        <pc:chgData name="Anuj Kumar" userId="fbbf561fc1d5fd09" providerId="LiveId" clId="{F4D48747-AEB4-40FA-B43E-CDFDDA85185A}" dt="2023-05-01T14:35:59.505" v="2164" actId="20577"/>
        <pc:sldMkLst>
          <pc:docMk/>
          <pc:sldMk cId="2142013419" sldId="38017"/>
        </pc:sldMkLst>
        <pc:spChg chg="mod">
          <ac:chgData name="Anuj Kumar" userId="fbbf561fc1d5fd09" providerId="LiveId" clId="{F4D48747-AEB4-40FA-B43E-CDFDDA85185A}" dt="2023-05-01T14:35:51.967" v="2133" actId="20577"/>
          <ac:spMkLst>
            <pc:docMk/>
            <pc:sldMk cId="2142013419" sldId="38017"/>
            <ac:spMk id="3" creationId="{67EB1CA5-E6B0-1E53-5C8F-9568D9A39227}"/>
          </ac:spMkLst>
        </pc:spChg>
        <pc:spChg chg="mod">
          <ac:chgData name="Anuj Kumar" userId="fbbf561fc1d5fd09" providerId="LiveId" clId="{F4D48747-AEB4-40FA-B43E-CDFDDA85185A}" dt="2023-05-01T14:35:59.505" v="2164" actId="20577"/>
          <ac:spMkLst>
            <pc:docMk/>
            <pc:sldMk cId="2142013419" sldId="38017"/>
            <ac:spMk id="10" creationId="{7A2A7EC3-852A-5A16-F0B5-3531D0D66745}"/>
          </ac:spMkLst>
        </pc:spChg>
      </pc:sldChg>
      <pc:sldChg chg="addSp delSp modSp">
        <pc:chgData name="Anuj Kumar" userId="fbbf561fc1d5fd09" providerId="LiveId" clId="{F4D48747-AEB4-40FA-B43E-CDFDDA85185A}" dt="2023-05-01T14:36:30.382" v="2168" actId="1076"/>
        <pc:sldMkLst>
          <pc:docMk/>
          <pc:sldMk cId="3845229838" sldId="38018"/>
        </pc:sldMkLst>
        <pc:picChg chg="add mod">
          <ac:chgData name="Anuj Kumar" userId="fbbf561fc1d5fd09" providerId="LiveId" clId="{F4D48747-AEB4-40FA-B43E-CDFDDA85185A}" dt="2023-05-01T14:36:30.382" v="2168" actId="1076"/>
          <ac:picMkLst>
            <pc:docMk/>
            <pc:sldMk cId="3845229838" sldId="38018"/>
            <ac:picMk id="3" creationId="{2E1D12F8-7D37-0828-C1F2-C9485D4292A7}"/>
          </ac:picMkLst>
        </pc:picChg>
        <pc:picChg chg="del">
          <ac:chgData name="Anuj Kumar" userId="fbbf561fc1d5fd09" providerId="LiveId" clId="{F4D48747-AEB4-40FA-B43E-CDFDDA85185A}" dt="2023-05-01T14:36:26.105" v="2165" actId="478"/>
          <ac:picMkLst>
            <pc:docMk/>
            <pc:sldMk cId="3845229838" sldId="38018"/>
            <ac:picMk id="7170" creationId="{67DBE859-E1D6-7412-C515-4049336354C4}"/>
          </ac:picMkLst>
        </pc:picChg>
      </pc:sldChg>
      <pc:sldChg chg="modSp mod">
        <pc:chgData name="Anuj Kumar" userId="fbbf561fc1d5fd09" providerId="LiveId" clId="{F4D48747-AEB4-40FA-B43E-CDFDDA85185A}" dt="2023-05-01T14:53:39.726" v="3555" actId="20577"/>
        <pc:sldMkLst>
          <pc:docMk/>
          <pc:sldMk cId="609308506" sldId="38019"/>
        </pc:sldMkLst>
        <pc:spChg chg="mod">
          <ac:chgData name="Anuj Kumar" userId="fbbf561fc1d5fd09" providerId="LiveId" clId="{F4D48747-AEB4-40FA-B43E-CDFDDA85185A}" dt="2023-05-01T14:53:39.726" v="3555" actId="20577"/>
          <ac:spMkLst>
            <pc:docMk/>
            <pc:sldMk cId="609308506" sldId="38019"/>
            <ac:spMk id="7" creationId="{00000000-0000-0000-0000-000000000000}"/>
          </ac:spMkLst>
        </pc:spChg>
      </pc:sldChg>
      <pc:sldChg chg="del">
        <pc:chgData name="Anuj Kumar" userId="fbbf561fc1d5fd09" providerId="LiveId" clId="{F4D48747-AEB4-40FA-B43E-CDFDDA85185A}" dt="2023-05-01T12:34:25.915" v="12" actId="47"/>
        <pc:sldMkLst>
          <pc:docMk/>
          <pc:sldMk cId="396865916" sldId="38028"/>
        </pc:sldMkLst>
      </pc:sldChg>
      <pc:sldChg chg="modSp add mod">
        <pc:chgData name="Anuj Kumar" userId="fbbf561fc1d5fd09" providerId="LiveId" clId="{F4D48747-AEB4-40FA-B43E-CDFDDA85185A}" dt="2023-05-01T13:09:34.944" v="28" actId="6549"/>
        <pc:sldMkLst>
          <pc:docMk/>
          <pc:sldMk cId="1670400131" sldId="38028"/>
        </pc:sldMkLst>
        <pc:spChg chg="mod">
          <ac:chgData name="Anuj Kumar" userId="fbbf561fc1d5fd09" providerId="LiveId" clId="{F4D48747-AEB4-40FA-B43E-CDFDDA85185A}" dt="2023-05-01T13:09:34.944" v="28" actId="6549"/>
          <ac:spMkLst>
            <pc:docMk/>
            <pc:sldMk cId="1670400131" sldId="38028"/>
            <ac:spMk id="10" creationId="{7A2A7EC3-852A-5A16-F0B5-3531D0D66745}"/>
          </ac:spMkLst>
        </pc:spChg>
      </pc:sldChg>
      <pc:sldChg chg="del">
        <pc:chgData name="Anuj Kumar" userId="fbbf561fc1d5fd09" providerId="LiveId" clId="{F4D48747-AEB4-40FA-B43E-CDFDDA85185A}" dt="2023-05-01T12:34:25.915" v="12" actId="47"/>
        <pc:sldMkLst>
          <pc:docMk/>
          <pc:sldMk cId="1886998855" sldId="38029"/>
        </pc:sldMkLst>
      </pc:sldChg>
      <pc:sldChg chg="modSp add mod">
        <pc:chgData name="Anuj Kumar" userId="fbbf561fc1d5fd09" providerId="LiveId" clId="{F4D48747-AEB4-40FA-B43E-CDFDDA85185A}" dt="2023-05-01T13:09:38.801" v="31" actId="6549"/>
        <pc:sldMkLst>
          <pc:docMk/>
          <pc:sldMk cId="3381246922" sldId="38029"/>
        </pc:sldMkLst>
        <pc:spChg chg="mod">
          <ac:chgData name="Anuj Kumar" userId="fbbf561fc1d5fd09" providerId="LiveId" clId="{F4D48747-AEB4-40FA-B43E-CDFDDA85185A}" dt="2023-05-01T13:09:38.801" v="31" actId="6549"/>
          <ac:spMkLst>
            <pc:docMk/>
            <pc:sldMk cId="3381246922" sldId="38029"/>
            <ac:spMk id="10" creationId="{7A2A7EC3-852A-5A16-F0B5-3531D0D66745}"/>
          </ac:spMkLst>
        </pc:spChg>
      </pc:sldChg>
      <pc:sldChg chg="modSp add mod">
        <pc:chgData name="Anuj Kumar" userId="fbbf561fc1d5fd09" providerId="LiveId" clId="{F4D48747-AEB4-40FA-B43E-CDFDDA85185A}" dt="2023-05-01T13:09:41.543" v="34" actId="6549"/>
        <pc:sldMkLst>
          <pc:docMk/>
          <pc:sldMk cId="902177375" sldId="38030"/>
        </pc:sldMkLst>
        <pc:spChg chg="mod">
          <ac:chgData name="Anuj Kumar" userId="fbbf561fc1d5fd09" providerId="LiveId" clId="{F4D48747-AEB4-40FA-B43E-CDFDDA85185A}" dt="2023-05-01T13:09:41.543" v="34" actId="6549"/>
          <ac:spMkLst>
            <pc:docMk/>
            <pc:sldMk cId="902177375" sldId="38030"/>
            <ac:spMk id="10" creationId="{7A2A7EC3-852A-5A16-F0B5-3531D0D66745}"/>
          </ac:spMkLst>
        </pc:spChg>
      </pc:sldChg>
      <pc:sldChg chg="del">
        <pc:chgData name="Anuj Kumar" userId="fbbf561fc1d5fd09" providerId="LiveId" clId="{F4D48747-AEB4-40FA-B43E-CDFDDA85185A}" dt="2023-05-01T12:34:25.915" v="12" actId="47"/>
        <pc:sldMkLst>
          <pc:docMk/>
          <pc:sldMk cId="3211649438" sldId="38030"/>
        </pc:sldMkLst>
      </pc:sldChg>
      <pc:sldChg chg="del">
        <pc:chgData name="Anuj Kumar" userId="fbbf561fc1d5fd09" providerId="LiveId" clId="{F4D48747-AEB4-40FA-B43E-CDFDDA85185A}" dt="2023-05-01T12:34:25.915" v="12" actId="47"/>
        <pc:sldMkLst>
          <pc:docMk/>
          <pc:sldMk cId="2247898422" sldId="38031"/>
        </pc:sldMkLst>
      </pc:sldChg>
      <pc:sldChg chg="modSp add mod">
        <pc:chgData name="Anuj Kumar" userId="fbbf561fc1d5fd09" providerId="LiveId" clId="{F4D48747-AEB4-40FA-B43E-CDFDDA85185A}" dt="2023-05-01T13:09:59.649" v="46" actId="6549"/>
        <pc:sldMkLst>
          <pc:docMk/>
          <pc:sldMk cId="4120686506" sldId="38031"/>
        </pc:sldMkLst>
        <pc:spChg chg="mod">
          <ac:chgData name="Anuj Kumar" userId="fbbf561fc1d5fd09" providerId="LiveId" clId="{F4D48747-AEB4-40FA-B43E-CDFDDA85185A}" dt="2023-05-01T13:09:59.649" v="46" actId="6549"/>
          <ac:spMkLst>
            <pc:docMk/>
            <pc:sldMk cId="4120686506" sldId="38031"/>
            <ac:spMk id="10" creationId="{7A2A7EC3-852A-5A16-F0B5-3531D0D66745}"/>
          </ac:spMkLst>
        </pc:spChg>
      </pc:sldChg>
      <pc:sldChg chg="modSp add mod">
        <pc:chgData name="Anuj Kumar" userId="fbbf561fc1d5fd09" providerId="LiveId" clId="{F4D48747-AEB4-40FA-B43E-CDFDDA85185A}" dt="2023-05-01T13:10:02.678" v="48" actId="6549"/>
        <pc:sldMkLst>
          <pc:docMk/>
          <pc:sldMk cId="361981074" sldId="38032"/>
        </pc:sldMkLst>
        <pc:spChg chg="mod">
          <ac:chgData name="Anuj Kumar" userId="fbbf561fc1d5fd09" providerId="LiveId" clId="{F4D48747-AEB4-40FA-B43E-CDFDDA85185A}" dt="2023-05-01T13:10:02.678" v="48" actId="6549"/>
          <ac:spMkLst>
            <pc:docMk/>
            <pc:sldMk cId="361981074" sldId="38032"/>
            <ac:spMk id="10" creationId="{7A2A7EC3-852A-5A16-F0B5-3531D0D66745}"/>
          </ac:spMkLst>
        </pc:spChg>
      </pc:sldChg>
      <pc:sldChg chg="del">
        <pc:chgData name="Anuj Kumar" userId="fbbf561fc1d5fd09" providerId="LiveId" clId="{F4D48747-AEB4-40FA-B43E-CDFDDA85185A}" dt="2023-05-01T12:34:25.915" v="12" actId="47"/>
        <pc:sldMkLst>
          <pc:docMk/>
          <pc:sldMk cId="1496408559" sldId="38032"/>
        </pc:sldMkLst>
      </pc:sldChg>
      <pc:sldChg chg="modSp add mod">
        <pc:chgData name="Anuj Kumar" userId="fbbf561fc1d5fd09" providerId="LiveId" clId="{F4D48747-AEB4-40FA-B43E-CDFDDA85185A}" dt="2023-05-01T13:13:45.573" v="206" actId="20577"/>
        <pc:sldMkLst>
          <pc:docMk/>
          <pc:sldMk cId="388832473" sldId="38033"/>
        </pc:sldMkLst>
        <pc:spChg chg="mod">
          <ac:chgData name="Anuj Kumar" userId="fbbf561fc1d5fd09" providerId="LiveId" clId="{F4D48747-AEB4-40FA-B43E-CDFDDA85185A}" dt="2023-05-01T13:13:45.573" v="206" actId="20577"/>
          <ac:spMkLst>
            <pc:docMk/>
            <pc:sldMk cId="388832473" sldId="38033"/>
            <ac:spMk id="10" creationId="{7A2A7EC3-852A-5A16-F0B5-3531D0D66745}"/>
          </ac:spMkLst>
        </pc:spChg>
      </pc:sldChg>
      <pc:sldChg chg="del">
        <pc:chgData name="Anuj Kumar" userId="fbbf561fc1d5fd09" providerId="LiveId" clId="{F4D48747-AEB4-40FA-B43E-CDFDDA85185A}" dt="2023-05-01T12:34:25.915" v="12" actId="47"/>
        <pc:sldMkLst>
          <pc:docMk/>
          <pc:sldMk cId="1657702581" sldId="38033"/>
        </pc:sldMkLst>
      </pc:sldChg>
      <pc:sldChg chg="modSp add mod">
        <pc:chgData name="Anuj Kumar" userId="fbbf561fc1d5fd09" providerId="LiveId" clId="{F4D48747-AEB4-40FA-B43E-CDFDDA85185A}" dt="2023-05-01T13:13:49.752" v="208" actId="20577"/>
        <pc:sldMkLst>
          <pc:docMk/>
          <pc:sldMk cId="858380982" sldId="38034"/>
        </pc:sldMkLst>
        <pc:spChg chg="mod">
          <ac:chgData name="Anuj Kumar" userId="fbbf561fc1d5fd09" providerId="LiveId" clId="{F4D48747-AEB4-40FA-B43E-CDFDDA85185A}" dt="2023-05-01T13:13:49.752" v="208" actId="20577"/>
          <ac:spMkLst>
            <pc:docMk/>
            <pc:sldMk cId="858380982" sldId="38034"/>
            <ac:spMk id="10" creationId="{7A2A7EC3-852A-5A16-F0B5-3531D0D66745}"/>
          </ac:spMkLst>
        </pc:spChg>
      </pc:sldChg>
      <pc:sldChg chg="modSp add mod">
        <pc:chgData name="Anuj Kumar" userId="fbbf561fc1d5fd09" providerId="LiveId" clId="{F4D48747-AEB4-40FA-B43E-CDFDDA85185A}" dt="2023-05-01T13:14:02.902" v="215" actId="20577"/>
        <pc:sldMkLst>
          <pc:docMk/>
          <pc:sldMk cId="2180856358" sldId="38035"/>
        </pc:sldMkLst>
        <pc:spChg chg="mod">
          <ac:chgData name="Anuj Kumar" userId="fbbf561fc1d5fd09" providerId="LiveId" clId="{F4D48747-AEB4-40FA-B43E-CDFDDA85185A}" dt="2023-05-01T13:14:02.902" v="215" actId="20577"/>
          <ac:spMkLst>
            <pc:docMk/>
            <pc:sldMk cId="2180856358" sldId="38035"/>
            <ac:spMk id="10" creationId="{7A2A7EC3-852A-5A16-F0B5-3531D0D66745}"/>
          </ac:spMkLst>
        </pc:spChg>
      </pc:sldChg>
      <pc:sldChg chg="modSp add mod">
        <pc:chgData name="Anuj Kumar" userId="fbbf561fc1d5fd09" providerId="LiveId" clId="{F4D48747-AEB4-40FA-B43E-CDFDDA85185A}" dt="2023-05-01T13:14:07.102" v="218" actId="20577"/>
        <pc:sldMkLst>
          <pc:docMk/>
          <pc:sldMk cId="856670828" sldId="38036"/>
        </pc:sldMkLst>
        <pc:spChg chg="mod">
          <ac:chgData name="Anuj Kumar" userId="fbbf561fc1d5fd09" providerId="LiveId" clId="{F4D48747-AEB4-40FA-B43E-CDFDDA85185A}" dt="2023-05-01T13:14:07.102" v="218" actId="20577"/>
          <ac:spMkLst>
            <pc:docMk/>
            <pc:sldMk cId="856670828" sldId="38036"/>
            <ac:spMk id="10" creationId="{7A2A7EC3-852A-5A16-F0B5-3531D0D66745}"/>
          </ac:spMkLst>
        </pc:spChg>
      </pc:sldChg>
      <pc:sldChg chg="modSp add mod">
        <pc:chgData name="Anuj Kumar" userId="fbbf561fc1d5fd09" providerId="LiveId" clId="{F4D48747-AEB4-40FA-B43E-CDFDDA85185A}" dt="2023-05-01T13:14:09.778" v="221" actId="6549"/>
        <pc:sldMkLst>
          <pc:docMk/>
          <pc:sldMk cId="2269474625" sldId="38037"/>
        </pc:sldMkLst>
        <pc:spChg chg="mod">
          <ac:chgData name="Anuj Kumar" userId="fbbf561fc1d5fd09" providerId="LiveId" clId="{F4D48747-AEB4-40FA-B43E-CDFDDA85185A}" dt="2023-05-01T13:14:09.778" v="221" actId="6549"/>
          <ac:spMkLst>
            <pc:docMk/>
            <pc:sldMk cId="2269474625" sldId="38037"/>
            <ac:spMk id="10" creationId="{7A2A7EC3-852A-5A16-F0B5-3531D0D66745}"/>
          </ac:spMkLst>
        </pc:spChg>
      </pc:sldChg>
      <pc:sldChg chg="modSp add mod">
        <pc:chgData name="Anuj Kumar" userId="fbbf561fc1d5fd09" providerId="LiveId" clId="{F4D48747-AEB4-40FA-B43E-CDFDDA85185A}" dt="2023-05-01T13:14:12.864" v="224" actId="6549"/>
        <pc:sldMkLst>
          <pc:docMk/>
          <pc:sldMk cId="1234250386" sldId="38038"/>
        </pc:sldMkLst>
        <pc:spChg chg="mod">
          <ac:chgData name="Anuj Kumar" userId="fbbf561fc1d5fd09" providerId="LiveId" clId="{F4D48747-AEB4-40FA-B43E-CDFDDA85185A}" dt="2023-05-01T13:14:12.864" v="224" actId="6549"/>
          <ac:spMkLst>
            <pc:docMk/>
            <pc:sldMk cId="1234250386" sldId="38038"/>
            <ac:spMk id="10" creationId="{7A2A7EC3-852A-5A16-F0B5-3531D0D66745}"/>
          </ac:spMkLst>
        </pc:spChg>
      </pc:sldChg>
      <pc:sldChg chg="modSp add mod">
        <pc:chgData name="Anuj Kumar" userId="fbbf561fc1d5fd09" providerId="LiveId" clId="{F4D48747-AEB4-40FA-B43E-CDFDDA85185A}" dt="2023-05-01T13:14:45.885" v="228" actId="20577"/>
        <pc:sldMkLst>
          <pc:docMk/>
          <pc:sldMk cId="1148775490" sldId="38039"/>
        </pc:sldMkLst>
        <pc:spChg chg="mod">
          <ac:chgData name="Anuj Kumar" userId="fbbf561fc1d5fd09" providerId="LiveId" clId="{F4D48747-AEB4-40FA-B43E-CDFDDA85185A}" dt="2023-05-01T13:14:45.885" v="228" actId="20577"/>
          <ac:spMkLst>
            <pc:docMk/>
            <pc:sldMk cId="1148775490" sldId="38039"/>
            <ac:spMk id="10" creationId="{7A2A7EC3-852A-5A16-F0B5-3531D0D66745}"/>
          </ac:spMkLst>
        </pc:spChg>
      </pc:sldChg>
      <pc:sldChg chg="modSp add mod">
        <pc:chgData name="Anuj Kumar" userId="fbbf561fc1d5fd09" providerId="LiveId" clId="{F4D48747-AEB4-40FA-B43E-CDFDDA85185A}" dt="2023-05-01T13:14:48.232" v="231" actId="6549"/>
        <pc:sldMkLst>
          <pc:docMk/>
          <pc:sldMk cId="3157781601" sldId="38040"/>
        </pc:sldMkLst>
        <pc:spChg chg="mod">
          <ac:chgData name="Anuj Kumar" userId="fbbf561fc1d5fd09" providerId="LiveId" clId="{F4D48747-AEB4-40FA-B43E-CDFDDA85185A}" dt="2023-05-01T13:14:48.232" v="231" actId="6549"/>
          <ac:spMkLst>
            <pc:docMk/>
            <pc:sldMk cId="3157781601" sldId="38040"/>
            <ac:spMk id="10" creationId="{7A2A7EC3-852A-5A16-F0B5-3531D0D66745}"/>
          </ac:spMkLst>
        </pc:spChg>
      </pc:sldChg>
      <pc:sldChg chg="modSp add mod">
        <pc:chgData name="Anuj Kumar" userId="fbbf561fc1d5fd09" providerId="LiveId" clId="{F4D48747-AEB4-40FA-B43E-CDFDDA85185A}" dt="2023-05-01T13:14:51.235" v="234" actId="6549"/>
        <pc:sldMkLst>
          <pc:docMk/>
          <pc:sldMk cId="910705532" sldId="38041"/>
        </pc:sldMkLst>
        <pc:spChg chg="mod">
          <ac:chgData name="Anuj Kumar" userId="fbbf561fc1d5fd09" providerId="LiveId" clId="{F4D48747-AEB4-40FA-B43E-CDFDDA85185A}" dt="2023-05-01T13:14:51.235" v="234" actId="6549"/>
          <ac:spMkLst>
            <pc:docMk/>
            <pc:sldMk cId="910705532" sldId="38041"/>
            <ac:spMk id="10" creationId="{7A2A7EC3-852A-5A16-F0B5-3531D0D66745}"/>
          </ac:spMkLst>
        </pc:spChg>
      </pc:sldChg>
      <pc:sldChg chg="modSp add mod">
        <pc:chgData name="Anuj Kumar" userId="fbbf561fc1d5fd09" providerId="LiveId" clId="{F4D48747-AEB4-40FA-B43E-CDFDDA85185A}" dt="2023-05-01T13:14:56.111" v="238" actId="6549"/>
        <pc:sldMkLst>
          <pc:docMk/>
          <pc:sldMk cId="181305985" sldId="38042"/>
        </pc:sldMkLst>
        <pc:spChg chg="mod">
          <ac:chgData name="Anuj Kumar" userId="fbbf561fc1d5fd09" providerId="LiveId" clId="{F4D48747-AEB4-40FA-B43E-CDFDDA85185A}" dt="2023-05-01T13:14:56.111" v="238" actId="6549"/>
          <ac:spMkLst>
            <pc:docMk/>
            <pc:sldMk cId="181305985" sldId="38042"/>
            <ac:spMk id="10" creationId="{7A2A7EC3-852A-5A16-F0B5-3531D0D66745}"/>
          </ac:spMkLst>
        </pc:spChg>
      </pc:sldChg>
      <pc:sldChg chg="modSp add mod">
        <pc:chgData name="Anuj Kumar" userId="fbbf561fc1d5fd09" providerId="LiveId" clId="{F4D48747-AEB4-40FA-B43E-CDFDDA85185A}" dt="2023-05-01T13:15:00.560" v="241" actId="20577"/>
        <pc:sldMkLst>
          <pc:docMk/>
          <pc:sldMk cId="2620460619" sldId="38043"/>
        </pc:sldMkLst>
        <pc:spChg chg="mod">
          <ac:chgData name="Anuj Kumar" userId="fbbf561fc1d5fd09" providerId="LiveId" clId="{F4D48747-AEB4-40FA-B43E-CDFDDA85185A}" dt="2023-05-01T13:15:00.560" v="241" actId="20577"/>
          <ac:spMkLst>
            <pc:docMk/>
            <pc:sldMk cId="2620460619" sldId="38043"/>
            <ac:spMk id="10" creationId="{7A2A7EC3-852A-5A16-F0B5-3531D0D66745}"/>
          </ac:spMkLst>
        </pc:spChg>
      </pc:sldChg>
      <pc:sldChg chg="modSp add mod">
        <pc:chgData name="Anuj Kumar" userId="fbbf561fc1d5fd09" providerId="LiveId" clId="{F4D48747-AEB4-40FA-B43E-CDFDDA85185A}" dt="2023-05-01T13:15:03.824" v="242" actId="20577"/>
        <pc:sldMkLst>
          <pc:docMk/>
          <pc:sldMk cId="2329302265" sldId="38044"/>
        </pc:sldMkLst>
        <pc:spChg chg="mod">
          <ac:chgData name="Anuj Kumar" userId="fbbf561fc1d5fd09" providerId="LiveId" clId="{F4D48747-AEB4-40FA-B43E-CDFDDA85185A}" dt="2023-05-01T13:15:03.824" v="242" actId="20577"/>
          <ac:spMkLst>
            <pc:docMk/>
            <pc:sldMk cId="2329302265" sldId="38044"/>
            <ac:spMk id="10" creationId="{7A2A7EC3-852A-5A16-F0B5-3531D0D66745}"/>
          </ac:spMkLst>
        </pc:spChg>
      </pc:sldChg>
      <pc:sldChg chg="modSp add mod">
        <pc:chgData name="Anuj Kumar" userId="fbbf561fc1d5fd09" providerId="LiveId" clId="{F4D48747-AEB4-40FA-B43E-CDFDDA85185A}" dt="2023-05-01T13:15:38.820" v="246" actId="20577"/>
        <pc:sldMkLst>
          <pc:docMk/>
          <pc:sldMk cId="2861550167" sldId="38045"/>
        </pc:sldMkLst>
        <pc:spChg chg="mod">
          <ac:chgData name="Anuj Kumar" userId="fbbf561fc1d5fd09" providerId="LiveId" clId="{F4D48747-AEB4-40FA-B43E-CDFDDA85185A}" dt="2023-05-01T13:15:38.820" v="246" actId="20577"/>
          <ac:spMkLst>
            <pc:docMk/>
            <pc:sldMk cId="2861550167" sldId="38045"/>
            <ac:spMk id="10" creationId="{7A2A7EC3-852A-5A16-F0B5-3531D0D66745}"/>
          </ac:spMkLst>
        </pc:spChg>
      </pc:sldChg>
      <pc:sldChg chg="modSp add mod">
        <pc:chgData name="Anuj Kumar" userId="fbbf561fc1d5fd09" providerId="LiveId" clId="{F4D48747-AEB4-40FA-B43E-CDFDDA85185A}" dt="2023-05-01T13:15:41.796" v="249" actId="6549"/>
        <pc:sldMkLst>
          <pc:docMk/>
          <pc:sldMk cId="4288769585" sldId="38046"/>
        </pc:sldMkLst>
        <pc:spChg chg="mod">
          <ac:chgData name="Anuj Kumar" userId="fbbf561fc1d5fd09" providerId="LiveId" clId="{F4D48747-AEB4-40FA-B43E-CDFDDA85185A}" dt="2023-05-01T13:15:41.796" v="249" actId="6549"/>
          <ac:spMkLst>
            <pc:docMk/>
            <pc:sldMk cId="4288769585" sldId="38046"/>
            <ac:spMk id="10" creationId="{7A2A7EC3-852A-5A16-F0B5-3531D0D66745}"/>
          </ac:spMkLst>
        </pc:spChg>
      </pc:sldChg>
      <pc:sldChg chg="modSp add mod">
        <pc:chgData name="Anuj Kumar" userId="fbbf561fc1d5fd09" providerId="LiveId" clId="{F4D48747-AEB4-40FA-B43E-CDFDDA85185A}" dt="2023-05-01T13:15:44.847" v="252" actId="6549"/>
        <pc:sldMkLst>
          <pc:docMk/>
          <pc:sldMk cId="2533640490" sldId="38047"/>
        </pc:sldMkLst>
        <pc:spChg chg="mod">
          <ac:chgData name="Anuj Kumar" userId="fbbf561fc1d5fd09" providerId="LiveId" clId="{F4D48747-AEB4-40FA-B43E-CDFDDA85185A}" dt="2023-05-01T13:15:44.847" v="252" actId="6549"/>
          <ac:spMkLst>
            <pc:docMk/>
            <pc:sldMk cId="2533640490" sldId="38047"/>
            <ac:spMk id="10" creationId="{7A2A7EC3-852A-5A16-F0B5-3531D0D66745}"/>
          </ac:spMkLst>
        </pc:spChg>
      </pc:sldChg>
      <pc:sldChg chg="modSp add mod">
        <pc:chgData name="Anuj Kumar" userId="fbbf561fc1d5fd09" providerId="LiveId" clId="{F4D48747-AEB4-40FA-B43E-CDFDDA85185A}" dt="2023-05-01T13:15:47.699" v="255" actId="6549"/>
        <pc:sldMkLst>
          <pc:docMk/>
          <pc:sldMk cId="2327934000" sldId="38048"/>
        </pc:sldMkLst>
        <pc:spChg chg="mod">
          <ac:chgData name="Anuj Kumar" userId="fbbf561fc1d5fd09" providerId="LiveId" clId="{F4D48747-AEB4-40FA-B43E-CDFDDA85185A}" dt="2023-05-01T13:15:47.699" v="255" actId="6549"/>
          <ac:spMkLst>
            <pc:docMk/>
            <pc:sldMk cId="2327934000" sldId="38048"/>
            <ac:spMk id="10" creationId="{7A2A7EC3-852A-5A16-F0B5-3531D0D66745}"/>
          </ac:spMkLst>
        </pc:spChg>
      </pc:sldChg>
      <pc:sldChg chg="modSp add mod">
        <pc:chgData name="Anuj Kumar" userId="fbbf561fc1d5fd09" providerId="LiveId" clId="{F4D48747-AEB4-40FA-B43E-CDFDDA85185A}" dt="2023-05-01T13:15:52.229" v="259" actId="6549"/>
        <pc:sldMkLst>
          <pc:docMk/>
          <pc:sldMk cId="1487188972" sldId="38049"/>
        </pc:sldMkLst>
        <pc:spChg chg="mod">
          <ac:chgData name="Anuj Kumar" userId="fbbf561fc1d5fd09" providerId="LiveId" clId="{F4D48747-AEB4-40FA-B43E-CDFDDA85185A}" dt="2023-05-01T13:15:52.229" v="259" actId="6549"/>
          <ac:spMkLst>
            <pc:docMk/>
            <pc:sldMk cId="1487188972" sldId="38049"/>
            <ac:spMk id="10" creationId="{7A2A7EC3-852A-5A16-F0B5-3531D0D66745}"/>
          </ac:spMkLst>
        </pc:spChg>
      </pc:sldChg>
      <pc:sldChg chg="modSp add mod">
        <pc:chgData name="Anuj Kumar" userId="fbbf561fc1d5fd09" providerId="LiveId" clId="{F4D48747-AEB4-40FA-B43E-CDFDDA85185A}" dt="2023-05-01T13:15:57.029" v="262" actId="20577"/>
        <pc:sldMkLst>
          <pc:docMk/>
          <pc:sldMk cId="2456952894" sldId="38050"/>
        </pc:sldMkLst>
        <pc:spChg chg="mod">
          <ac:chgData name="Anuj Kumar" userId="fbbf561fc1d5fd09" providerId="LiveId" clId="{F4D48747-AEB4-40FA-B43E-CDFDDA85185A}" dt="2023-05-01T13:15:57.029" v="262" actId="20577"/>
          <ac:spMkLst>
            <pc:docMk/>
            <pc:sldMk cId="2456952894" sldId="38050"/>
            <ac:spMk id="10" creationId="{7A2A7EC3-852A-5A16-F0B5-3531D0D66745}"/>
          </ac:spMkLst>
        </pc:spChg>
      </pc:sldChg>
      <pc:sldChg chg="modSp add mod">
        <pc:chgData name="Anuj Kumar" userId="fbbf561fc1d5fd09" providerId="LiveId" clId="{F4D48747-AEB4-40FA-B43E-CDFDDA85185A}" dt="2023-05-01T13:16:00.204" v="263" actId="20577"/>
        <pc:sldMkLst>
          <pc:docMk/>
          <pc:sldMk cId="4217309778" sldId="38051"/>
        </pc:sldMkLst>
        <pc:spChg chg="mod">
          <ac:chgData name="Anuj Kumar" userId="fbbf561fc1d5fd09" providerId="LiveId" clId="{F4D48747-AEB4-40FA-B43E-CDFDDA85185A}" dt="2023-05-01T13:16:00.204" v="263" actId="20577"/>
          <ac:spMkLst>
            <pc:docMk/>
            <pc:sldMk cId="4217309778" sldId="38051"/>
            <ac:spMk id="10" creationId="{7A2A7EC3-852A-5A16-F0B5-3531D0D66745}"/>
          </ac:spMkLst>
        </pc:spChg>
      </pc:sldChg>
      <pc:sldChg chg="modSp add mod">
        <pc:chgData name="Anuj Kumar" userId="fbbf561fc1d5fd09" providerId="LiveId" clId="{F4D48747-AEB4-40FA-B43E-CDFDDA85185A}" dt="2023-05-01T13:16:03.343" v="264" actId="20577"/>
        <pc:sldMkLst>
          <pc:docMk/>
          <pc:sldMk cId="1917658594" sldId="38052"/>
        </pc:sldMkLst>
        <pc:spChg chg="mod">
          <ac:chgData name="Anuj Kumar" userId="fbbf561fc1d5fd09" providerId="LiveId" clId="{F4D48747-AEB4-40FA-B43E-CDFDDA85185A}" dt="2023-05-01T13:16:03.343" v="264" actId="20577"/>
          <ac:spMkLst>
            <pc:docMk/>
            <pc:sldMk cId="1917658594" sldId="38052"/>
            <ac:spMk id="10" creationId="{7A2A7EC3-852A-5A16-F0B5-3531D0D66745}"/>
          </ac:spMkLst>
        </pc:spChg>
      </pc:sldChg>
      <pc:sldChg chg="modSp add mod">
        <pc:chgData name="Anuj Kumar" userId="fbbf561fc1d5fd09" providerId="LiveId" clId="{F4D48747-AEB4-40FA-B43E-CDFDDA85185A}" dt="2023-05-01T13:16:51.997" v="266" actId="20577"/>
        <pc:sldMkLst>
          <pc:docMk/>
          <pc:sldMk cId="4040052682" sldId="38053"/>
        </pc:sldMkLst>
        <pc:spChg chg="mod">
          <ac:chgData name="Anuj Kumar" userId="fbbf561fc1d5fd09" providerId="LiveId" clId="{F4D48747-AEB4-40FA-B43E-CDFDDA85185A}" dt="2023-05-01T13:16:51.997" v="266" actId="20577"/>
          <ac:spMkLst>
            <pc:docMk/>
            <pc:sldMk cId="4040052682" sldId="38053"/>
            <ac:spMk id="10" creationId="{7A2A7EC3-852A-5A16-F0B5-3531D0D66745}"/>
          </ac:spMkLst>
        </pc:spChg>
      </pc:sldChg>
      <pc:sldChg chg="modSp add mod">
        <pc:chgData name="Anuj Kumar" userId="fbbf561fc1d5fd09" providerId="LiveId" clId="{F4D48747-AEB4-40FA-B43E-CDFDDA85185A}" dt="2023-05-01T13:16:54.017" v="267" actId="20577"/>
        <pc:sldMkLst>
          <pc:docMk/>
          <pc:sldMk cId="74837659" sldId="38054"/>
        </pc:sldMkLst>
        <pc:spChg chg="mod">
          <ac:chgData name="Anuj Kumar" userId="fbbf561fc1d5fd09" providerId="LiveId" clId="{F4D48747-AEB4-40FA-B43E-CDFDDA85185A}" dt="2023-05-01T13:16:54.017" v="267" actId="20577"/>
          <ac:spMkLst>
            <pc:docMk/>
            <pc:sldMk cId="74837659" sldId="38054"/>
            <ac:spMk id="10" creationId="{7A2A7EC3-852A-5A16-F0B5-3531D0D66745}"/>
          </ac:spMkLst>
        </pc:spChg>
      </pc:sldChg>
      <pc:sldChg chg="modSp add mod">
        <pc:chgData name="Anuj Kumar" userId="fbbf561fc1d5fd09" providerId="LiveId" clId="{F4D48747-AEB4-40FA-B43E-CDFDDA85185A}" dt="2023-05-01T13:16:56.035" v="268" actId="20577"/>
        <pc:sldMkLst>
          <pc:docMk/>
          <pc:sldMk cId="858446853" sldId="38055"/>
        </pc:sldMkLst>
        <pc:spChg chg="mod">
          <ac:chgData name="Anuj Kumar" userId="fbbf561fc1d5fd09" providerId="LiveId" clId="{F4D48747-AEB4-40FA-B43E-CDFDDA85185A}" dt="2023-05-01T13:16:56.035" v="268" actId="20577"/>
          <ac:spMkLst>
            <pc:docMk/>
            <pc:sldMk cId="858446853" sldId="38055"/>
            <ac:spMk id="10" creationId="{7A2A7EC3-852A-5A16-F0B5-3531D0D66745}"/>
          </ac:spMkLst>
        </pc:spChg>
      </pc:sldChg>
      <pc:sldChg chg="modSp add mod">
        <pc:chgData name="Anuj Kumar" userId="fbbf561fc1d5fd09" providerId="LiveId" clId="{F4D48747-AEB4-40FA-B43E-CDFDDA85185A}" dt="2023-05-01T13:16:58.006" v="269" actId="20577"/>
        <pc:sldMkLst>
          <pc:docMk/>
          <pc:sldMk cId="4097228181" sldId="38056"/>
        </pc:sldMkLst>
        <pc:spChg chg="mod">
          <ac:chgData name="Anuj Kumar" userId="fbbf561fc1d5fd09" providerId="LiveId" clId="{F4D48747-AEB4-40FA-B43E-CDFDDA85185A}" dt="2023-05-01T13:16:58.006" v="269" actId="20577"/>
          <ac:spMkLst>
            <pc:docMk/>
            <pc:sldMk cId="4097228181" sldId="38056"/>
            <ac:spMk id="10" creationId="{7A2A7EC3-852A-5A16-F0B5-3531D0D66745}"/>
          </ac:spMkLst>
        </pc:spChg>
      </pc:sldChg>
      <pc:sldChg chg="modSp add mod">
        <pc:chgData name="Anuj Kumar" userId="fbbf561fc1d5fd09" providerId="LiveId" clId="{F4D48747-AEB4-40FA-B43E-CDFDDA85185A}" dt="2023-05-01T13:17:00.103" v="270" actId="20577"/>
        <pc:sldMkLst>
          <pc:docMk/>
          <pc:sldMk cId="101579864" sldId="38057"/>
        </pc:sldMkLst>
        <pc:spChg chg="mod">
          <ac:chgData name="Anuj Kumar" userId="fbbf561fc1d5fd09" providerId="LiveId" clId="{F4D48747-AEB4-40FA-B43E-CDFDDA85185A}" dt="2023-05-01T13:17:00.103" v="270" actId="20577"/>
          <ac:spMkLst>
            <pc:docMk/>
            <pc:sldMk cId="101579864" sldId="38057"/>
            <ac:spMk id="10" creationId="{7A2A7EC3-852A-5A16-F0B5-3531D0D66745}"/>
          </ac:spMkLst>
        </pc:spChg>
      </pc:sldChg>
      <pc:sldChg chg="modSp add mod">
        <pc:chgData name="Anuj Kumar" userId="fbbf561fc1d5fd09" providerId="LiveId" clId="{F4D48747-AEB4-40FA-B43E-CDFDDA85185A}" dt="2023-05-01T13:17:06.226" v="272" actId="20577"/>
        <pc:sldMkLst>
          <pc:docMk/>
          <pc:sldMk cId="2482711687" sldId="38058"/>
        </pc:sldMkLst>
        <pc:spChg chg="mod">
          <ac:chgData name="Anuj Kumar" userId="fbbf561fc1d5fd09" providerId="LiveId" clId="{F4D48747-AEB4-40FA-B43E-CDFDDA85185A}" dt="2023-05-01T13:17:06.226" v="272" actId="20577"/>
          <ac:spMkLst>
            <pc:docMk/>
            <pc:sldMk cId="2482711687" sldId="38058"/>
            <ac:spMk id="10" creationId="{7A2A7EC3-852A-5A16-F0B5-3531D0D66745}"/>
          </ac:spMkLst>
        </pc:spChg>
      </pc:sldChg>
      <pc:sldChg chg="modSp add mod">
        <pc:chgData name="Anuj Kumar" userId="fbbf561fc1d5fd09" providerId="LiveId" clId="{F4D48747-AEB4-40FA-B43E-CDFDDA85185A}" dt="2023-05-01T13:17:08.459" v="273" actId="20577"/>
        <pc:sldMkLst>
          <pc:docMk/>
          <pc:sldMk cId="4155458607" sldId="38059"/>
        </pc:sldMkLst>
        <pc:spChg chg="mod">
          <ac:chgData name="Anuj Kumar" userId="fbbf561fc1d5fd09" providerId="LiveId" clId="{F4D48747-AEB4-40FA-B43E-CDFDDA85185A}" dt="2023-05-01T13:17:08.459" v="273" actId="20577"/>
          <ac:spMkLst>
            <pc:docMk/>
            <pc:sldMk cId="4155458607" sldId="38059"/>
            <ac:spMk id="10" creationId="{7A2A7EC3-852A-5A16-F0B5-3531D0D66745}"/>
          </ac:spMkLst>
        </pc:spChg>
      </pc:sldChg>
      <pc:sldChg chg="modSp add mod">
        <pc:chgData name="Anuj Kumar" userId="fbbf561fc1d5fd09" providerId="LiveId" clId="{F4D48747-AEB4-40FA-B43E-CDFDDA85185A}" dt="2023-05-01T13:17:10.302" v="274" actId="20577"/>
        <pc:sldMkLst>
          <pc:docMk/>
          <pc:sldMk cId="1881510298" sldId="38060"/>
        </pc:sldMkLst>
        <pc:spChg chg="mod">
          <ac:chgData name="Anuj Kumar" userId="fbbf561fc1d5fd09" providerId="LiveId" clId="{F4D48747-AEB4-40FA-B43E-CDFDDA85185A}" dt="2023-05-01T13:17:10.302" v="274" actId="20577"/>
          <ac:spMkLst>
            <pc:docMk/>
            <pc:sldMk cId="1881510298" sldId="38060"/>
            <ac:spMk id="10" creationId="{7A2A7EC3-852A-5A16-F0B5-3531D0D66745}"/>
          </ac:spMkLst>
        </pc:spChg>
      </pc:sldChg>
      <pc:sldChg chg="modSp add mod">
        <pc:chgData name="Anuj Kumar" userId="fbbf561fc1d5fd09" providerId="LiveId" clId="{F4D48747-AEB4-40FA-B43E-CDFDDA85185A}" dt="2023-05-01T13:17:12.213" v="275" actId="20577"/>
        <pc:sldMkLst>
          <pc:docMk/>
          <pc:sldMk cId="4268813322" sldId="38061"/>
        </pc:sldMkLst>
        <pc:spChg chg="mod">
          <ac:chgData name="Anuj Kumar" userId="fbbf561fc1d5fd09" providerId="LiveId" clId="{F4D48747-AEB4-40FA-B43E-CDFDDA85185A}" dt="2023-05-01T13:17:12.213" v="275" actId="20577"/>
          <ac:spMkLst>
            <pc:docMk/>
            <pc:sldMk cId="4268813322" sldId="38061"/>
            <ac:spMk id="10" creationId="{7A2A7EC3-852A-5A16-F0B5-3531D0D66745}"/>
          </ac:spMkLst>
        </pc:spChg>
      </pc:sldChg>
      <pc:sldChg chg="modSp add mod">
        <pc:chgData name="Anuj Kumar" userId="fbbf561fc1d5fd09" providerId="LiveId" clId="{F4D48747-AEB4-40FA-B43E-CDFDDA85185A}" dt="2023-05-01T13:17:14.835" v="277" actId="20577"/>
        <pc:sldMkLst>
          <pc:docMk/>
          <pc:sldMk cId="5886898" sldId="38062"/>
        </pc:sldMkLst>
        <pc:spChg chg="mod">
          <ac:chgData name="Anuj Kumar" userId="fbbf561fc1d5fd09" providerId="LiveId" clId="{F4D48747-AEB4-40FA-B43E-CDFDDA85185A}" dt="2023-05-01T13:17:14.835" v="277" actId="20577"/>
          <ac:spMkLst>
            <pc:docMk/>
            <pc:sldMk cId="5886898" sldId="38062"/>
            <ac:spMk id="10" creationId="{7A2A7EC3-852A-5A16-F0B5-3531D0D66745}"/>
          </ac:spMkLst>
        </pc:spChg>
      </pc:sldChg>
      <pc:sldChg chg="modSp add mod">
        <pc:chgData name="Anuj Kumar" userId="fbbf561fc1d5fd09" providerId="LiveId" clId="{F4D48747-AEB4-40FA-B43E-CDFDDA85185A}" dt="2023-05-01T13:17:43.778" v="279" actId="20577"/>
        <pc:sldMkLst>
          <pc:docMk/>
          <pc:sldMk cId="4291849188" sldId="38063"/>
        </pc:sldMkLst>
        <pc:spChg chg="mod">
          <ac:chgData name="Anuj Kumar" userId="fbbf561fc1d5fd09" providerId="LiveId" clId="{F4D48747-AEB4-40FA-B43E-CDFDDA85185A}" dt="2023-05-01T13:17:43.778" v="279" actId="20577"/>
          <ac:spMkLst>
            <pc:docMk/>
            <pc:sldMk cId="4291849188" sldId="38063"/>
            <ac:spMk id="10" creationId="{7A2A7EC3-852A-5A16-F0B5-3531D0D66745}"/>
          </ac:spMkLst>
        </pc:spChg>
      </pc:sldChg>
      <pc:sldChg chg="modSp add mod">
        <pc:chgData name="Anuj Kumar" userId="fbbf561fc1d5fd09" providerId="LiveId" clId="{F4D48747-AEB4-40FA-B43E-CDFDDA85185A}" dt="2023-05-01T13:17:45.838" v="280" actId="20577"/>
        <pc:sldMkLst>
          <pc:docMk/>
          <pc:sldMk cId="3248981142" sldId="38064"/>
        </pc:sldMkLst>
        <pc:spChg chg="mod">
          <ac:chgData name="Anuj Kumar" userId="fbbf561fc1d5fd09" providerId="LiveId" clId="{F4D48747-AEB4-40FA-B43E-CDFDDA85185A}" dt="2023-05-01T13:17:45.838" v="280" actId="20577"/>
          <ac:spMkLst>
            <pc:docMk/>
            <pc:sldMk cId="3248981142" sldId="38064"/>
            <ac:spMk id="10" creationId="{7A2A7EC3-852A-5A16-F0B5-3531D0D66745}"/>
          </ac:spMkLst>
        </pc:spChg>
      </pc:sldChg>
      <pc:sldChg chg="modSp add mod">
        <pc:chgData name="Anuj Kumar" userId="fbbf561fc1d5fd09" providerId="LiveId" clId="{F4D48747-AEB4-40FA-B43E-CDFDDA85185A}" dt="2023-05-01T13:17:47.635" v="281" actId="20577"/>
        <pc:sldMkLst>
          <pc:docMk/>
          <pc:sldMk cId="427613239" sldId="38065"/>
        </pc:sldMkLst>
        <pc:spChg chg="mod">
          <ac:chgData name="Anuj Kumar" userId="fbbf561fc1d5fd09" providerId="LiveId" clId="{F4D48747-AEB4-40FA-B43E-CDFDDA85185A}" dt="2023-05-01T13:17:47.635" v="281" actId="20577"/>
          <ac:spMkLst>
            <pc:docMk/>
            <pc:sldMk cId="427613239" sldId="38065"/>
            <ac:spMk id="10" creationId="{7A2A7EC3-852A-5A16-F0B5-3531D0D66745}"/>
          </ac:spMkLst>
        </pc:spChg>
      </pc:sldChg>
      <pc:sldChg chg="modSp add mod">
        <pc:chgData name="Anuj Kumar" userId="fbbf561fc1d5fd09" providerId="LiveId" clId="{F4D48747-AEB4-40FA-B43E-CDFDDA85185A}" dt="2023-05-01T13:17:49.695" v="282" actId="20577"/>
        <pc:sldMkLst>
          <pc:docMk/>
          <pc:sldMk cId="438687194" sldId="38066"/>
        </pc:sldMkLst>
        <pc:spChg chg="mod">
          <ac:chgData name="Anuj Kumar" userId="fbbf561fc1d5fd09" providerId="LiveId" clId="{F4D48747-AEB4-40FA-B43E-CDFDDA85185A}" dt="2023-05-01T13:17:49.695" v="282" actId="20577"/>
          <ac:spMkLst>
            <pc:docMk/>
            <pc:sldMk cId="438687194" sldId="38066"/>
            <ac:spMk id="10" creationId="{7A2A7EC3-852A-5A16-F0B5-3531D0D66745}"/>
          </ac:spMkLst>
        </pc:spChg>
      </pc:sldChg>
      <pc:sldChg chg="modSp add mod">
        <pc:chgData name="Anuj Kumar" userId="fbbf561fc1d5fd09" providerId="LiveId" clId="{F4D48747-AEB4-40FA-B43E-CDFDDA85185A}" dt="2023-05-01T13:17:53.380" v="284" actId="6549"/>
        <pc:sldMkLst>
          <pc:docMk/>
          <pc:sldMk cId="1578497167" sldId="38067"/>
        </pc:sldMkLst>
        <pc:spChg chg="mod">
          <ac:chgData name="Anuj Kumar" userId="fbbf561fc1d5fd09" providerId="LiveId" clId="{F4D48747-AEB4-40FA-B43E-CDFDDA85185A}" dt="2023-05-01T13:17:53.380" v="284" actId="6549"/>
          <ac:spMkLst>
            <pc:docMk/>
            <pc:sldMk cId="1578497167" sldId="38067"/>
            <ac:spMk id="10" creationId="{7A2A7EC3-852A-5A16-F0B5-3531D0D66745}"/>
          </ac:spMkLst>
        </pc:spChg>
      </pc:sldChg>
      <pc:sldChg chg="modSp add mod">
        <pc:chgData name="Anuj Kumar" userId="fbbf561fc1d5fd09" providerId="LiveId" clId="{F4D48747-AEB4-40FA-B43E-CDFDDA85185A}" dt="2023-05-01T13:18:21.156" v="286" actId="20577"/>
        <pc:sldMkLst>
          <pc:docMk/>
          <pc:sldMk cId="2838887274" sldId="38068"/>
        </pc:sldMkLst>
        <pc:spChg chg="mod">
          <ac:chgData name="Anuj Kumar" userId="fbbf561fc1d5fd09" providerId="LiveId" clId="{F4D48747-AEB4-40FA-B43E-CDFDDA85185A}" dt="2023-05-01T13:18:21.156" v="286" actId="20577"/>
          <ac:spMkLst>
            <pc:docMk/>
            <pc:sldMk cId="2838887274" sldId="38068"/>
            <ac:spMk id="10" creationId="{7A2A7EC3-852A-5A16-F0B5-3531D0D66745}"/>
          </ac:spMkLst>
        </pc:spChg>
      </pc:sldChg>
      <pc:sldChg chg="modSp add mod">
        <pc:chgData name="Anuj Kumar" userId="fbbf561fc1d5fd09" providerId="LiveId" clId="{F4D48747-AEB4-40FA-B43E-CDFDDA85185A}" dt="2023-05-01T13:18:23.249" v="287" actId="20577"/>
        <pc:sldMkLst>
          <pc:docMk/>
          <pc:sldMk cId="2040990546" sldId="38069"/>
        </pc:sldMkLst>
        <pc:spChg chg="mod">
          <ac:chgData name="Anuj Kumar" userId="fbbf561fc1d5fd09" providerId="LiveId" clId="{F4D48747-AEB4-40FA-B43E-CDFDDA85185A}" dt="2023-05-01T13:18:23.249" v="287" actId="20577"/>
          <ac:spMkLst>
            <pc:docMk/>
            <pc:sldMk cId="2040990546" sldId="38069"/>
            <ac:spMk id="10" creationId="{7A2A7EC3-852A-5A16-F0B5-3531D0D66745}"/>
          </ac:spMkLst>
        </pc:spChg>
      </pc:sldChg>
      <pc:sldChg chg="modSp add mod">
        <pc:chgData name="Anuj Kumar" userId="fbbf561fc1d5fd09" providerId="LiveId" clId="{F4D48747-AEB4-40FA-B43E-CDFDDA85185A}" dt="2023-05-01T13:18:25.649" v="288" actId="20577"/>
        <pc:sldMkLst>
          <pc:docMk/>
          <pc:sldMk cId="456204955" sldId="38070"/>
        </pc:sldMkLst>
        <pc:spChg chg="mod">
          <ac:chgData name="Anuj Kumar" userId="fbbf561fc1d5fd09" providerId="LiveId" clId="{F4D48747-AEB4-40FA-B43E-CDFDDA85185A}" dt="2023-05-01T13:18:25.649" v="288" actId="20577"/>
          <ac:spMkLst>
            <pc:docMk/>
            <pc:sldMk cId="456204955" sldId="38070"/>
            <ac:spMk id="10" creationId="{7A2A7EC3-852A-5A16-F0B5-3531D0D66745}"/>
          </ac:spMkLst>
        </pc:spChg>
      </pc:sldChg>
      <pc:sldChg chg="modSp add mod">
        <pc:chgData name="Anuj Kumar" userId="fbbf561fc1d5fd09" providerId="LiveId" clId="{F4D48747-AEB4-40FA-B43E-CDFDDA85185A}" dt="2023-05-01T13:18:28" v="289" actId="20577"/>
        <pc:sldMkLst>
          <pc:docMk/>
          <pc:sldMk cId="3197521059" sldId="38071"/>
        </pc:sldMkLst>
        <pc:spChg chg="mod">
          <ac:chgData name="Anuj Kumar" userId="fbbf561fc1d5fd09" providerId="LiveId" clId="{F4D48747-AEB4-40FA-B43E-CDFDDA85185A}" dt="2023-05-01T13:18:28" v="289" actId="20577"/>
          <ac:spMkLst>
            <pc:docMk/>
            <pc:sldMk cId="3197521059" sldId="38071"/>
            <ac:spMk id="10" creationId="{7A2A7EC3-852A-5A16-F0B5-3531D0D66745}"/>
          </ac:spMkLst>
        </pc:spChg>
      </pc:sldChg>
      <pc:sldChg chg="modSp add mod">
        <pc:chgData name="Anuj Kumar" userId="fbbf561fc1d5fd09" providerId="LiveId" clId="{F4D48747-AEB4-40FA-B43E-CDFDDA85185A}" dt="2023-05-01T13:18:29.989" v="290" actId="20577"/>
        <pc:sldMkLst>
          <pc:docMk/>
          <pc:sldMk cId="3047034859" sldId="38072"/>
        </pc:sldMkLst>
        <pc:spChg chg="mod">
          <ac:chgData name="Anuj Kumar" userId="fbbf561fc1d5fd09" providerId="LiveId" clId="{F4D48747-AEB4-40FA-B43E-CDFDDA85185A}" dt="2023-05-01T13:18:29.989" v="290" actId="20577"/>
          <ac:spMkLst>
            <pc:docMk/>
            <pc:sldMk cId="3047034859" sldId="38072"/>
            <ac:spMk id="10" creationId="{7A2A7EC3-852A-5A16-F0B5-3531D0D66745}"/>
          </ac:spMkLst>
        </pc:spChg>
      </pc:sldChg>
      <pc:sldChg chg="modSp add mod">
        <pc:chgData name="Anuj Kumar" userId="fbbf561fc1d5fd09" providerId="LiveId" clId="{F4D48747-AEB4-40FA-B43E-CDFDDA85185A}" dt="2023-05-01T13:19:00.597" v="295" actId="6549"/>
        <pc:sldMkLst>
          <pc:docMk/>
          <pc:sldMk cId="1210676323" sldId="38073"/>
        </pc:sldMkLst>
        <pc:spChg chg="mod">
          <ac:chgData name="Anuj Kumar" userId="fbbf561fc1d5fd09" providerId="LiveId" clId="{F4D48747-AEB4-40FA-B43E-CDFDDA85185A}" dt="2023-05-01T13:19:00.597" v="295" actId="6549"/>
          <ac:spMkLst>
            <pc:docMk/>
            <pc:sldMk cId="1210676323" sldId="38073"/>
            <ac:spMk id="10" creationId="{7A2A7EC3-852A-5A16-F0B5-3531D0D66745}"/>
          </ac:spMkLst>
        </pc:spChg>
      </pc:sldChg>
      <pc:sldChg chg="modSp add mod">
        <pc:chgData name="Anuj Kumar" userId="fbbf561fc1d5fd09" providerId="LiveId" clId="{F4D48747-AEB4-40FA-B43E-CDFDDA85185A}" dt="2023-05-01T13:19:03.904" v="297" actId="20577"/>
        <pc:sldMkLst>
          <pc:docMk/>
          <pc:sldMk cId="1995847769" sldId="38074"/>
        </pc:sldMkLst>
        <pc:spChg chg="mod">
          <ac:chgData name="Anuj Kumar" userId="fbbf561fc1d5fd09" providerId="LiveId" clId="{F4D48747-AEB4-40FA-B43E-CDFDDA85185A}" dt="2023-05-01T13:19:03.904" v="297" actId="20577"/>
          <ac:spMkLst>
            <pc:docMk/>
            <pc:sldMk cId="1995847769" sldId="38074"/>
            <ac:spMk id="10" creationId="{7A2A7EC3-852A-5A16-F0B5-3531D0D66745}"/>
          </ac:spMkLst>
        </pc:spChg>
      </pc:sldChg>
      <pc:sldChg chg="modSp add mod">
        <pc:chgData name="Anuj Kumar" userId="fbbf561fc1d5fd09" providerId="LiveId" clId="{F4D48747-AEB4-40FA-B43E-CDFDDA85185A}" dt="2023-05-01T13:19:06.239" v="299" actId="20577"/>
        <pc:sldMkLst>
          <pc:docMk/>
          <pc:sldMk cId="3695246510" sldId="38075"/>
        </pc:sldMkLst>
        <pc:spChg chg="mod">
          <ac:chgData name="Anuj Kumar" userId="fbbf561fc1d5fd09" providerId="LiveId" clId="{F4D48747-AEB4-40FA-B43E-CDFDDA85185A}" dt="2023-05-01T13:19:06.239" v="299" actId="20577"/>
          <ac:spMkLst>
            <pc:docMk/>
            <pc:sldMk cId="3695246510" sldId="38075"/>
            <ac:spMk id="10" creationId="{7A2A7EC3-852A-5A16-F0B5-3531D0D66745}"/>
          </ac:spMkLst>
        </pc:spChg>
      </pc:sldChg>
      <pc:sldChg chg="modSp add mod">
        <pc:chgData name="Anuj Kumar" userId="fbbf561fc1d5fd09" providerId="LiveId" clId="{F4D48747-AEB4-40FA-B43E-CDFDDA85185A}" dt="2023-05-01T13:19:09.983" v="301" actId="20577"/>
        <pc:sldMkLst>
          <pc:docMk/>
          <pc:sldMk cId="363738689" sldId="38076"/>
        </pc:sldMkLst>
        <pc:spChg chg="mod">
          <ac:chgData name="Anuj Kumar" userId="fbbf561fc1d5fd09" providerId="LiveId" clId="{F4D48747-AEB4-40FA-B43E-CDFDDA85185A}" dt="2023-05-01T13:19:09.983" v="301" actId="20577"/>
          <ac:spMkLst>
            <pc:docMk/>
            <pc:sldMk cId="363738689" sldId="38076"/>
            <ac:spMk id="10" creationId="{7A2A7EC3-852A-5A16-F0B5-3531D0D66745}"/>
          </ac:spMkLst>
        </pc:spChg>
      </pc:sldChg>
      <pc:sldChg chg="modSp add mod">
        <pc:chgData name="Anuj Kumar" userId="fbbf561fc1d5fd09" providerId="LiveId" clId="{F4D48747-AEB4-40FA-B43E-CDFDDA85185A}" dt="2023-05-01T13:19:13.106" v="303" actId="20577"/>
        <pc:sldMkLst>
          <pc:docMk/>
          <pc:sldMk cId="1927396253" sldId="38077"/>
        </pc:sldMkLst>
        <pc:spChg chg="mod">
          <ac:chgData name="Anuj Kumar" userId="fbbf561fc1d5fd09" providerId="LiveId" clId="{F4D48747-AEB4-40FA-B43E-CDFDDA85185A}" dt="2023-05-01T13:19:13.106" v="303" actId="20577"/>
          <ac:spMkLst>
            <pc:docMk/>
            <pc:sldMk cId="1927396253" sldId="38077"/>
            <ac:spMk id="10" creationId="{7A2A7EC3-852A-5A16-F0B5-3531D0D66745}"/>
          </ac:spMkLst>
        </pc:spChg>
      </pc:sldChg>
    </pc:docChg>
  </pc:docChgLst>
  <pc:docChgLst>
    <pc:chgData name="Anuj Kumar" userId="fbbf561fc1d5fd09" providerId="LiveId" clId="{65ACE20B-5EDE-44F3-A457-7BBCAD3DB98E}"/>
    <pc:docChg chg="undo custSel addSld delSld modSld">
      <pc:chgData name="Anuj Kumar" userId="fbbf561fc1d5fd09" providerId="LiveId" clId="{65ACE20B-5EDE-44F3-A457-7BBCAD3DB98E}" dt="2023-04-25T13:25:28.551" v="5147" actId="20577"/>
      <pc:docMkLst>
        <pc:docMk/>
      </pc:docMkLst>
      <pc:sldChg chg="addSp delSp modSp mod">
        <pc:chgData name="Anuj Kumar" userId="fbbf561fc1d5fd09" providerId="LiveId" clId="{65ACE20B-5EDE-44F3-A457-7BBCAD3DB98E}" dt="2023-04-25T13:11:51.812" v="4949"/>
        <pc:sldMkLst>
          <pc:docMk/>
          <pc:sldMk cId="1862188659" sldId="33269"/>
        </pc:sldMkLst>
        <pc:picChg chg="add mod">
          <ac:chgData name="Anuj Kumar" userId="fbbf561fc1d5fd09" providerId="LiveId" clId="{65ACE20B-5EDE-44F3-A457-7BBCAD3DB98E}" dt="2023-04-25T13:11:51.812" v="4949"/>
          <ac:picMkLst>
            <pc:docMk/>
            <pc:sldMk cId="1862188659" sldId="33269"/>
            <ac:picMk id="2" creationId="{BEA5E0CF-072D-26E8-1EFF-9E49F601D9DA}"/>
          </ac:picMkLst>
        </pc:picChg>
        <pc:picChg chg="add del">
          <ac:chgData name="Anuj Kumar" userId="fbbf561fc1d5fd09" providerId="LiveId" clId="{65ACE20B-5EDE-44F3-A457-7BBCAD3DB98E}" dt="2023-04-25T13:11:51.437" v="4948" actId="478"/>
          <ac:picMkLst>
            <pc:docMk/>
            <pc:sldMk cId="1862188659" sldId="33269"/>
            <ac:picMk id="3" creationId="{742DB672-607A-FCA0-A847-C734E6F5928E}"/>
          </ac:picMkLst>
        </pc:picChg>
      </pc:sldChg>
      <pc:sldChg chg="modSp add mod">
        <pc:chgData name="Anuj Kumar" userId="fbbf561fc1d5fd09" providerId="LiveId" clId="{65ACE20B-5EDE-44F3-A457-7BBCAD3DB98E}" dt="2023-04-25T13:06:39.740" v="4807" actId="20577"/>
        <pc:sldMkLst>
          <pc:docMk/>
          <pc:sldMk cId="1146502252" sldId="34988"/>
        </pc:sldMkLst>
        <pc:spChg chg="mod">
          <ac:chgData name="Anuj Kumar" userId="fbbf561fc1d5fd09" providerId="LiveId" clId="{65ACE20B-5EDE-44F3-A457-7BBCAD3DB98E}" dt="2023-04-25T13:06:39.740" v="4807" actId="20577"/>
          <ac:spMkLst>
            <pc:docMk/>
            <pc:sldMk cId="1146502252" sldId="34988"/>
            <ac:spMk id="7" creationId="{00000000-0000-0000-0000-000000000000}"/>
          </ac:spMkLst>
        </pc:spChg>
      </pc:sldChg>
      <pc:sldChg chg="modSp add mod">
        <pc:chgData name="Anuj Kumar" userId="fbbf561fc1d5fd09" providerId="LiveId" clId="{65ACE20B-5EDE-44F3-A457-7BBCAD3DB98E}" dt="2023-04-25T13:06:42.613" v="4809" actId="20577"/>
        <pc:sldMkLst>
          <pc:docMk/>
          <pc:sldMk cId="3661611284" sldId="34991"/>
        </pc:sldMkLst>
        <pc:spChg chg="mod">
          <ac:chgData name="Anuj Kumar" userId="fbbf561fc1d5fd09" providerId="LiveId" clId="{65ACE20B-5EDE-44F3-A457-7BBCAD3DB98E}" dt="2023-04-25T13:06:42.613" v="4809" actId="20577"/>
          <ac:spMkLst>
            <pc:docMk/>
            <pc:sldMk cId="3661611284" sldId="34991"/>
            <ac:spMk id="7" creationId="{00000000-0000-0000-0000-000000000000}"/>
          </ac:spMkLst>
        </pc:spChg>
      </pc:sldChg>
      <pc:sldChg chg="modSp add mod">
        <pc:chgData name="Anuj Kumar" userId="fbbf561fc1d5fd09" providerId="LiveId" clId="{65ACE20B-5EDE-44F3-A457-7BBCAD3DB98E}" dt="2023-04-25T13:06:45.456" v="4811" actId="20577"/>
        <pc:sldMkLst>
          <pc:docMk/>
          <pc:sldMk cId="2627353090" sldId="34994"/>
        </pc:sldMkLst>
        <pc:spChg chg="mod">
          <ac:chgData name="Anuj Kumar" userId="fbbf561fc1d5fd09" providerId="LiveId" clId="{65ACE20B-5EDE-44F3-A457-7BBCAD3DB98E}" dt="2023-04-25T13:06:45.456" v="4811" actId="20577"/>
          <ac:spMkLst>
            <pc:docMk/>
            <pc:sldMk cId="2627353090" sldId="34994"/>
            <ac:spMk id="7" creationId="{00000000-0000-0000-0000-000000000000}"/>
          </ac:spMkLst>
        </pc:spChg>
      </pc:sldChg>
      <pc:sldChg chg="modSp add mod">
        <pc:chgData name="Anuj Kumar" userId="fbbf561fc1d5fd09" providerId="LiveId" clId="{65ACE20B-5EDE-44F3-A457-7BBCAD3DB98E}" dt="2023-04-25T13:06:48.078" v="4813" actId="20577"/>
        <pc:sldMkLst>
          <pc:docMk/>
          <pc:sldMk cId="489551828" sldId="34995"/>
        </pc:sldMkLst>
        <pc:spChg chg="mod">
          <ac:chgData name="Anuj Kumar" userId="fbbf561fc1d5fd09" providerId="LiveId" clId="{65ACE20B-5EDE-44F3-A457-7BBCAD3DB98E}" dt="2023-04-25T13:06:48.078" v="4813" actId="20577"/>
          <ac:spMkLst>
            <pc:docMk/>
            <pc:sldMk cId="489551828" sldId="34995"/>
            <ac:spMk id="7" creationId="{00000000-0000-0000-0000-000000000000}"/>
          </ac:spMkLst>
        </pc:spChg>
      </pc:sldChg>
      <pc:sldChg chg="modSp add mod">
        <pc:chgData name="Anuj Kumar" userId="fbbf561fc1d5fd09" providerId="LiveId" clId="{65ACE20B-5EDE-44F3-A457-7BBCAD3DB98E}" dt="2023-04-25T13:06:50.524" v="4815" actId="20577"/>
        <pc:sldMkLst>
          <pc:docMk/>
          <pc:sldMk cId="3613246004" sldId="34996"/>
        </pc:sldMkLst>
        <pc:spChg chg="mod">
          <ac:chgData name="Anuj Kumar" userId="fbbf561fc1d5fd09" providerId="LiveId" clId="{65ACE20B-5EDE-44F3-A457-7BBCAD3DB98E}" dt="2023-04-25T13:06:50.524" v="4815" actId="20577"/>
          <ac:spMkLst>
            <pc:docMk/>
            <pc:sldMk cId="3613246004" sldId="34996"/>
            <ac:spMk id="7" creationId="{00000000-0000-0000-0000-000000000000}"/>
          </ac:spMkLst>
        </pc:spChg>
      </pc:sldChg>
      <pc:sldChg chg="modSp add mod">
        <pc:chgData name="Anuj Kumar" userId="fbbf561fc1d5fd09" providerId="LiveId" clId="{65ACE20B-5EDE-44F3-A457-7BBCAD3DB98E}" dt="2023-04-25T13:06:54.843" v="4817" actId="20577"/>
        <pc:sldMkLst>
          <pc:docMk/>
          <pc:sldMk cId="925210920" sldId="34997"/>
        </pc:sldMkLst>
        <pc:spChg chg="mod">
          <ac:chgData name="Anuj Kumar" userId="fbbf561fc1d5fd09" providerId="LiveId" clId="{65ACE20B-5EDE-44F3-A457-7BBCAD3DB98E}" dt="2023-04-25T13:06:54.843" v="4817" actId="20577"/>
          <ac:spMkLst>
            <pc:docMk/>
            <pc:sldMk cId="925210920" sldId="34997"/>
            <ac:spMk id="7" creationId="{00000000-0000-0000-0000-000000000000}"/>
          </ac:spMkLst>
        </pc:spChg>
      </pc:sldChg>
      <pc:sldChg chg="modSp add mod">
        <pc:chgData name="Anuj Kumar" userId="fbbf561fc1d5fd09" providerId="LiveId" clId="{65ACE20B-5EDE-44F3-A457-7BBCAD3DB98E}" dt="2023-04-25T13:06:57.293" v="4819" actId="20577"/>
        <pc:sldMkLst>
          <pc:docMk/>
          <pc:sldMk cId="2332831470" sldId="34999"/>
        </pc:sldMkLst>
        <pc:spChg chg="mod">
          <ac:chgData name="Anuj Kumar" userId="fbbf561fc1d5fd09" providerId="LiveId" clId="{65ACE20B-5EDE-44F3-A457-7BBCAD3DB98E}" dt="2023-04-25T13:06:57.293" v="4819" actId="20577"/>
          <ac:spMkLst>
            <pc:docMk/>
            <pc:sldMk cId="2332831470" sldId="34999"/>
            <ac:spMk id="7" creationId="{00000000-0000-0000-0000-000000000000}"/>
          </ac:spMkLst>
        </pc:spChg>
      </pc:sldChg>
      <pc:sldChg chg="modSp add mod">
        <pc:chgData name="Anuj Kumar" userId="fbbf561fc1d5fd09" providerId="LiveId" clId="{65ACE20B-5EDE-44F3-A457-7BBCAD3DB98E}" dt="2023-04-25T13:07:03.833" v="4825" actId="20577"/>
        <pc:sldMkLst>
          <pc:docMk/>
          <pc:sldMk cId="3110608873" sldId="35005"/>
        </pc:sldMkLst>
        <pc:spChg chg="mod">
          <ac:chgData name="Anuj Kumar" userId="fbbf561fc1d5fd09" providerId="LiveId" clId="{65ACE20B-5EDE-44F3-A457-7BBCAD3DB98E}" dt="2023-04-25T13:07:03.833" v="4825" actId="20577"/>
          <ac:spMkLst>
            <pc:docMk/>
            <pc:sldMk cId="3110608873" sldId="35005"/>
            <ac:spMk id="7" creationId="{00000000-0000-0000-0000-000000000000}"/>
          </ac:spMkLst>
        </pc:spChg>
      </pc:sldChg>
      <pc:sldChg chg="modSp add mod">
        <pc:chgData name="Anuj Kumar" userId="fbbf561fc1d5fd09" providerId="LiveId" clId="{65ACE20B-5EDE-44F3-A457-7BBCAD3DB98E}" dt="2023-04-25T13:07:00.206" v="4822" actId="20577"/>
        <pc:sldMkLst>
          <pc:docMk/>
          <pc:sldMk cId="639865280" sldId="35052"/>
        </pc:sldMkLst>
        <pc:spChg chg="mod">
          <ac:chgData name="Anuj Kumar" userId="fbbf561fc1d5fd09" providerId="LiveId" clId="{65ACE20B-5EDE-44F3-A457-7BBCAD3DB98E}" dt="2023-04-25T13:07:00.206" v="4822" actId="20577"/>
          <ac:spMkLst>
            <pc:docMk/>
            <pc:sldMk cId="639865280" sldId="35052"/>
            <ac:spMk id="7" creationId="{00000000-0000-0000-0000-000000000000}"/>
          </ac:spMkLst>
        </pc:spChg>
      </pc:sldChg>
      <pc:sldChg chg="modSp add mod">
        <pc:chgData name="Anuj Kumar" userId="fbbf561fc1d5fd09" providerId="LiveId" clId="{65ACE20B-5EDE-44F3-A457-7BBCAD3DB98E}" dt="2023-04-25T13:07:06.769" v="4827" actId="20577"/>
        <pc:sldMkLst>
          <pc:docMk/>
          <pc:sldMk cId="3769707040" sldId="35056"/>
        </pc:sldMkLst>
        <pc:spChg chg="mod">
          <ac:chgData name="Anuj Kumar" userId="fbbf561fc1d5fd09" providerId="LiveId" clId="{65ACE20B-5EDE-44F3-A457-7BBCAD3DB98E}" dt="2023-04-25T13:07:06.769" v="4827" actId="20577"/>
          <ac:spMkLst>
            <pc:docMk/>
            <pc:sldMk cId="3769707040" sldId="35056"/>
            <ac:spMk id="7" creationId="{00000000-0000-0000-0000-000000000000}"/>
          </ac:spMkLst>
        </pc:spChg>
      </pc:sldChg>
      <pc:sldChg chg="modSp add mod">
        <pc:chgData name="Anuj Kumar" userId="fbbf561fc1d5fd09" providerId="LiveId" clId="{65ACE20B-5EDE-44F3-A457-7BBCAD3DB98E}" dt="2023-04-25T13:07:15.900" v="4829" actId="20577"/>
        <pc:sldMkLst>
          <pc:docMk/>
          <pc:sldMk cId="1376061784" sldId="35344"/>
        </pc:sldMkLst>
        <pc:spChg chg="mod">
          <ac:chgData name="Anuj Kumar" userId="fbbf561fc1d5fd09" providerId="LiveId" clId="{65ACE20B-5EDE-44F3-A457-7BBCAD3DB98E}" dt="2023-04-25T13:07:15.900" v="4829" actId="20577"/>
          <ac:spMkLst>
            <pc:docMk/>
            <pc:sldMk cId="1376061784" sldId="35344"/>
            <ac:spMk id="10" creationId="{7A2A7EC3-852A-5A16-F0B5-3531D0D66745}"/>
          </ac:spMkLst>
        </pc:spChg>
      </pc:sldChg>
      <pc:sldChg chg="modSp add mod">
        <pc:chgData name="Anuj Kumar" userId="fbbf561fc1d5fd09" providerId="LiveId" clId="{65ACE20B-5EDE-44F3-A457-7BBCAD3DB98E}" dt="2023-04-25T13:07:50.733" v="4852" actId="20577"/>
        <pc:sldMkLst>
          <pc:docMk/>
          <pc:sldMk cId="1515213413" sldId="35353"/>
        </pc:sldMkLst>
        <pc:spChg chg="mod">
          <ac:chgData name="Anuj Kumar" userId="fbbf561fc1d5fd09" providerId="LiveId" clId="{65ACE20B-5EDE-44F3-A457-7BBCAD3DB98E}" dt="2023-04-25T13:07:50.733" v="4852" actId="20577"/>
          <ac:spMkLst>
            <pc:docMk/>
            <pc:sldMk cId="1515213413" sldId="35353"/>
            <ac:spMk id="10" creationId="{7A2A7EC3-852A-5A16-F0B5-3531D0D66745}"/>
          </ac:spMkLst>
        </pc:spChg>
      </pc:sldChg>
      <pc:sldChg chg="modSp add mod">
        <pc:chgData name="Anuj Kumar" userId="fbbf561fc1d5fd09" providerId="LiveId" clId="{65ACE20B-5EDE-44F3-A457-7BBCAD3DB98E}" dt="2023-04-25T13:07:19.693" v="4832" actId="6549"/>
        <pc:sldMkLst>
          <pc:docMk/>
          <pc:sldMk cId="716776078" sldId="35354"/>
        </pc:sldMkLst>
        <pc:spChg chg="mod">
          <ac:chgData name="Anuj Kumar" userId="fbbf561fc1d5fd09" providerId="LiveId" clId="{65ACE20B-5EDE-44F3-A457-7BBCAD3DB98E}" dt="2023-04-25T13:07:19.693" v="4832" actId="6549"/>
          <ac:spMkLst>
            <pc:docMk/>
            <pc:sldMk cId="716776078" sldId="35354"/>
            <ac:spMk id="10" creationId="{7A2A7EC3-852A-5A16-F0B5-3531D0D66745}"/>
          </ac:spMkLst>
        </pc:spChg>
      </pc:sldChg>
      <pc:sldChg chg="modSp add mod">
        <pc:chgData name="Anuj Kumar" userId="fbbf561fc1d5fd09" providerId="LiveId" clId="{65ACE20B-5EDE-44F3-A457-7BBCAD3DB98E}" dt="2023-04-25T13:07:25.971" v="4836" actId="6549"/>
        <pc:sldMkLst>
          <pc:docMk/>
          <pc:sldMk cId="2452651958" sldId="35355"/>
        </pc:sldMkLst>
        <pc:spChg chg="mod">
          <ac:chgData name="Anuj Kumar" userId="fbbf561fc1d5fd09" providerId="LiveId" clId="{65ACE20B-5EDE-44F3-A457-7BBCAD3DB98E}" dt="2023-04-25T13:07:25.971" v="4836" actId="6549"/>
          <ac:spMkLst>
            <pc:docMk/>
            <pc:sldMk cId="2452651958" sldId="35355"/>
            <ac:spMk id="10" creationId="{7A2A7EC3-852A-5A16-F0B5-3531D0D66745}"/>
          </ac:spMkLst>
        </pc:spChg>
      </pc:sldChg>
      <pc:sldChg chg="modSp add mod">
        <pc:chgData name="Anuj Kumar" userId="fbbf561fc1d5fd09" providerId="LiveId" clId="{65ACE20B-5EDE-44F3-A457-7BBCAD3DB98E}" dt="2023-04-25T13:07:30.908" v="4841" actId="6549"/>
        <pc:sldMkLst>
          <pc:docMk/>
          <pc:sldMk cId="1681807648" sldId="35356"/>
        </pc:sldMkLst>
        <pc:spChg chg="mod">
          <ac:chgData name="Anuj Kumar" userId="fbbf561fc1d5fd09" providerId="LiveId" clId="{65ACE20B-5EDE-44F3-A457-7BBCAD3DB98E}" dt="2023-04-25T13:07:30.908" v="4841" actId="6549"/>
          <ac:spMkLst>
            <pc:docMk/>
            <pc:sldMk cId="1681807648" sldId="35356"/>
            <ac:spMk id="10" creationId="{7A2A7EC3-852A-5A16-F0B5-3531D0D66745}"/>
          </ac:spMkLst>
        </pc:spChg>
      </pc:sldChg>
      <pc:sldChg chg="modSp add mod">
        <pc:chgData name="Anuj Kumar" userId="fbbf561fc1d5fd09" providerId="LiveId" clId="{65ACE20B-5EDE-44F3-A457-7BBCAD3DB98E}" dt="2023-04-25T13:08:03.964" v="4861" actId="6549"/>
        <pc:sldMkLst>
          <pc:docMk/>
          <pc:sldMk cId="1002662267" sldId="35357"/>
        </pc:sldMkLst>
        <pc:spChg chg="mod">
          <ac:chgData name="Anuj Kumar" userId="fbbf561fc1d5fd09" providerId="LiveId" clId="{65ACE20B-5EDE-44F3-A457-7BBCAD3DB98E}" dt="2023-04-25T13:08:03.964" v="4861" actId="6549"/>
          <ac:spMkLst>
            <pc:docMk/>
            <pc:sldMk cId="1002662267" sldId="35357"/>
            <ac:spMk id="10" creationId="{7A2A7EC3-852A-5A16-F0B5-3531D0D66745}"/>
          </ac:spMkLst>
        </pc:spChg>
      </pc:sldChg>
      <pc:sldChg chg="modSp add mod">
        <pc:chgData name="Anuj Kumar" userId="fbbf561fc1d5fd09" providerId="LiveId" clId="{65ACE20B-5EDE-44F3-A457-7BBCAD3DB98E}" dt="2023-04-25T13:08:37.434" v="4889" actId="20577"/>
        <pc:sldMkLst>
          <pc:docMk/>
          <pc:sldMk cId="1392427056" sldId="35358"/>
        </pc:sldMkLst>
        <pc:spChg chg="mod">
          <ac:chgData name="Anuj Kumar" userId="fbbf561fc1d5fd09" providerId="LiveId" clId="{65ACE20B-5EDE-44F3-A457-7BBCAD3DB98E}" dt="2023-04-25T13:08:37.434" v="4889" actId="20577"/>
          <ac:spMkLst>
            <pc:docMk/>
            <pc:sldMk cId="1392427056" sldId="35358"/>
            <ac:spMk id="10" creationId="{7A2A7EC3-852A-5A16-F0B5-3531D0D66745}"/>
          </ac:spMkLst>
        </pc:spChg>
      </pc:sldChg>
      <pc:sldChg chg="modSp add mod">
        <pc:chgData name="Anuj Kumar" userId="fbbf561fc1d5fd09" providerId="LiveId" clId="{65ACE20B-5EDE-44F3-A457-7BBCAD3DB98E}" dt="2023-04-25T13:07:12.963" v="4828" actId="20577"/>
        <pc:sldMkLst>
          <pc:docMk/>
          <pc:sldMk cId="697821715" sldId="35369"/>
        </pc:sldMkLst>
        <pc:spChg chg="mod">
          <ac:chgData name="Anuj Kumar" userId="fbbf561fc1d5fd09" providerId="LiveId" clId="{65ACE20B-5EDE-44F3-A457-7BBCAD3DB98E}" dt="2023-04-25T13:07:12.963" v="4828" actId="20577"/>
          <ac:spMkLst>
            <pc:docMk/>
            <pc:sldMk cId="697821715" sldId="35369"/>
            <ac:spMk id="10" creationId="{7A2A7EC3-852A-5A16-F0B5-3531D0D66745}"/>
          </ac:spMkLst>
        </pc:spChg>
      </pc:sldChg>
      <pc:sldChg chg="modSp add mod">
        <pc:chgData name="Anuj Kumar" userId="fbbf561fc1d5fd09" providerId="LiveId" clId="{65ACE20B-5EDE-44F3-A457-7BBCAD3DB98E}" dt="2023-04-25T13:07:35.853" v="4844" actId="20577"/>
        <pc:sldMkLst>
          <pc:docMk/>
          <pc:sldMk cId="1708434995" sldId="35370"/>
        </pc:sldMkLst>
        <pc:spChg chg="mod">
          <ac:chgData name="Anuj Kumar" userId="fbbf561fc1d5fd09" providerId="LiveId" clId="{65ACE20B-5EDE-44F3-A457-7BBCAD3DB98E}" dt="2023-04-25T13:07:35.853" v="4844" actId="20577"/>
          <ac:spMkLst>
            <pc:docMk/>
            <pc:sldMk cId="1708434995" sldId="35370"/>
            <ac:spMk id="10" creationId="{7A2A7EC3-852A-5A16-F0B5-3531D0D66745}"/>
          </ac:spMkLst>
        </pc:spChg>
      </pc:sldChg>
      <pc:sldChg chg="modSp add mod">
        <pc:chgData name="Anuj Kumar" userId="fbbf561fc1d5fd09" providerId="LiveId" clId="{65ACE20B-5EDE-44F3-A457-7BBCAD3DB98E}" dt="2023-04-25T13:08:10.387" v="4868" actId="6549"/>
        <pc:sldMkLst>
          <pc:docMk/>
          <pc:sldMk cId="302851887" sldId="35371"/>
        </pc:sldMkLst>
        <pc:spChg chg="mod">
          <ac:chgData name="Anuj Kumar" userId="fbbf561fc1d5fd09" providerId="LiveId" clId="{65ACE20B-5EDE-44F3-A457-7BBCAD3DB98E}" dt="2023-04-25T13:08:10.387" v="4868" actId="6549"/>
          <ac:spMkLst>
            <pc:docMk/>
            <pc:sldMk cId="302851887" sldId="35371"/>
            <ac:spMk id="10" creationId="{7A2A7EC3-852A-5A16-F0B5-3531D0D66745}"/>
          </ac:spMkLst>
        </pc:spChg>
      </pc:sldChg>
      <pc:sldChg chg="modSp add mod">
        <pc:chgData name="Anuj Kumar" userId="fbbf561fc1d5fd09" providerId="LiveId" clId="{65ACE20B-5EDE-44F3-A457-7BBCAD3DB98E}" dt="2023-04-25T13:07:39.084" v="4846" actId="20577"/>
        <pc:sldMkLst>
          <pc:docMk/>
          <pc:sldMk cId="327350601" sldId="35372"/>
        </pc:sldMkLst>
        <pc:spChg chg="mod">
          <ac:chgData name="Anuj Kumar" userId="fbbf561fc1d5fd09" providerId="LiveId" clId="{65ACE20B-5EDE-44F3-A457-7BBCAD3DB98E}" dt="2023-04-25T13:07:39.084" v="4846" actId="20577"/>
          <ac:spMkLst>
            <pc:docMk/>
            <pc:sldMk cId="327350601" sldId="35372"/>
            <ac:spMk id="10" creationId="{7A2A7EC3-852A-5A16-F0B5-3531D0D66745}"/>
          </ac:spMkLst>
        </pc:spChg>
      </pc:sldChg>
      <pc:sldChg chg="modSp add mod">
        <pc:chgData name="Anuj Kumar" userId="fbbf561fc1d5fd09" providerId="LiveId" clId="{65ACE20B-5EDE-44F3-A457-7BBCAD3DB98E}" dt="2023-04-25T13:09:20.386" v="4916" actId="6549"/>
        <pc:sldMkLst>
          <pc:docMk/>
          <pc:sldMk cId="4282138598" sldId="35373"/>
        </pc:sldMkLst>
        <pc:spChg chg="mod">
          <ac:chgData name="Anuj Kumar" userId="fbbf561fc1d5fd09" providerId="LiveId" clId="{65ACE20B-5EDE-44F3-A457-7BBCAD3DB98E}" dt="2023-04-25T13:09:20.386" v="4916" actId="6549"/>
          <ac:spMkLst>
            <pc:docMk/>
            <pc:sldMk cId="4282138598" sldId="35373"/>
            <ac:spMk id="10" creationId="{7A2A7EC3-852A-5A16-F0B5-3531D0D66745}"/>
          </ac:spMkLst>
        </pc:spChg>
      </pc:sldChg>
      <pc:sldChg chg="modSp add mod">
        <pc:chgData name="Anuj Kumar" userId="fbbf561fc1d5fd09" providerId="LiveId" clId="{65ACE20B-5EDE-44F3-A457-7BBCAD3DB98E}" dt="2023-04-25T13:08:16.463" v="4872" actId="6549"/>
        <pc:sldMkLst>
          <pc:docMk/>
          <pc:sldMk cId="3501430545" sldId="35374"/>
        </pc:sldMkLst>
        <pc:spChg chg="mod">
          <ac:chgData name="Anuj Kumar" userId="fbbf561fc1d5fd09" providerId="LiveId" clId="{65ACE20B-5EDE-44F3-A457-7BBCAD3DB98E}" dt="2023-04-25T13:08:16.463" v="4872" actId="6549"/>
          <ac:spMkLst>
            <pc:docMk/>
            <pc:sldMk cId="3501430545" sldId="35374"/>
            <ac:spMk id="10" creationId="{7A2A7EC3-852A-5A16-F0B5-3531D0D66745}"/>
          </ac:spMkLst>
        </pc:spChg>
      </pc:sldChg>
      <pc:sldChg chg="modSp add mod">
        <pc:chgData name="Anuj Kumar" userId="fbbf561fc1d5fd09" providerId="LiveId" clId="{65ACE20B-5EDE-44F3-A457-7BBCAD3DB98E}" dt="2023-04-25T13:08:51.312" v="4902" actId="6549"/>
        <pc:sldMkLst>
          <pc:docMk/>
          <pc:sldMk cId="288115494" sldId="35375"/>
        </pc:sldMkLst>
        <pc:spChg chg="mod">
          <ac:chgData name="Anuj Kumar" userId="fbbf561fc1d5fd09" providerId="LiveId" clId="{65ACE20B-5EDE-44F3-A457-7BBCAD3DB98E}" dt="2023-04-25T13:08:51.312" v="4902" actId="6549"/>
          <ac:spMkLst>
            <pc:docMk/>
            <pc:sldMk cId="288115494" sldId="35375"/>
            <ac:spMk id="10" creationId="{7A2A7EC3-852A-5A16-F0B5-3531D0D66745}"/>
          </ac:spMkLst>
        </pc:spChg>
      </pc:sldChg>
      <pc:sldChg chg="modSp add mod">
        <pc:chgData name="Anuj Kumar" userId="fbbf561fc1d5fd09" providerId="LiveId" clId="{65ACE20B-5EDE-44F3-A457-7BBCAD3DB98E}" dt="2023-04-25T13:07:42.033" v="4848" actId="20577"/>
        <pc:sldMkLst>
          <pc:docMk/>
          <pc:sldMk cId="1050802647" sldId="35379"/>
        </pc:sldMkLst>
        <pc:spChg chg="mod">
          <ac:chgData name="Anuj Kumar" userId="fbbf561fc1d5fd09" providerId="LiveId" clId="{65ACE20B-5EDE-44F3-A457-7BBCAD3DB98E}" dt="2023-04-25T13:07:42.033" v="4848" actId="20577"/>
          <ac:spMkLst>
            <pc:docMk/>
            <pc:sldMk cId="1050802647" sldId="35379"/>
            <ac:spMk id="10" creationId="{7A2A7EC3-852A-5A16-F0B5-3531D0D66745}"/>
          </ac:spMkLst>
        </pc:spChg>
      </pc:sldChg>
      <pc:sldChg chg="modSp add mod">
        <pc:chgData name="Anuj Kumar" userId="fbbf561fc1d5fd09" providerId="LiveId" clId="{65ACE20B-5EDE-44F3-A457-7BBCAD3DB98E}" dt="2023-04-25T13:18:21.850" v="4997" actId="20577"/>
        <pc:sldMkLst>
          <pc:docMk/>
          <pc:sldMk cId="2648218098" sldId="35422"/>
        </pc:sldMkLst>
        <pc:spChg chg="mod">
          <ac:chgData name="Anuj Kumar" userId="fbbf561fc1d5fd09" providerId="LiveId" clId="{65ACE20B-5EDE-44F3-A457-7BBCAD3DB98E}" dt="2023-04-25T13:18:21.850" v="4997" actId="20577"/>
          <ac:spMkLst>
            <pc:docMk/>
            <pc:sldMk cId="2648218098" sldId="35422"/>
            <ac:spMk id="10" creationId="{7A2A7EC3-852A-5A16-F0B5-3531D0D66745}"/>
          </ac:spMkLst>
        </pc:spChg>
      </pc:sldChg>
      <pc:sldChg chg="modSp add mod">
        <pc:chgData name="Anuj Kumar" userId="fbbf561fc1d5fd09" providerId="LiveId" clId="{65ACE20B-5EDE-44F3-A457-7BBCAD3DB98E}" dt="2023-04-25T13:11:24.926" v="4943" actId="20577"/>
        <pc:sldMkLst>
          <pc:docMk/>
          <pc:sldMk cId="1364009938" sldId="35459"/>
        </pc:sldMkLst>
        <pc:spChg chg="mod">
          <ac:chgData name="Anuj Kumar" userId="fbbf561fc1d5fd09" providerId="LiveId" clId="{65ACE20B-5EDE-44F3-A457-7BBCAD3DB98E}" dt="2023-04-25T13:11:24.926" v="4943" actId="20577"/>
          <ac:spMkLst>
            <pc:docMk/>
            <pc:sldMk cId="1364009938" sldId="35459"/>
            <ac:spMk id="10" creationId="{7A2A7EC3-852A-5A16-F0B5-3531D0D66745}"/>
          </ac:spMkLst>
        </pc:spChg>
      </pc:sldChg>
      <pc:sldChg chg="modSp add mod">
        <pc:chgData name="Anuj Kumar" userId="fbbf561fc1d5fd09" providerId="LiveId" clId="{65ACE20B-5EDE-44F3-A457-7BBCAD3DB98E}" dt="2023-04-25T13:17:50.791" v="4971" actId="20577"/>
        <pc:sldMkLst>
          <pc:docMk/>
          <pc:sldMk cId="369891572" sldId="35475"/>
        </pc:sldMkLst>
        <pc:spChg chg="mod">
          <ac:chgData name="Anuj Kumar" userId="fbbf561fc1d5fd09" providerId="LiveId" clId="{65ACE20B-5EDE-44F3-A457-7BBCAD3DB98E}" dt="2023-04-25T13:17:50.791" v="4971" actId="20577"/>
          <ac:spMkLst>
            <pc:docMk/>
            <pc:sldMk cId="369891572" sldId="35475"/>
            <ac:spMk id="10" creationId="{7A2A7EC3-852A-5A16-F0B5-3531D0D66745}"/>
          </ac:spMkLst>
        </pc:spChg>
      </pc:sldChg>
      <pc:sldChg chg="modSp add mod">
        <pc:chgData name="Anuj Kumar" userId="fbbf561fc1d5fd09" providerId="LiveId" clId="{65ACE20B-5EDE-44F3-A457-7BBCAD3DB98E}" dt="2023-04-25T13:19:12.848" v="5029" actId="20577"/>
        <pc:sldMkLst>
          <pc:docMk/>
          <pc:sldMk cId="982997625" sldId="35555"/>
        </pc:sldMkLst>
        <pc:spChg chg="mod">
          <ac:chgData name="Anuj Kumar" userId="fbbf561fc1d5fd09" providerId="LiveId" clId="{65ACE20B-5EDE-44F3-A457-7BBCAD3DB98E}" dt="2023-04-25T13:19:12.848" v="5029" actId="20577"/>
          <ac:spMkLst>
            <pc:docMk/>
            <pc:sldMk cId="982997625" sldId="35555"/>
            <ac:spMk id="10" creationId="{7A2A7EC3-852A-5A16-F0B5-3531D0D66745}"/>
          </ac:spMkLst>
        </pc:spChg>
      </pc:sldChg>
      <pc:sldChg chg="modSp add mod">
        <pc:chgData name="Anuj Kumar" userId="fbbf561fc1d5fd09" providerId="LiveId" clId="{65ACE20B-5EDE-44F3-A457-7BBCAD3DB98E}" dt="2023-04-25T13:18:52.630" v="5015" actId="6549"/>
        <pc:sldMkLst>
          <pc:docMk/>
          <pc:sldMk cId="899258963" sldId="35558"/>
        </pc:sldMkLst>
        <pc:spChg chg="mod">
          <ac:chgData name="Anuj Kumar" userId="fbbf561fc1d5fd09" providerId="LiveId" clId="{65ACE20B-5EDE-44F3-A457-7BBCAD3DB98E}" dt="2023-04-25T13:18:52.630" v="5015" actId="6549"/>
          <ac:spMkLst>
            <pc:docMk/>
            <pc:sldMk cId="899258963" sldId="35558"/>
            <ac:spMk id="10" creationId="{7A2A7EC3-852A-5A16-F0B5-3531D0D66745}"/>
          </ac:spMkLst>
        </pc:spChg>
      </pc:sldChg>
      <pc:sldChg chg="modSp add mod">
        <pc:chgData name="Anuj Kumar" userId="fbbf561fc1d5fd09" providerId="LiveId" clId="{65ACE20B-5EDE-44F3-A457-7BBCAD3DB98E}" dt="2023-04-25T13:18:49.864" v="5012" actId="20577"/>
        <pc:sldMkLst>
          <pc:docMk/>
          <pc:sldMk cId="729138604" sldId="35563"/>
        </pc:sldMkLst>
        <pc:spChg chg="mod">
          <ac:chgData name="Anuj Kumar" userId="fbbf561fc1d5fd09" providerId="LiveId" clId="{65ACE20B-5EDE-44F3-A457-7BBCAD3DB98E}" dt="2023-04-25T13:18:49.864" v="5012" actId="20577"/>
          <ac:spMkLst>
            <pc:docMk/>
            <pc:sldMk cId="729138604" sldId="35563"/>
            <ac:spMk id="10" creationId="{7A2A7EC3-852A-5A16-F0B5-3531D0D66745}"/>
          </ac:spMkLst>
        </pc:spChg>
      </pc:sldChg>
      <pc:sldChg chg="modSp add mod">
        <pc:chgData name="Anuj Kumar" userId="fbbf561fc1d5fd09" providerId="LiveId" clId="{65ACE20B-5EDE-44F3-A457-7BBCAD3DB98E}" dt="2023-04-25T13:19:25.788" v="5036" actId="6549"/>
        <pc:sldMkLst>
          <pc:docMk/>
          <pc:sldMk cId="1255226989" sldId="35572"/>
        </pc:sldMkLst>
        <pc:spChg chg="mod">
          <ac:chgData name="Anuj Kumar" userId="fbbf561fc1d5fd09" providerId="LiveId" clId="{65ACE20B-5EDE-44F3-A457-7BBCAD3DB98E}" dt="2023-04-25T13:19:25.788" v="5036" actId="6549"/>
          <ac:spMkLst>
            <pc:docMk/>
            <pc:sldMk cId="1255226989" sldId="35572"/>
            <ac:spMk id="10" creationId="{7A2A7EC3-852A-5A16-F0B5-3531D0D66745}"/>
          </ac:spMkLst>
        </pc:spChg>
      </pc:sldChg>
      <pc:sldChg chg="modSp mod">
        <pc:chgData name="Anuj Kumar" userId="fbbf561fc1d5fd09" providerId="LiveId" clId="{65ACE20B-5EDE-44F3-A457-7BBCAD3DB98E}" dt="2023-04-25T12:05:06.257" v="466" actId="20577"/>
        <pc:sldMkLst>
          <pc:docMk/>
          <pc:sldMk cId="1022521700" sldId="35627"/>
        </pc:sldMkLst>
        <pc:spChg chg="mod">
          <ac:chgData name="Anuj Kumar" userId="fbbf561fc1d5fd09" providerId="LiveId" clId="{65ACE20B-5EDE-44F3-A457-7BBCAD3DB98E}" dt="2023-04-25T12:05:06.257" v="466" actId="20577"/>
          <ac:spMkLst>
            <pc:docMk/>
            <pc:sldMk cId="1022521700" sldId="35627"/>
            <ac:spMk id="3" creationId="{67EB1CA5-E6B0-1E53-5C8F-9568D9A39227}"/>
          </ac:spMkLst>
        </pc:spChg>
        <pc:spChg chg="mod">
          <ac:chgData name="Anuj Kumar" userId="fbbf561fc1d5fd09" providerId="LiveId" clId="{65ACE20B-5EDE-44F3-A457-7BBCAD3DB98E}" dt="2023-04-25T12:04:52.974" v="465" actId="20577"/>
          <ac:spMkLst>
            <pc:docMk/>
            <pc:sldMk cId="1022521700" sldId="35627"/>
            <ac:spMk id="10" creationId="{7A2A7EC3-852A-5A16-F0B5-3531D0D66745}"/>
          </ac:spMkLst>
        </pc:spChg>
      </pc:sldChg>
      <pc:sldChg chg="addSp delSp modSp">
        <pc:chgData name="Anuj Kumar" userId="fbbf561fc1d5fd09" providerId="LiveId" clId="{65ACE20B-5EDE-44F3-A457-7BBCAD3DB98E}" dt="2023-04-25T12:05:13.477" v="470" actId="1076"/>
        <pc:sldMkLst>
          <pc:docMk/>
          <pc:sldMk cId="1102545028" sldId="35628"/>
        </pc:sldMkLst>
        <pc:picChg chg="del">
          <ac:chgData name="Anuj Kumar" userId="fbbf561fc1d5fd09" providerId="LiveId" clId="{65ACE20B-5EDE-44F3-A457-7BBCAD3DB98E}" dt="2023-04-25T12:05:10.245" v="467" actId="478"/>
          <ac:picMkLst>
            <pc:docMk/>
            <pc:sldMk cId="1102545028" sldId="35628"/>
            <ac:picMk id="3" creationId="{F3CDE657-9578-E126-B6D6-D60B9CAA704C}"/>
          </ac:picMkLst>
        </pc:picChg>
        <pc:picChg chg="add mod">
          <ac:chgData name="Anuj Kumar" userId="fbbf561fc1d5fd09" providerId="LiveId" clId="{65ACE20B-5EDE-44F3-A457-7BBCAD3DB98E}" dt="2023-04-25T12:05:13.477" v="470" actId="1076"/>
          <ac:picMkLst>
            <pc:docMk/>
            <pc:sldMk cId="1102545028" sldId="35628"/>
            <ac:picMk id="1026" creationId="{51F4E57B-EC13-E26F-EDE8-30023FC3AEB6}"/>
          </ac:picMkLst>
        </pc:picChg>
      </pc:sldChg>
      <pc:sldChg chg="modSp add mod">
        <pc:chgData name="Anuj Kumar" userId="fbbf561fc1d5fd09" providerId="LiveId" clId="{65ACE20B-5EDE-44F3-A457-7BBCAD3DB98E}" dt="2023-04-25T13:22:39.597" v="5072" actId="20577"/>
        <pc:sldMkLst>
          <pc:docMk/>
          <pc:sldMk cId="484499633" sldId="35630"/>
        </pc:sldMkLst>
        <pc:spChg chg="mod">
          <ac:chgData name="Anuj Kumar" userId="fbbf561fc1d5fd09" providerId="LiveId" clId="{65ACE20B-5EDE-44F3-A457-7BBCAD3DB98E}" dt="2023-04-25T13:22:39.597" v="5072" actId="20577"/>
          <ac:spMkLst>
            <pc:docMk/>
            <pc:sldMk cId="484499633" sldId="35630"/>
            <ac:spMk id="10" creationId="{7A2A7EC3-852A-5A16-F0B5-3531D0D66745}"/>
          </ac:spMkLst>
        </pc:spChg>
      </pc:sldChg>
      <pc:sldChg chg="modSp add mod">
        <pc:chgData name="Anuj Kumar" userId="fbbf561fc1d5fd09" providerId="LiveId" clId="{65ACE20B-5EDE-44F3-A457-7BBCAD3DB98E}" dt="2023-04-25T13:24:14.629" v="5090" actId="20577"/>
        <pc:sldMkLst>
          <pc:docMk/>
          <pc:sldMk cId="1194822234" sldId="35635"/>
        </pc:sldMkLst>
        <pc:spChg chg="mod">
          <ac:chgData name="Anuj Kumar" userId="fbbf561fc1d5fd09" providerId="LiveId" clId="{65ACE20B-5EDE-44F3-A457-7BBCAD3DB98E}" dt="2023-04-25T13:24:14.629" v="5090" actId="20577"/>
          <ac:spMkLst>
            <pc:docMk/>
            <pc:sldMk cId="1194822234" sldId="35635"/>
            <ac:spMk id="10" creationId="{7A2A7EC3-852A-5A16-F0B5-3531D0D66745}"/>
          </ac:spMkLst>
        </pc:spChg>
      </pc:sldChg>
      <pc:sldChg chg="modSp add mod">
        <pc:chgData name="Anuj Kumar" userId="fbbf561fc1d5fd09" providerId="LiveId" clId="{65ACE20B-5EDE-44F3-A457-7BBCAD3DB98E}" dt="2023-04-25T13:24:17.977" v="5093" actId="20577"/>
        <pc:sldMkLst>
          <pc:docMk/>
          <pc:sldMk cId="4160689622" sldId="35639"/>
        </pc:sldMkLst>
        <pc:spChg chg="mod">
          <ac:chgData name="Anuj Kumar" userId="fbbf561fc1d5fd09" providerId="LiveId" clId="{65ACE20B-5EDE-44F3-A457-7BBCAD3DB98E}" dt="2023-04-25T13:24:17.977" v="5093" actId="20577"/>
          <ac:spMkLst>
            <pc:docMk/>
            <pc:sldMk cId="4160689622" sldId="35639"/>
            <ac:spMk id="10" creationId="{7A2A7EC3-852A-5A16-F0B5-3531D0D66745}"/>
          </ac:spMkLst>
        </pc:spChg>
      </pc:sldChg>
      <pc:sldChg chg="modSp add mod">
        <pc:chgData name="Anuj Kumar" userId="fbbf561fc1d5fd09" providerId="LiveId" clId="{65ACE20B-5EDE-44F3-A457-7BBCAD3DB98E}" dt="2023-04-25T13:22:43.115" v="5075" actId="20577"/>
        <pc:sldMkLst>
          <pc:docMk/>
          <pc:sldMk cId="746054981" sldId="35646"/>
        </pc:sldMkLst>
        <pc:spChg chg="mod">
          <ac:chgData name="Anuj Kumar" userId="fbbf561fc1d5fd09" providerId="LiveId" clId="{65ACE20B-5EDE-44F3-A457-7BBCAD3DB98E}" dt="2023-04-25T13:22:43.115" v="5075" actId="20577"/>
          <ac:spMkLst>
            <pc:docMk/>
            <pc:sldMk cId="746054981" sldId="35646"/>
            <ac:spMk id="10" creationId="{7A2A7EC3-852A-5A16-F0B5-3531D0D66745}"/>
          </ac:spMkLst>
        </pc:spChg>
      </pc:sldChg>
      <pc:sldChg chg="modSp add mod">
        <pc:chgData name="Anuj Kumar" userId="fbbf561fc1d5fd09" providerId="LiveId" clId="{65ACE20B-5EDE-44F3-A457-7BBCAD3DB98E}" dt="2023-04-25T13:24:21.259" v="5097" actId="20577"/>
        <pc:sldMkLst>
          <pc:docMk/>
          <pc:sldMk cId="3645555451" sldId="35649"/>
        </pc:sldMkLst>
        <pc:spChg chg="mod">
          <ac:chgData name="Anuj Kumar" userId="fbbf561fc1d5fd09" providerId="LiveId" clId="{65ACE20B-5EDE-44F3-A457-7BBCAD3DB98E}" dt="2023-04-25T13:24:21.259" v="5097" actId="20577"/>
          <ac:spMkLst>
            <pc:docMk/>
            <pc:sldMk cId="3645555451" sldId="35649"/>
            <ac:spMk id="10" creationId="{7A2A7EC3-852A-5A16-F0B5-3531D0D66745}"/>
          </ac:spMkLst>
        </pc:spChg>
      </pc:sldChg>
      <pc:sldChg chg="modSp add mod">
        <pc:chgData name="Anuj Kumar" userId="fbbf561fc1d5fd09" providerId="LiveId" clId="{65ACE20B-5EDE-44F3-A457-7BBCAD3DB98E}" dt="2023-04-25T13:24:25.039" v="5101" actId="20577"/>
        <pc:sldMkLst>
          <pc:docMk/>
          <pc:sldMk cId="836620414" sldId="35652"/>
        </pc:sldMkLst>
        <pc:spChg chg="mod">
          <ac:chgData name="Anuj Kumar" userId="fbbf561fc1d5fd09" providerId="LiveId" clId="{65ACE20B-5EDE-44F3-A457-7BBCAD3DB98E}" dt="2023-04-25T13:24:25.039" v="5101" actId="20577"/>
          <ac:spMkLst>
            <pc:docMk/>
            <pc:sldMk cId="836620414" sldId="35652"/>
            <ac:spMk id="10" creationId="{7A2A7EC3-852A-5A16-F0B5-3531D0D66745}"/>
          </ac:spMkLst>
        </pc:spChg>
      </pc:sldChg>
      <pc:sldChg chg="modSp add mod">
        <pc:chgData name="Anuj Kumar" userId="fbbf561fc1d5fd09" providerId="LiveId" clId="{65ACE20B-5EDE-44F3-A457-7BBCAD3DB98E}" dt="2023-04-25T13:22:46.121" v="5079" actId="20577"/>
        <pc:sldMkLst>
          <pc:docMk/>
          <pc:sldMk cId="4141537534" sldId="35655"/>
        </pc:sldMkLst>
        <pc:spChg chg="mod">
          <ac:chgData name="Anuj Kumar" userId="fbbf561fc1d5fd09" providerId="LiveId" clId="{65ACE20B-5EDE-44F3-A457-7BBCAD3DB98E}" dt="2023-04-25T13:22:46.121" v="5079" actId="20577"/>
          <ac:spMkLst>
            <pc:docMk/>
            <pc:sldMk cId="4141537534" sldId="35655"/>
            <ac:spMk id="10" creationId="{7A2A7EC3-852A-5A16-F0B5-3531D0D66745}"/>
          </ac:spMkLst>
        </pc:spChg>
      </pc:sldChg>
      <pc:sldChg chg="modSp add mod">
        <pc:chgData name="Anuj Kumar" userId="fbbf561fc1d5fd09" providerId="LiveId" clId="{65ACE20B-5EDE-44F3-A457-7BBCAD3DB98E}" dt="2023-04-25T13:22:49.500" v="5083" actId="20577"/>
        <pc:sldMkLst>
          <pc:docMk/>
          <pc:sldMk cId="651388062" sldId="35666"/>
        </pc:sldMkLst>
        <pc:spChg chg="mod">
          <ac:chgData name="Anuj Kumar" userId="fbbf561fc1d5fd09" providerId="LiveId" clId="{65ACE20B-5EDE-44F3-A457-7BBCAD3DB98E}" dt="2023-04-25T13:22:49.500" v="5083" actId="20577"/>
          <ac:spMkLst>
            <pc:docMk/>
            <pc:sldMk cId="651388062" sldId="35666"/>
            <ac:spMk id="10" creationId="{7A2A7EC3-852A-5A16-F0B5-3531D0D66745}"/>
          </ac:spMkLst>
        </pc:spChg>
      </pc:sldChg>
      <pc:sldChg chg="modSp mod">
        <pc:chgData name="Anuj Kumar" userId="fbbf561fc1d5fd09" providerId="LiveId" clId="{65ACE20B-5EDE-44F3-A457-7BBCAD3DB98E}" dt="2023-04-25T12:36:39.325" v="3285" actId="403"/>
        <pc:sldMkLst>
          <pc:docMk/>
          <pc:sldMk cId="2627812795" sldId="36047"/>
        </pc:sldMkLst>
        <pc:spChg chg="mod">
          <ac:chgData name="Anuj Kumar" userId="fbbf561fc1d5fd09" providerId="LiveId" clId="{65ACE20B-5EDE-44F3-A457-7BBCAD3DB98E}" dt="2023-04-25T12:36:39.325" v="3285" actId="403"/>
          <ac:spMkLst>
            <pc:docMk/>
            <pc:sldMk cId="2627812795" sldId="36047"/>
            <ac:spMk id="7" creationId="{00000000-0000-0000-0000-000000000000}"/>
          </ac:spMkLst>
        </pc:spChg>
      </pc:sldChg>
      <pc:sldChg chg="modSp mod">
        <pc:chgData name="Anuj Kumar" userId="fbbf561fc1d5fd09" providerId="LiveId" clId="{65ACE20B-5EDE-44F3-A457-7BBCAD3DB98E}" dt="2023-04-25T13:25:28.551" v="5147" actId="20577"/>
        <pc:sldMkLst>
          <pc:docMk/>
          <pc:sldMk cId="312246105" sldId="37430"/>
        </pc:sldMkLst>
        <pc:spChg chg="mod">
          <ac:chgData name="Anuj Kumar" userId="fbbf561fc1d5fd09" providerId="LiveId" clId="{65ACE20B-5EDE-44F3-A457-7BBCAD3DB98E}" dt="2023-04-25T13:25:28.551" v="5147" actId="20577"/>
          <ac:spMkLst>
            <pc:docMk/>
            <pc:sldMk cId="312246105" sldId="37430"/>
            <ac:spMk id="7" creationId="{00000000-0000-0000-0000-000000000000}"/>
          </ac:spMkLst>
        </pc:spChg>
      </pc:sldChg>
      <pc:sldChg chg="add">
        <pc:chgData name="Anuj Kumar" userId="fbbf561fc1d5fd09" providerId="LiveId" clId="{65ACE20B-5EDE-44F3-A457-7BBCAD3DB98E}" dt="2023-04-25T12:21:12.854" v="2305"/>
        <pc:sldMkLst>
          <pc:docMk/>
          <pc:sldMk cId="1801021570" sldId="37549"/>
        </pc:sldMkLst>
      </pc:sldChg>
      <pc:sldChg chg="modSp del mod modAnim">
        <pc:chgData name="Anuj Kumar" userId="fbbf561fc1d5fd09" providerId="LiveId" clId="{65ACE20B-5EDE-44F3-A457-7BBCAD3DB98E}" dt="2023-04-25T12:21:05.594" v="2304" actId="2696"/>
        <pc:sldMkLst>
          <pc:docMk/>
          <pc:sldMk cId="4120686506" sldId="37549"/>
        </pc:sldMkLst>
        <pc:spChg chg="mod">
          <ac:chgData name="Anuj Kumar" userId="fbbf561fc1d5fd09" providerId="LiveId" clId="{65ACE20B-5EDE-44F3-A457-7BBCAD3DB98E}" dt="2023-04-25T12:07:10.245" v="768" actId="20577"/>
          <ac:spMkLst>
            <pc:docMk/>
            <pc:sldMk cId="4120686506" sldId="37549"/>
            <ac:spMk id="3" creationId="{67EB1CA5-E6B0-1E53-5C8F-9568D9A39227}"/>
          </ac:spMkLst>
        </pc:spChg>
        <pc:spChg chg="mod">
          <ac:chgData name="Anuj Kumar" userId="fbbf561fc1d5fd09" providerId="LiveId" clId="{65ACE20B-5EDE-44F3-A457-7BBCAD3DB98E}" dt="2023-04-25T12:20:59.576" v="2303" actId="20577"/>
          <ac:spMkLst>
            <pc:docMk/>
            <pc:sldMk cId="4120686506" sldId="37549"/>
            <ac:spMk id="10" creationId="{7A2A7EC3-852A-5A16-F0B5-3531D0D66745}"/>
          </ac:spMkLst>
        </pc:spChg>
      </pc:sldChg>
      <pc:sldChg chg="add">
        <pc:chgData name="Anuj Kumar" userId="fbbf561fc1d5fd09" providerId="LiveId" clId="{65ACE20B-5EDE-44F3-A457-7BBCAD3DB98E}" dt="2023-04-25T12:21:12.854" v="2305"/>
        <pc:sldMkLst>
          <pc:docMk/>
          <pc:sldMk cId="1110703182" sldId="37550"/>
        </pc:sldMkLst>
      </pc:sldChg>
      <pc:sldChg chg="addSp delSp modSp del">
        <pc:chgData name="Anuj Kumar" userId="fbbf561fc1d5fd09" providerId="LiveId" clId="{65ACE20B-5EDE-44F3-A457-7BBCAD3DB98E}" dt="2023-04-25T12:21:05.594" v="2304" actId="2696"/>
        <pc:sldMkLst>
          <pc:docMk/>
          <pc:sldMk cId="1864463217" sldId="37550"/>
        </pc:sldMkLst>
        <pc:picChg chg="del">
          <ac:chgData name="Anuj Kumar" userId="fbbf561fc1d5fd09" providerId="LiveId" clId="{65ACE20B-5EDE-44F3-A457-7BBCAD3DB98E}" dt="2023-04-25T12:07:17.222" v="769" actId="478"/>
          <ac:picMkLst>
            <pc:docMk/>
            <pc:sldMk cId="1864463217" sldId="37550"/>
            <ac:picMk id="3" creationId="{B917A89C-25B6-72AD-F7F9-7CDD0CFF8978}"/>
          </ac:picMkLst>
        </pc:picChg>
        <pc:picChg chg="add mod">
          <ac:chgData name="Anuj Kumar" userId="fbbf561fc1d5fd09" providerId="LiveId" clId="{65ACE20B-5EDE-44F3-A457-7BBCAD3DB98E}" dt="2023-04-25T12:07:21.107" v="772" actId="1076"/>
          <ac:picMkLst>
            <pc:docMk/>
            <pc:sldMk cId="1864463217" sldId="37550"/>
            <ac:picMk id="2050" creationId="{CDFC24FB-2715-254E-AAAB-26EA4F382184}"/>
          </ac:picMkLst>
        </pc:picChg>
      </pc:sldChg>
      <pc:sldChg chg="modSp add mod">
        <pc:chgData name="Anuj Kumar" userId="fbbf561fc1d5fd09" providerId="LiveId" clId="{65ACE20B-5EDE-44F3-A457-7BBCAD3DB98E}" dt="2023-04-25T12:35:04.856" v="3169" actId="20577"/>
        <pc:sldMkLst>
          <pc:docMk/>
          <pc:sldMk cId="1390961840" sldId="37551"/>
        </pc:sldMkLst>
        <pc:spChg chg="mod">
          <ac:chgData name="Anuj Kumar" userId="fbbf561fc1d5fd09" providerId="LiveId" clId="{65ACE20B-5EDE-44F3-A457-7BBCAD3DB98E}" dt="2023-04-25T12:35:04.856" v="3169" actId="20577"/>
          <ac:spMkLst>
            <pc:docMk/>
            <pc:sldMk cId="1390961840" sldId="37551"/>
            <ac:spMk id="7" creationId="{00000000-0000-0000-0000-000000000000}"/>
          </ac:spMkLst>
        </pc:spChg>
      </pc:sldChg>
      <pc:sldChg chg="del">
        <pc:chgData name="Anuj Kumar" userId="fbbf561fc1d5fd09" providerId="LiveId" clId="{65ACE20B-5EDE-44F3-A457-7BBCAD3DB98E}" dt="2023-04-25T12:21:05.594" v="2304" actId="2696"/>
        <pc:sldMkLst>
          <pc:docMk/>
          <pc:sldMk cId="3441178834" sldId="37551"/>
        </pc:sldMkLst>
      </pc:sldChg>
      <pc:sldChg chg="add">
        <pc:chgData name="Anuj Kumar" userId="fbbf561fc1d5fd09" providerId="LiveId" clId="{65ACE20B-5EDE-44F3-A457-7BBCAD3DB98E}" dt="2023-04-25T12:21:45.779" v="2317"/>
        <pc:sldMkLst>
          <pc:docMk/>
          <pc:sldMk cId="215829517" sldId="37553"/>
        </pc:sldMkLst>
      </pc:sldChg>
      <pc:sldChg chg="modSp del mod modAnim">
        <pc:chgData name="Anuj Kumar" userId="fbbf561fc1d5fd09" providerId="LiveId" clId="{65ACE20B-5EDE-44F3-A457-7BBCAD3DB98E}" dt="2023-04-25T12:21:40.612" v="2316" actId="2696"/>
        <pc:sldMkLst>
          <pc:docMk/>
          <pc:sldMk cId="361981074" sldId="37553"/>
        </pc:sldMkLst>
        <pc:spChg chg="mod">
          <ac:chgData name="Anuj Kumar" userId="fbbf561fc1d5fd09" providerId="LiveId" clId="{65ACE20B-5EDE-44F3-A457-7BBCAD3DB98E}" dt="2023-04-25T12:10:25.269" v="1226" actId="20577"/>
          <ac:spMkLst>
            <pc:docMk/>
            <pc:sldMk cId="361981074" sldId="37553"/>
            <ac:spMk id="3" creationId="{67EB1CA5-E6B0-1E53-5C8F-9568D9A39227}"/>
          </ac:spMkLst>
        </pc:spChg>
        <pc:spChg chg="mod">
          <ac:chgData name="Anuj Kumar" userId="fbbf561fc1d5fd09" providerId="LiveId" clId="{65ACE20B-5EDE-44F3-A457-7BBCAD3DB98E}" dt="2023-04-25T12:21:36.926" v="2315" actId="20577"/>
          <ac:spMkLst>
            <pc:docMk/>
            <pc:sldMk cId="361981074" sldId="37553"/>
            <ac:spMk id="10" creationId="{7A2A7EC3-852A-5A16-F0B5-3531D0D66745}"/>
          </ac:spMkLst>
        </pc:spChg>
      </pc:sldChg>
      <pc:sldChg chg="add">
        <pc:chgData name="Anuj Kumar" userId="fbbf561fc1d5fd09" providerId="LiveId" clId="{65ACE20B-5EDE-44F3-A457-7BBCAD3DB98E}" dt="2023-04-25T12:21:45.779" v="2317"/>
        <pc:sldMkLst>
          <pc:docMk/>
          <pc:sldMk cId="2161023345" sldId="37554"/>
        </pc:sldMkLst>
      </pc:sldChg>
      <pc:sldChg chg="addSp delSp modSp del">
        <pc:chgData name="Anuj Kumar" userId="fbbf561fc1d5fd09" providerId="LiveId" clId="{65ACE20B-5EDE-44F3-A457-7BBCAD3DB98E}" dt="2023-04-25T12:21:40.612" v="2316" actId="2696"/>
        <pc:sldMkLst>
          <pc:docMk/>
          <pc:sldMk cId="3130902081" sldId="37554"/>
        </pc:sldMkLst>
        <pc:picChg chg="del">
          <ac:chgData name="Anuj Kumar" userId="fbbf561fc1d5fd09" providerId="LiveId" clId="{65ACE20B-5EDE-44F3-A457-7BBCAD3DB98E}" dt="2023-04-25T12:10:35.647" v="1227" actId="478"/>
          <ac:picMkLst>
            <pc:docMk/>
            <pc:sldMk cId="3130902081" sldId="37554"/>
            <ac:picMk id="3" creationId="{09B90509-1B25-12B1-9C89-F0346E1FC15C}"/>
          </ac:picMkLst>
        </pc:picChg>
        <pc:picChg chg="add mod">
          <ac:chgData name="Anuj Kumar" userId="fbbf561fc1d5fd09" providerId="LiveId" clId="{65ACE20B-5EDE-44F3-A457-7BBCAD3DB98E}" dt="2023-04-25T12:10:39.578" v="1230" actId="1076"/>
          <ac:picMkLst>
            <pc:docMk/>
            <pc:sldMk cId="3130902081" sldId="37554"/>
            <ac:picMk id="3074" creationId="{DA873C70-3810-489C-BFEA-48EE08A98978}"/>
          </ac:picMkLst>
        </pc:picChg>
      </pc:sldChg>
      <pc:sldChg chg="del">
        <pc:chgData name="Anuj Kumar" userId="fbbf561fc1d5fd09" providerId="LiveId" clId="{65ACE20B-5EDE-44F3-A457-7BBCAD3DB98E}" dt="2023-04-25T12:21:40.612" v="2316" actId="2696"/>
        <pc:sldMkLst>
          <pc:docMk/>
          <pc:sldMk cId="916308272" sldId="37555"/>
        </pc:sldMkLst>
      </pc:sldChg>
      <pc:sldChg chg="modSp add mod">
        <pc:chgData name="Anuj Kumar" userId="fbbf561fc1d5fd09" providerId="LiveId" clId="{65ACE20B-5EDE-44F3-A457-7BBCAD3DB98E}" dt="2023-04-25T12:32:17.832" v="2916" actId="403"/>
        <pc:sldMkLst>
          <pc:docMk/>
          <pc:sldMk cId="2389861642" sldId="37555"/>
        </pc:sldMkLst>
        <pc:spChg chg="mod">
          <ac:chgData name="Anuj Kumar" userId="fbbf561fc1d5fd09" providerId="LiveId" clId="{65ACE20B-5EDE-44F3-A457-7BBCAD3DB98E}" dt="2023-04-25T12:32:17.832" v="2916" actId="403"/>
          <ac:spMkLst>
            <pc:docMk/>
            <pc:sldMk cId="2389861642" sldId="37555"/>
            <ac:spMk id="7" creationId="{00000000-0000-0000-0000-000000000000}"/>
          </ac:spMkLst>
        </pc:spChg>
      </pc:sldChg>
      <pc:sldChg chg="modSp mod">
        <pc:chgData name="Anuj Kumar" userId="fbbf561fc1d5fd09" providerId="LiveId" clId="{65ACE20B-5EDE-44F3-A457-7BBCAD3DB98E}" dt="2023-04-25T12:12:37.859" v="1659" actId="20577"/>
        <pc:sldMkLst>
          <pc:docMk/>
          <pc:sldMk cId="1902798437" sldId="37556"/>
        </pc:sldMkLst>
        <pc:spChg chg="mod">
          <ac:chgData name="Anuj Kumar" userId="fbbf561fc1d5fd09" providerId="LiveId" clId="{65ACE20B-5EDE-44F3-A457-7BBCAD3DB98E}" dt="2023-04-25T12:12:37.859" v="1659" actId="20577"/>
          <ac:spMkLst>
            <pc:docMk/>
            <pc:sldMk cId="1902798437" sldId="37556"/>
            <ac:spMk id="3" creationId="{67EB1CA5-E6B0-1E53-5C8F-9568D9A39227}"/>
          </ac:spMkLst>
        </pc:spChg>
        <pc:spChg chg="mod">
          <ac:chgData name="Anuj Kumar" userId="fbbf561fc1d5fd09" providerId="LiveId" clId="{65ACE20B-5EDE-44F3-A457-7BBCAD3DB98E}" dt="2023-04-25T12:12:20.008" v="1658" actId="20577"/>
          <ac:spMkLst>
            <pc:docMk/>
            <pc:sldMk cId="1902798437" sldId="37556"/>
            <ac:spMk id="10" creationId="{7A2A7EC3-852A-5A16-F0B5-3531D0D66745}"/>
          </ac:spMkLst>
        </pc:spChg>
      </pc:sldChg>
      <pc:sldChg chg="addSp delSp modSp">
        <pc:chgData name="Anuj Kumar" userId="fbbf561fc1d5fd09" providerId="LiveId" clId="{65ACE20B-5EDE-44F3-A457-7BBCAD3DB98E}" dt="2023-04-25T12:12:47.218" v="1663" actId="1076"/>
        <pc:sldMkLst>
          <pc:docMk/>
          <pc:sldMk cId="3813854865" sldId="37557"/>
        </pc:sldMkLst>
        <pc:picChg chg="del">
          <ac:chgData name="Anuj Kumar" userId="fbbf561fc1d5fd09" providerId="LiveId" clId="{65ACE20B-5EDE-44F3-A457-7BBCAD3DB98E}" dt="2023-04-25T12:12:43.642" v="1660" actId="478"/>
          <ac:picMkLst>
            <pc:docMk/>
            <pc:sldMk cId="3813854865" sldId="37557"/>
            <ac:picMk id="3" creationId="{3BF66607-F729-D1A6-2446-34E3FBDBD830}"/>
          </ac:picMkLst>
        </pc:picChg>
        <pc:picChg chg="add mod">
          <ac:chgData name="Anuj Kumar" userId="fbbf561fc1d5fd09" providerId="LiveId" clId="{65ACE20B-5EDE-44F3-A457-7BBCAD3DB98E}" dt="2023-04-25T12:12:47.218" v="1663" actId="1076"/>
          <ac:picMkLst>
            <pc:docMk/>
            <pc:sldMk cId="3813854865" sldId="37557"/>
            <ac:picMk id="4098" creationId="{A20BCE17-B027-02F6-6922-3BB983D75996}"/>
          </ac:picMkLst>
        </pc:picChg>
      </pc:sldChg>
      <pc:sldChg chg="modSp mod">
        <pc:chgData name="Anuj Kumar" userId="fbbf561fc1d5fd09" providerId="LiveId" clId="{65ACE20B-5EDE-44F3-A457-7BBCAD3DB98E}" dt="2023-04-25T12:30:35.833" v="2744" actId="20577"/>
        <pc:sldMkLst>
          <pc:docMk/>
          <pc:sldMk cId="1855504417" sldId="37558"/>
        </pc:sldMkLst>
        <pc:spChg chg="mod">
          <ac:chgData name="Anuj Kumar" userId="fbbf561fc1d5fd09" providerId="LiveId" clId="{65ACE20B-5EDE-44F3-A457-7BBCAD3DB98E}" dt="2023-04-25T12:30:35.833" v="2744" actId="20577"/>
          <ac:spMkLst>
            <pc:docMk/>
            <pc:sldMk cId="1855504417" sldId="37558"/>
            <ac:spMk id="7" creationId="{00000000-0000-0000-0000-000000000000}"/>
          </ac:spMkLst>
        </pc:spChg>
      </pc:sldChg>
      <pc:sldChg chg="modSp del mod">
        <pc:chgData name="Anuj Kumar" userId="fbbf561fc1d5fd09" providerId="LiveId" clId="{65ACE20B-5EDE-44F3-A457-7BBCAD3DB98E}" dt="2023-04-25T12:21:58.765" v="2318" actId="2696"/>
        <pc:sldMkLst>
          <pc:docMk/>
          <pc:sldMk cId="927582479" sldId="37559"/>
        </pc:sldMkLst>
        <pc:spChg chg="mod">
          <ac:chgData name="Anuj Kumar" userId="fbbf561fc1d5fd09" providerId="LiveId" clId="{65ACE20B-5EDE-44F3-A457-7BBCAD3DB98E}" dt="2023-04-25T12:13:58.599" v="1848" actId="20577"/>
          <ac:spMkLst>
            <pc:docMk/>
            <pc:sldMk cId="927582479" sldId="37559"/>
            <ac:spMk id="10" creationId="{7A2A7EC3-852A-5A16-F0B5-3531D0D66745}"/>
          </ac:spMkLst>
        </pc:spChg>
      </pc:sldChg>
      <pc:sldChg chg="modSp add mod">
        <pc:chgData name="Anuj Kumar" userId="fbbf561fc1d5fd09" providerId="LiveId" clId="{65ACE20B-5EDE-44F3-A457-7BBCAD3DB98E}" dt="2023-04-25T12:22:07.060" v="2323" actId="20577"/>
        <pc:sldMkLst>
          <pc:docMk/>
          <pc:sldMk cId="3118002645" sldId="37559"/>
        </pc:sldMkLst>
        <pc:spChg chg="mod">
          <ac:chgData name="Anuj Kumar" userId="fbbf561fc1d5fd09" providerId="LiveId" clId="{65ACE20B-5EDE-44F3-A457-7BBCAD3DB98E}" dt="2023-04-25T12:22:07.060" v="2323" actId="20577"/>
          <ac:spMkLst>
            <pc:docMk/>
            <pc:sldMk cId="3118002645" sldId="37559"/>
            <ac:spMk id="10" creationId="{7A2A7EC3-852A-5A16-F0B5-3531D0D66745}"/>
          </ac:spMkLst>
        </pc:spChg>
      </pc:sldChg>
      <pc:sldChg chg="addSp delSp modSp del">
        <pc:chgData name="Anuj Kumar" userId="fbbf561fc1d5fd09" providerId="LiveId" clId="{65ACE20B-5EDE-44F3-A457-7BBCAD3DB98E}" dt="2023-04-25T12:21:58.765" v="2318" actId="2696"/>
        <pc:sldMkLst>
          <pc:docMk/>
          <pc:sldMk cId="1739728119" sldId="37560"/>
        </pc:sldMkLst>
        <pc:picChg chg="add mod">
          <ac:chgData name="Anuj Kumar" userId="fbbf561fc1d5fd09" providerId="LiveId" clId="{65ACE20B-5EDE-44F3-A457-7BBCAD3DB98E}" dt="2023-04-25T12:14:12.238" v="1853" actId="1076"/>
          <ac:picMkLst>
            <pc:docMk/>
            <pc:sldMk cId="1739728119" sldId="37560"/>
            <ac:picMk id="5122" creationId="{C5D1A576-A261-42B0-1234-A780AB820840}"/>
          </ac:picMkLst>
        </pc:picChg>
        <pc:picChg chg="del">
          <ac:chgData name="Anuj Kumar" userId="fbbf561fc1d5fd09" providerId="LiveId" clId="{65ACE20B-5EDE-44F3-A457-7BBCAD3DB98E}" dt="2023-04-25T12:14:07.821" v="1849" actId="478"/>
          <ac:picMkLst>
            <pc:docMk/>
            <pc:sldMk cId="1739728119" sldId="37560"/>
            <ac:picMk id="5124" creationId="{7EB9EBE4-7D74-3EB9-3E82-4275B7009B26}"/>
          </ac:picMkLst>
        </pc:picChg>
      </pc:sldChg>
      <pc:sldChg chg="add">
        <pc:chgData name="Anuj Kumar" userId="fbbf561fc1d5fd09" providerId="LiveId" clId="{65ACE20B-5EDE-44F3-A457-7BBCAD3DB98E}" dt="2023-04-25T12:22:04.039" v="2319"/>
        <pc:sldMkLst>
          <pc:docMk/>
          <pc:sldMk cId="3638919018" sldId="37560"/>
        </pc:sldMkLst>
      </pc:sldChg>
      <pc:sldChg chg="modSp add mod">
        <pc:chgData name="Anuj Kumar" userId="fbbf561fc1d5fd09" providerId="LiveId" clId="{65ACE20B-5EDE-44F3-A457-7BBCAD3DB98E}" dt="2023-04-25T12:26:41.394" v="2408" actId="115"/>
        <pc:sldMkLst>
          <pc:docMk/>
          <pc:sldMk cId="1331924422" sldId="37561"/>
        </pc:sldMkLst>
        <pc:spChg chg="mod">
          <ac:chgData name="Anuj Kumar" userId="fbbf561fc1d5fd09" providerId="LiveId" clId="{65ACE20B-5EDE-44F3-A457-7BBCAD3DB98E}" dt="2023-04-25T12:26:41.394" v="2408" actId="115"/>
          <ac:spMkLst>
            <pc:docMk/>
            <pc:sldMk cId="1331924422" sldId="37561"/>
            <ac:spMk id="7" creationId="{00000000-0000-0000-0000-000000000000}"/>
          </ac:spMkLst>
        </pc:spChg>
      </pc:sldChg>
      <pc:sldChg chg="del">
        <pc:chgData name="Anuj Kumar" userId="fbbf561fc1d5fd09" providerId="LiveId" clId="{65ACE20B-5EDE-44F3-A457-7BBCAD3DB98E}" dt="2023-04-25T12:21:58.765" v="2318" actId="2696"/>
        <pc:sldMkLst>
          <pc:docMk/>
          <pc:sldMk cId="1607097868" sldId="37561"/>
        </pc:sldMkLst>
      </pc:sldChg>
      <pc:sldChg chg="modSp del mod">
        <pc:chgData name="Anuj Kumar" userId="fbbf561fc1d5fd09" providerId="LiveId" clId="{65ACE20B-5EDE-44F3-A457-7BBCAD3DB98E}" dt="2023-04-25T12:21:21.014" v="2310" actId="2696"/>
        <pc:sldMkLst>
          <pc:docMk/>
          <pc:sldMk cId="1670400131" sldId="37562"/>
        </pc:sldMkLst>
        <pc:spChg chg="mod">
          <ac:chgData name="Anuj Kumar" userId="fbbf561fc1d5fd09" providerId="LiveId" clId="{65ACE20B-5EDE-44F3-A457-7BBCAD3DB98E}" dt="2023-04-25T12:15:54.899" v="2181" actId="20577"/>
          <ac:spMkLst>
            <pc:docMk/>
            <pc:sldMk cId="1670400131" sldId="37562"/>
            <ac:spMk id="3" creationId="{67EB1CA5-E6B0-1E53-5C8F-9568D9A39227}"/>
          </ac:spMkLst>
        </pc:spChg>
        <pc:spChg chg="mod">
          <ac:chgData name="Anuj Kumar" userId="fbbf561fc1d5fd09" providerId="LiveId" clId="{65ACE20B-5EDE-44F3-A457-7BBCAD3DB98E}" dt="2023-04-25T12:21:18.053" v="2309" actId="20577"/>
          <ac:spMkLst>
            <pc:docMk/>
            <pc:sldMk cId="1670400131" sldId="37562"/>
            <ac:spMk id="10" creationId="{7A2A7EC3-852A-5A16-F0B5-3531D0D66745}"/>
          </ac:spMkLst>
        </pc:spChg>
      </pc:sldChg>
      <pc:sldChg chg="add">
        <pc:chgData name="Anuj Kumar" userId="fbbf561fc1d5fd09" providerId="LiveId" clId="{65ACE20B-5EDE-44F3-A457-7BBCAD3DB98E}" dt="2023-04-25T12:21:26.971" v="2311"/>
        <pc:sldMkLst>
          <pc:docMk/>
          <pc:sldMk cId="2311513025" sldId="37562"/>
        </pc:sldMkLst>
      </pc:sldChg>
      <pc:sldChg chg="addSp delSp modSp del">
        <pc:chgData name="Anuj Kumar" userId="fbbf561fc1d5fd09" providerId="LiveId" clId="{65ACE20B-5EDE-44F3-A457-7BBCAD3DB98E}" dt="2023-04-25T12:21:21.014" v="2310" actId="2696"/>
        <pc:sldMkLst>
          <pc:docMk/>
          <pc:sldMk cId="849123194" sldId="37563"/>
        </pc:sldMkLst>
        <pc:picChg chg="add mod">
          <ac:chgData name="Anuj Kumar" userId="fbbf561fc1d5fd09" providerId="LiveId" clId="{65ACE20B-5EDE-44F3-A457-7BBCAD3DB98E}" dt="2023-04-25T12:16:08.188" v="2186" actId="1076"/>
          <ac:picMkLst>
            <pc:docMk/>
            <pc:sldMk cId="849123194" sldId="37563"/>
            <ac:picMk id="6146" creationId="{82C54466-0F5D-730A-05E8-139F1DAEB7E0}"/>
          </ac:picMkLst>
        </pc:picChg>
        <pc:picChg chg="del">
          <ac:chgData name="Anuj Kumar" userId="fbbf561fc1d5fd09" providerId="LiveId" clId="{65ACE20B-5EDE-44F3-A457-7BBCAD3DB98E}" dt="2023-04-25T12:16:03.015" v="2182" actId="478"/>
          <ac:picMkLst>
            <pc:docMk/>
            <pc:sldMk cId="849123194" sldId="37563"/>
            <ac:picMk id="6148" creationId="{AD617B01-DC67-306B-D754-BB6AAE0448A2}"/>
          </ac:picMkLst>
        </pc:picChg>
      </pc:sldChg>
      <pc:sldChg chg="add">
        <pc:chgData name="Anuj Kumar" userId="fbbf561fc1d5fd09" providerId="LiveId" clId="{65ACE20B-5EDE-44F3-A457-7BBCAD3DB98E}" dt="2023-04-25T12:21:26.971" v="2311"/>
        <pc:sldMkLst>
          <pc:docMk/>
          <pc:sldMk cId="3966865965" sldId="37563"/>
        </pc:sldMkLst>
      </pc:sldChg>
      <pc:sldChg chg="modSp mod">
        <pc:chgData name="Anuj Kumar" userId="fbbf561fc1d5fd09" providerId="LiveId" clId="{65ACE20B-5EDE-44F3-A457-7BBCAD3DB98E}" dt="2023-04-25T12:41:19.801" v="3483" actId="20577"/>
        <pc:sldMkLst>
          <pc:docMk/>
          <pc:sldMk cId="258794682" sldId="37567"/>
        </pc:sldMkLst>
        <pc:spChg chg="mod">
          <ac:chgData name="Anuj Kumar" userId="fbbf561fc1d5fd09" providerId="LiveId" clId="{65ACE20B-5EDE-44F3-A457-7BBCAD3DB98E}" dt="2023-04-25T12:41:19.801" v="3483" actId="20577"/>
          <ac:spMkLst>
            <pc:docMk/>
            <pc:sldMk cId="258794682" sldId="37567"/>
            <ac:spMk id="3" creationId="{67EB1CA5-E6B0-1E53-5C8F-9568D9A39227}"/>
          </ac:spMkLst>
        </pc:spChg>
        <pc:spChg chg="mod">
          <ac:chgData name="Anuj Kumar" userId="fbbf561fc1d5fd09" providerId="LiveId" clId="{65ACE20B-5EDE-44F3-A457-7BBCAD3DB98E}" dt="2023-04-25T12:41:17.505" v="3482" actId="20577"/>
          <ac:spMkLst>
            <pc:docMk/>
            <pc:sldMk cId="258794682" sldId="37567"/>
            <ac:spMk id="10" creationId="{7A2A7EC3-852A-5A16-F0B5-3531D0D66745}"/>
          </ac:spMkLst>
        </pc:spChg>
      </pc:sldChg>
      <pc:sldChg chg="addSp delSp modSp">
        <pc:chgData name="Anuj Kumar" userId="fbbf561fc1d5fd09" providerId="LiveId" clId="{65ACE20B-5EDE-44F3-A457-7BBCAD3DB98E}" dt="2023-04-25T12:41:44.930" v="3488" actId="1076"/>
        <pc:sldMkLst>
          <pc:docMk/>
          <pc:sldMk cId="2984440622" sldId="37568"/>
        </pc:sldMkLst>
        <pc:picChg chg="add mod">
          <ac:chgData name="Anuj Kumar" userId="fbbf561fc1d5fd09" providerId="LiveId" clId="{65ACE20B-5EDE-44F3-A457-7BBCAD3DB98E}" dt="2023-04-25T12:41:44.930" v="3488" actId="1076"/>
          <ac:picMkLst>
            <pc:docMk/>
            <pc:sldMk cId="2984440622" sldId="37568"/>
            <ac:picMk id="3" creationId="{DDC95BD7-C9E6-2576-9699-0F4EC7E1E1D1}"/>
          </ac:picMkLst>
        </pc:picChg>
        <pc:picChg chg="del">
          <ac:chgData name="Anuj Kumar" userId="fbbf561fc1d5fd09" providerId="LiveId" clId="{65ACE20B-5EDE-44F3-A457-7BBCAD3DB98E}" dt="2023-04-25T12:41:38.128" v="3484" actId="478"/>
          <ac:picMkLst>
            <pc:docMk/>
            <pc:sldMk cId="2984440622" sldId="37568"/>
            <ac:picMk id="7170" creationId="{28E9B371-C012-4309-E3AC-59AF31753094}"/>
          </ac:picMkLst>
        </pc:picChg>
      </pc:sldChg>
      <pc:sldChg chg="modSp mod">
        <pc:chgData name="Anuj Kumar" userId="fbbf561fc1d5fd09" providerId="LiveId" clId="{65ACE20B-5EDE-44F3-A457-7BBCAD3DB98E}" dt="2023-04-25T12:52:34.269" v="4494" actId="20577"/>
        <pc:sldMkLst>
          <pc:docMk/>
          <pc:sldMk cId="2979475229" sldId="37569"/>
        </pc:sldMkLst>
        <pc:spChg chg="mod">
          <ac:chgData name="Anuj Kumar" userId="fbbf561fc1d5fd09" providerId="LiveId" clId="{65ACE20B-5EDE-44F3-A457-7BBCAD3DB98E}" dt="2023-04-25T12:52:34.269" v="4494" actId="20577"/>
          <ac:spMkLst>
            <pc:docMk/>
            <pc:sldMk cId="2979475229" sldId="37569"/>
            <ac:spMk id="7" creationId="{00000000-0000-0000-0000-000000000000}"/>
          </ac:spMkLst>
        </pc:spChg>
      </pc:sldChg>
      <pc:sldChg chg="modSp mod">
        <pc:chgData name="Anuj Kumar" userId="fbbf561fc1d5fd09" providerId="LiveId" clId="{65ACE20B-5EDE-44F3-A457-7BBCAD3DB98E}" dt="2023-04-25T12:43:46.786" v="3750" actId="6549"/>
        <pc:sldMkLst>
          <pc:docMk/>
          <pc:sldMk cId="2425010638" sldId="37570"/>
        </pc:sldMkLst>
        <pc:spChg chg="mod">
          <ac:chgData name="Anuj Kumar" userId="fbbf561fc1d5fd09" providerId="LiveId" clId="{65ACE20B-5EDE-44F3-A457-7BBCAD3DB98E}" dt="2023-04-25T12:43:46.786" v="3750" actId="6549"/>
          <ac:spMkLst>
            <pc:docMk/>
            <pc:sldMk cId="2425010638" sldId="37570"/>
            <ac:spMk id="10" creationId="{7A2A7EC3-852A-5A16-F0B5-3531D0D66745}"/>
          </ac:spMkLst>
        </pc:spChg>
      </pc:sldChg>
      <pc:sldChg chg="addSp delSp modSp">
        <pc:chgData name="Anuj Kumar" userId="fbbf561fc1d5fd09" providerId="LiveId" clId="{65ACE20B-5EDE-44F3-A457-7BBCAD3DB98E}" dt="2023-04-25T12:44:01.302" v="3754" actId="1076"/>
        <pc:sldMkLst>
          <pc:docMk/>
          <pc:sldMk cId="3602942947" sldId="37571"/>
        </pc:sldMkLst>
        <pc:picChg chg="del">
          <ac:chgData name="Anuj Kumar" userId="fbbf561fc1d5fd09" providerId="LiveId" clId="{65ACE20B-5EDE-44F3-A457-7BBCAD3DB98E}" dt="2023-04-25T12:43:57.617" v="3751" actId="478"/>
          <ac:picMkLst>
            <pc:docMk/>
            <pc:sldMk cId="3602942947" sldId="37571"/>
            <ac:picMk id="8194" creationId="{C87BF4F9-B56F-C914-50EB-FC2819CADDBB}"/>
          </ac:picMkLst>
        </pc:picChg>
        <pc:picChg chg="add mod">
          <ac:chgData name="Anuj Kumar" userId="fbbf561fc1d5fd09" providerId="LiveId" clId="{65ACE20B-5EDE-44F3-A457-7BBCAD3DB98E}" dt="2023-04-25T12:44:01.302" v="3754" actId="1076"/>
          <ac:picMkLst>
            <pc:docMk/>
            <pc:sldMk cId="3602942947" sldId="37571"/>
            <ac:picMk id="12290" creationId="{A7EB1DB1-5674-164D-B71C-E1B1FD2D2059}"/>
          </ac:picMkLst>
        </pc:picChg>
      </pc:sldChg>
      <pc:sldChg chg="modSp mod">
        <pc:chgData name="Anuj Kumar" userId="fbbf561fc1d5fd09" providerId="LiveId" clId="{65ACE20B-5EDE-44F3-A457-7BBCAD3DB98E}" dt="2023-04-25T12:55:18.543" v="4666" actId="20577"/>
        <pc:sldMkLst>
          <pc:docMk/>
          <pc:sldMk cId="1996721101" sldId="37572"/>
        </pc:sldMkLst>
        <pc:spChg chg="mod">
          <ac:chgData name="Anuj Kumar" userId="fbbf561fc1d5fd09" providerId="LiveId" clId="{65ACE20B-5EDE-44F3-A457-7BBCAD3DB98E}" dt="2023-04-25T12:55:18.543" v="4666" actId="20577"/>
          <ac:spMkLst>
            <pc:docMk/>
            <pc:sldMk cId="1996721101" sldId="37572"/>
            <ac:spMk id="7" creationId="{00000000-0000-0000-0000-000000000000}"/>
          </ac:spMkLst>
        </pc:spChg>
      </pc:sldChg>
      <pc:sldChg chg="modSp mod">
        <pc:chgData name="Anuj Kumar" userId="fbbf561fc1d5fd09" providerId="LiveId" clId="{65ACE20B-5EDE-44F3-A457-7BBCAD3DB98E}" dt="2023-04-25T12:48:23.554" v="4181" actId="20577"/>
        <pc:sldMkLst>
          <pc:docMk/>
          <pc:sldMk cId="1346513316" sldId="37573"/>
        </pc:sldMkLst>
        <pc:spChg chg="mod">
          <ac:chgData name="Anuj Kumar" userId="fbbf561fc1d5fd09" providerId="LiveId" clId="{65ACE20B-5EDE-44F3-A457-7BBCAD3DB98E}" dt="2023-04-25T12:48:23.554" v="4181" actId="20577"/>
          <ac:spMkLst>
            <pc:docMk/>
            <pc:sldMk cId="1346513316" sldId="37573"/>
            <ac:spMk id="3" creationId="{67EB1CA5-E6B0-1E53-5C8F-9568D9A39227}"/>
          </ac:spMkLst>
        </pc:spChg>
        <pc:spChg chg="mod">
          <ac:chgData name="Anuj Kumar" userId="fbbf561fc1d5fd09" providerId="LiveId" clId="{65ACE20B-5EDE-44F3-A457-7BBCAD3DB98E}" dt="2023-04-25T12:45:57.443" v="4180" actId="20577"/>
          <ac:spMkLst>
            <pc:docMk/>
            <pc:sldMk cId="1346513316" sldId="37573"/>
            <ac:spMk id="10" creationId="{7A2A7EC3-852A-5A16-F0B5-3531D0D66745}"/>
          </ac:spMkLst>
        </pc:spChg>
      </pc:sldChg>
      <pc:sldChg chg="addSp delSp modSp">
        <pc:chgData name="Anuj Kumar" userId="fbbf561fc1d5fd09" providerId="LiveId" clId="{65ACE20B-5EDE-44F3-A457-7BBCAD3DB98E}" dt="2023-04-25T12:48:42.335" v="4185" actId="1076"/>
        <pc:sldMkLst>
          <pc:docMk/>
          <pc:sldMk cId="4273193764" sldId="37574"/>
        </pc:sldMkLst>
        <pc:picChg chg="del">
          <ac:chgData name="Anuj Kumar" userId="fbbf561fc1d5fd09" providerId="LiveId" clId="{65ACE20B-5EDE-44F3-A457-7BBCAD3DB98E}" dt="2023-04-25T12:48:38.288" v="4182" actId="478"/>
          <ac:picMkLst>
            <pc:docMk/>
            <pc:sldMk cId="4273193764" sldId="37574"/>
            <ac:picMk id="3" creationId="{78C4B5AC-AFE6-0421-5761-7D410549A8A3}"/>
          </ac:picMkLst>
        </pc:picChg>
        <pc:picChg chg="add mod">
          <ac:chgData name="Anuj Kumar" userId="fbbf561fc1d5fd09" providerId="LiveId" clId="{65ACE20B-5EDE-44F3-A457-7BBCAD3DB98E}" dt="2023-04-25T12:48:42.335" v="4185" actId="1076"/>
          <ac:picMkLst>
            <pc:docMk/>
            <pc:sldMk cId="4273193764" sldId="37574"/>
            <ac:picMk id="13314" creationId="{52A644F3-81AF-4701-00CD-D9EA6B3B9CD7}"/>
          </ac:picMkLst>
        </pc:picChg>
      </pc:sldChg>
      <pc:sldChg chg="modSp mod">
        <pc:chgData name="Anuj Kumar" userId="fbbf561fc1d5fd09" providerId="LiveId" clId="{65ACE20B-5EDE-44F3-A457-7BBCAD3DB98E}" dt="2023-04-25T12:55:59.314" v="4705" actId="6549"/>
        <pc:sldMkLst>
          <pc:docMk/>
          <pc:sldMk cId="2351124263" sldId="37575"/>
        </pc:sldMkLst>
        <pc:spChg chg="mod">
          <ac:chgData name="Anuj Kumar" userId="fbbf561fc1d5fd09" providerId="LiveId" clId="{65ACE20B-5EDE-44F3-A457-7BBCAD3DB98E}" dt="2023-04-25T12:55:59.314" v="4705" actId="6549"/>
          <ac:spMkLst>
            <pc:docMk/>
            <pc:sldMk cId="2351124263" sldId="37575"/>
            <ac:spMk id="7" creationId="{00000000-0000-0000-0000-000000000000}"/>
          </ac:spMkLst>
        </pc:spChg>
      </pc:sldChg>
      <pc:sldChg chg="add">
        <pc:chgData name="Anuj Kumar" userId="fbbf561fc1d5fd09" providerId="LiveId" clId="{65ACE20B-5EDE-44F3-A457-7BBCAD3DB98E}" dt="2023-04-25T12:21:26.971" v="2311"/>
        <pc:sldMkLst>
          <pc:docMk/>
          <pc:sldMk cId="948170464" sldId="37597"/>
        </pc:sldMkLst>
      </pc:sldChg>
      <pc:sldChg chg="modSp del mod">
        <pc:chgData name="Anuj Kumar" userId="fbbf561fc1d5fd09" providerId="LiveId" clId="{65ACE20B-5EDE-44F3-A457-7BBCAD3DB98E}" dt="2023-04-25T12:21:21.014" v="2310" actId="2696"/>
        <pc:sldMkLst>
          <pc:docMk/>
          <pc:sldMk cId="1438462602" sldId="37597"/>
        </pc:sldMkLst>
        <pc:spChg chg="mod">
          <ac:chgData name="Anuj Kumar" userId="fbbf561fc1d5fd09" providerId="LiveId" clId="{65ACE20B-5EDE-44F3-A457-7BBCAD3DB98E}" dt="2023-04-25T12:17:40.425" v="2299" actId="20577"/>
          <ac:spMkLst>
            <pc:docMk/>
            <pc:sldMk cId="1438462602" sldId="37597"/>
            <ac:spMk id="7" creationId="{00000000-0000-0000-0000-000000000000}"/>
          </ac:spMkLst>
        </pc:spChg>
      </pc:sldChg>
      <pc:sldChg chg="modSp mod">
        <pc:chgData name="Anuj Kumar" userId="fbbf561fc1d5fd09" providerId="LiveId" clId="{65ACE20B-5EDE-44F3-A457-7BBCAD3DB98E}" dt="2023-04-25T12:50:38.417" v="4345" actId="20577"/>
        <pc:sldMkLst>
          <pc:docMk/>
          <pc:sldMk cId="597654038" sldId="37638"/>
        </pc:sldMkLst>
        <pc:spChg chg="mod">
          <ac:chgData name="Anuj Kumar" userId="fbbf561fc1d5fd09" providerId="LiveId" clId="{65ACE20B-5EDE-44F3-A457-7BBCAD3DB98E}" dt="2023-04-25T12:50:38.417" v="4345" actId="20577"/>
          <ac:spMkLst>
            <pc:docMk/>
            <pc:sldMk cId="597654038" sldId="37638"/>
            <ac:spMk id="10" creationId="{7A2A7EC3-852A-5A16-F0B5-3531D0D66745}"/>
          </ac:spMkLst>
        </pc:spChg>
      </pc:sldChg>
      <pc:sldChg chg="addSp delSp modSp">
        <pc:chgData name="Anuj Kumar" userId="fbbf561fc1d5fd09" providerId="LiveId" clId="{65ACE20B-5EDE-44F3-A457-7BBCAD3DB98E}" dt="2023-04-25T12:51:08.885" v="4349" actId="1076"/>
        <pc:sldMkLst>
          <pc:docMk/>
          <pc:sldMk cId="2761611304" sldId="37639"/>
        </pc:sldMkLst>
        <pc:picChg chg="del">
          <ac:chgData name="Anuj Kumar" userId="fbbf561fc1d5fd09" providerId="LiveId" clId="{65ACE20B-5EDE-44F3-A457-7BBCAD3DB98E}" dt="2023-04-25T12:51:04.799" v="4346" actId="478"/>
          <ac:picMkLst>
            <pc:docMk/>
            <pc:sldMk cId="2761611304" sldId="37639"/>
            <ac:picMk id="10242" creationId="{53FA9C23-01C3-5A89-75FE-F75C45860653}"/>
          </ac:picMkLst>
        </pc:picChg>
        <pc:picChg chg="add mod">
          <ac:chgData name="Anuj Kumar" userId="fbbf561fc1d5fd09" providerId="LiveId" clId="{65ACE20B-5EDE-44F3-A457-7BBCAD3DB98E}" dt="2023-04-25T12:51:08.885" v="4349" actId="1076"/>
          <ac:picMkLst>
            <pc:docMk/>
            <pc:sldMk cId="2761611304" sldId="37639"/>
            <ac:picMk id="14338" creationId="{639EC05C-8183-4CDA-0759-C7BCD9B32742}"/>
          </ac:picMkLst>
        </pc:picChg>
      </pc:sldChg>
      <pc:sldChg chg="modSp mod">
        <pc:chgData name="Anuj Kumar" userId="fbbf561fc1d5fd09" providerId="LiveId" clId="{65ACE20B-5EDE-44F3-A457-7BBCAD3DB98E}" dt="2023-04-25T12:53:34.608" v="4535" actId="20577"/>
        <pc:sldMkLst>
          <pc:docMk/>
          <pc:sldMk cId="3418344206" sldId="37640"/>
        </pc:sldMkLst>
        <pc:spChg chg="mod">
          <ac:chgData name="Anuj Kumar" userId="fbbf561fc1d5fd09" providerId="LiveId" clId="{65ACE20B-5EDE-44F3-A457-7BBCAD3DB98E}" dt="2023-04-25T12:53:34.608" v="4535" actId="20577"/>
          <ac:spMkLst>
            <pc:docMk/>
            <pc:sldMk cId="3418344206" sldId="37640"/>
            <ac:spMk id="7" creationId="{00000000-0000-0000-0000-000000000000}"/>
          </ac:spMkLst>
        </pc:spChg>
      </pc:sldChg>
      <pc:sldChg chg="del">
        <pc:chgData name="Anuj Kumar" userId="fbbf561fc1d5fd09" providerId="LiveId" clId="{65ACE20B-5EDE-44F3-A457-7BBCAD3DB98E}" dt="2023-04-25T12:51:20.950" v="4350" actId="47"/>
        <pc:sldMkLst>
          <pc:docMk/>
          <pc:sldMk cId="2009761157" sldId="37756"/>
        </pc:sldMkLst>
      </pc:sldChg>
      <pc:sldChg chg="del">
        <pc:chgData name="Anuj Kumar" userId="fbbf561fc1d5fd09" providerId="LiveId" clId="{65ACE20B-5EDE-44F3-A457-7BBCAD3DB98E}" dt="2023-04-25T12:51:21.358" v="4351" actId="47"/>
        <pc:sldMkLst>
          <pc:docMk/>
          <pc:sldMk cId="1815271981" sldId="37757"/>
        </pc:sldMkLst>
      </pc:sldChg>
      <pc:sldChg chg="del">
        <pc:chgData name="Anuj Kumar" userId="fbbf561fc1d5fd09" providerId="LiveId" clId="{65ACE20B-5EDE-44F3-A457-7BBCAD3DB98E}" dt="2023-04-25T12:51:21.875" v="4352" actId="47"/>
        <pc:sldMkLst>
          <pc:docMk/>
          <pc:sldMk cId="239479538" sldId="37758"/>
        </pc:sldMkLst>
      </pc:sldChg>
      <pc:sldChg chg="del">
        <pc:chgData name="Anuj Kumar" userId="fbbf561fc1d5fd09" providerId="LiveId" clId="{65ACE20B-5EDE-44F3-A457-7BBCAD3DB98E}" dt="2023-04-25T12:51:22.177" v="4353" actId="47"/>
        <pc:sldMkLst>
          <pc:docMk/>
          <pc:sldMk cId="1786106181" sldId="37759"/>
        </pc:sldMkLst>
      </pc:sldChg>
      <pc:sldChg chg="del">
        <pc:chgData name="Anuj Kumar" userId="fbbf561fc1d5fd09" providerId="LiveId" clId="{65ACE20B-5EDE-44F3-A457-7BBCAD3DB98E}" dt="2023-04-25T12:51:22.590" v="4354" actId="47"/>
        <pc:sldMkLst>
          <pc:docMk/>
          <pc:sldMk cId="1853143291" sldId="37760"/>
        </pc:sldMkLst>
      </pc:sldChg>
      <pc:sldChg chg="del">
        <pc:chgData name="Anuj Kumar" userId="fbbf561fc1d5fd09" providerId="LiveId" clId="{65ACE20B-5EDE-44F3-A457-7BBCAD3DB98E}" dt="2023-04-25T12:51:22.930" v="4355" actId="47"/>
        <pc:sldMkLst>
          <pc:docMk/>
          <pc:sldMk cId="600821252" sldId="37761"/>
        </pc:sldMkLst>
      </pc:sldChg>
      <pc:sldChg chg="del">
        <pc:chgData name="Anuj Kumar" userId="fbbf561fc1d5fd09" providerId="LiveId" clId="{65ACE20B-5EDE-44F3-A457-7BBCAD3DB98E}" dt="2023-04-25T12:51:23.435" v="4356" actId="47"/>
        <pc:sldMkLst>
          <pc:docMk/>
          <pc:sldMk cId="2591238475" sldId="37762"/>
        </pc:sldMkLst>
      </pc:sldChg>
      <pc:sldChg chg="del">
        <pc:chgData name="Anuj Kumar" userId="fbbf561fc1d5fd09" providerId="LiveId" clId="{65ACE20B-5EDE-44F3-A457-7BBCAD3DB98E}" dt="2023-04-25T12:51:23.955" v="4357" actId="47"/>
        <pc:sldMkLst>
          <pc:docMk/>
          <pc:sldMk cId="376324779" sldId="37763"/>
        </pc:sldMkLst>
      </pc:sldChg>
      <pc:sldChg chg="del">
        <pc:chgData name="Anuj Kumar" userId="fbbf561fc1d5fd09" providerId="LiveId" clId="{65ACE20B-5EDE-44F3-A457-7BBCAD3DB98E}" dt="2023-04-25T12:51:24.397" v="4358" actId="47"/>
        <pc:sldMkLst>
          <pc:docMk/>
          <pc:sldMk cId="1816366917" sldId="37764"/>
        </pc:sldMkLst>
      </pc:sldChg>
      <pc:sldChg chg="del">
        <pc:chgData name="Anuj Kumar" userId="fbbf561fc1d5fd09" providerId="LiveId" clId="{65ACE20B-5EDE-44F3-A457-7BBCAD3DB98E}" dt="2023-04-25T12:51:24.858" v="4359" actId="47"/>
        <pc:sldMkLst>
          <pc:docMk/>
          <pc:sldMk cId="2614416150" sldId="37876"/>
        </pc:sldMkLst>
      </pc:sldChg>
      <pc:sldChg chg="del">
        <pc:chgData name="Anuj Kumar" userId="fbbf561fc1d5fd09" providerId="LiveId" clId="{65ACE20B-5EDE-44F3-A457-7BBCAD3DB98E}" dt="2023-04-25T12:51:25.317" v="4360" actId="47"/>
        <pc:sldMkLst>
          <pc:docMk/>
          <pc:sldMk cId="3711263124" sldId="37877"/>
        </pc:sldMkLst>
      </pc:sldChg>
      <pc:sldChg chg="del">
        <pc:chgData name="Anuj Kumar" userId="fbbf561fc1d5fd09" providerId="LiveId" clId="{65ACE20B-5EDE-44F3-A457-7BBCAD3DB98E}" dt="2023-04-25T12:51:25.815" v="4361" actId="47"/>
        <pc:sldMkLst>
          <pc:docMk/>
          <pc:sldMk cId="3851414502" sldId="37878"/>
        </pc:sldMkLst>
      </pc:sldChg>
      <pc:sldChg chg="del">
        <pc:chgData name="Anuj Kumar" userId="fbbf561fc1d5fd09" providerId="LiveId" clId="{65ACE20B-5EDE-44F3-A457-7BBCAD3DB98E}" dt="2023-04-25T12:51:26.355" v="4362" actId="47"/>
        <pc:sldMkLst>
          <pc:docMk/>
          <pc:sldMk cId="2996122308" sldId="37879"/>
        </pc:sldMkLst>
      </pc:sldChg>
      <pc:sldChg chg="del">
        <pc:chgData name="Anuj Kumar" userId="fbbf561fc1d5fd09" providerId="LiveId" clId="{65ACE20B-5EDE-44F3-A457-7BBCAD3DB98E}" dt="2023-04-25T12:51:26.916" v="4363" actId="47"/>
        <pc:sldMkLst>
          <pc:docMk/>
          <pc:sldMk cId="326351801" sldId="37880"/>
        </pc:sldMkLst>
      </pc:sldChg>
      <pc:sldChg chg="del">
        <pc:chgData name="Anuj Kumar" userId="fbbf561fc1d5fd09" providerId="LiveId" clId="{65ACE20B-5EDE-44F3-A457-7BBCAD3DB98E}" dt="2023-04-25T12:51:27.381" v="4364" actId="47"/>
        <pc:sldMkLst>
          <pc:docMk/>
          <pc:sldMk cId="369361884" sldId="37881"/>
        </pc:sldMkLst>
      </pc:sldChg>
      <pc:sldChg chg="del">
        <pc:chgData name="Anuj Kumar" userId="fbbf561fc1d5fd09" providerId="LiveId" clId="{65ACE20B-5EDE-44F3-A457-7BBCAD3DB98E}" dt="2023-04-25T12:51:28.095" v="4365" actId="47"/>
        <pc:sldMkLst>
          <pc:docMk/>
          <pc:sldMk cId="445782036" sldId="37882"/>
        </pc:sldMkLst>
      </pc:sldChg>
      <pc:sldChg chg="del">
        <pc:chgData name="Anuj Kumar" userId="fbbf561fc1d5fd09" providerId="LiveId" clId="{65ACE20B-5EDE-44F3-A457-7BBCAD3DB98E}" dt="2023-04-25T12:51:28.530" v="4366" actId="47"/>
        <pc:sldMkLst>
          <pc:docMk/>
          <pc:sldMk cId="3530590096" sldId="37883"/>
        </pc:sldMkLst>
      </pc:sldChg>
      <pc:sldChg chg="del">
        <pc:chgData name="Anuj Kumar" userId="fbbf561fc1d5fd09" providerId="LiveId" clId="{65ACE20B-5EDE-44F3-A457-7BBCAD3DB98E}" dt="2023-04-25T12:51:28.750" v="4367" actId="47"/>
        <pc:sldMkLst>
          <pc:docMk/>
          <pc:sldMk cId="2031025829" sldId="37884"/>
        </pc:sldMkLst>
      </pc:sldChg>
      <pc:sldChg chg="del">
        <pc:chgData name="Anuj Kumar" userId="fbbf561fc1d5fd09" providerId="LiveId" clId="{65ACE20B-5EDE-44F3-A457-7BBCAD3DB98E}" dt="2023-04-25T12:51:28.998" v="4368" actId="47"/>
        <pc:sldMkLst>
          <pc:docMk/>
          <pc:sldMk cId="1245492107" sldId="37885"/>
        </pc:sldMkLst>
      </pc:sldChg>
      <pc:sldChg chg="del">
        <pc:chgData name="Anuj Kumar" userId="fbbf561fc1d5fd09" providerId="LiveId" clId="{65ACE20B-5EDE-44F3-A457-7BBCAD3DB98E}" dt="2023-04-25T12:51:29.265" v="4369" actId="47"/>
        <pc:sldMkLst>
          <pc:docMk/>
          <pc:sldMk cId="1202332078" sldId="37886"/>
        </pc:sldMkLst>
      </pc:sldChg>
      <pc:sldChg chg="del">
        <pc:chgData name="Anuj Kumar" userId="fbbf561fc1d5fd09" providerId="LiveId" clId="{65ACE20B-5EDE-44F3-A457-7BBCAD3DB98E}" dt="2023-04-25T12:51:29.395" v="4370" actId="47"/>
        <pc:sldMkLst>
          <pc:docMk/>
          <pc:sldMk cId="978393315" sldId="37887"/>
        </pc:sldMkLst>
      </pc:sldChg>
      <pc:sldChg chg="del">
        <pc:chgData name="Anuj Kumar" userId="fbbf561fc1d5fd09" providerId="LiveId" clId="{65ACE20B-5EDE-44F3-A457-7BBCAD3DB98E}" dt="2023-04-25T12:51:29.555" v="4371" actId="47"/>
        <pc:sldMkLst>
          <pc:docMk/>
          <pc:sldMk cId="2855772996" sldId="37888"/>
        </pc:sldMkLst>
      </pc:sldChg>
      <pc:sldChg chg="del">
        <pc:chgData name="Anuj Kumar" userId="fbbf561fc1d5fd09" providerId="LiveId" clId="{65ACE20B-5EDE-44F3-A457-7BBCAD3DB98E}" dt="2023-04-25T12:51:29.740" v="4372" actId="47"/>
        <pc:sldMkLst>
          <pc:docMk/>
          <pc:sldMk cId="793840844" sldId="37889"/>
        </pc:sldMkLst>
      </pc:sldChg>
      <pc:sldChg chg="del">
        <pc:chgData name="Anuj Kumar" userId="fbbf561fc1d5fd09" providerId="LiveId" clId="{65ACE20B-5EDE-44F3-A457-7BBCAD3DB98E}" dt="2023-04-25T12:51:29.905" v="4373" actId="47"/>
        <pc:sldMkLst>
          <pc:docMk/>
          <pc:sldMk cId="2079920842" sldId="37890"/>
        </pc:sldMkLst>
      </pc:sldChg>
      <pc:sldChg chg="del">
        <pc:chgData name="Anuj Kumar" userId="fbbf561fc1d5fd09" providerId="LiveId" clId="{65ACE20B-5EDE-44F3-A457-7BBCAD3DB98E}" dt="2023-04-25T12:57:37.686" v="4727" actId="47"/>
        <pc:sldMkLst>
          <pc:docMk/>
          <pc:sldMk cId="773323831" sldId="37891"/>
        </pc:sldMkLst>
      </pc:sldChg>
      <pc:sldChg chg="del">
        <pc:chgData name="Anuj Kumar" userId="fbbf561fc1d5fd09" providerId="LiveId" clId="{65ACE20B-5EDE-44F3-A457-7BBCAD3DB98E}" dt="2023-04-25T12:57:29.374" v="4706" actId="47"/>
        <pc:sldMkLst>
          <pc:docMk/>
          <pc:sldMk cId="2202200504" sldId="37892"/>
        </pc:sldMkLst>
      </pc:sldChg>
      <pc:sldChg chg="del">
        <pc:chgData name="Anuj Kumar" userId="fbbf561fc1d5fd09" providerId="LiveId" clId="{65ACE20B-5EDE-44F3-A457-7BBCAD3DB98E}" dt="2023-04-25T12:57:29.909" v="4707" actId="47"/>
        <pc:sldMkLst>
          <pc:docMk/>
          <pc:sldMk cId="3181526719" sldId="37893"/>
        </pc:sldMkLst>
      </pc:sldChg>
      <pc:sldChg chg="del">
        <pc:chgData name="Anuj Kumar" userId="fbbf561fc1d5fd09" providerId="LiveId" clId="{65ACE20B-5EDE-44F3-A457-7BBCAD3DB98E}" dt="2023-04-25T12:57:29.954" v="4708" actId="47"/>
        <pc:sldMkLst>
          <pc:docMk/>
          <pc:sldMk cId="2326584168" sldId="37894"/>
        </pc:sldMkLst>
      </pc:sldChg>
      <pc:sldChg chg="del">
        <pc:chgData name="Anuj Kumar" userId="fbbf561fc1d5fd09" providerId="LiveId" clId="{65ACE20B-5EDE-44F3-A457-7BBCAD3DB98E}" dt="2023-04-25T12:57:29.989" v="4709" actId="47"/>
        <pc:sldMkLst>
          <pc:docMk/>
          <pc:sldMk cId="3474063292" sldId="37895"/>
        </pc:sldMkLst>
      </pc:sldChg>
      <pc:sldChg chg="del">
        <pc:chgData name="Anuj Kumar" userId="fbbf561fc1d5fd09" providerId="LiveId" clId="{65ACE20B-5EDE-44F3-A457-7BBCAD3DB98E}" dt="2023-04-25T12:57:30.025" v="4710" actId="47"/>
        <pc:sldMkLst>
          <pc:docMk/>
          <pc:sldMk cId="916946441" sldId="37896"/>
        </pc:sldMkLst>
      </pc:sldChg>
      <pc:sldChg chg="del">
        <pc:chgData name="Anuj Kumar" userId="fbbf561fc1d5fd09" providerId="LiveId" clId="{65ACE20B-5EDE-44F3-A457-7BBCAD3DB98E}" dt="2023-04-25T12:57:30.056" v="4711" actId="47"/>
        <pc:sldMkLst>
          <pc:docMk/>
          <pc:sldMk cId="3311515222" sldId="37897"/>
        </pc:sldMkLst>
      </pc:sldChg>
      <pc:sldChg chg="del">
        <pc:chgData name="Anuj Kumar" userId="fbbf561fc1d5fd09" providerId="LiveId" clId="{65ACE20B-5EDE-44F3-A457-7BBCAD3DB98E}" dt="2023-04-25T12:57:30.094" v="4712" actId="47"/>
        <pc:sldMkLst>
          <pc:docMk/>
          <pc:sldMk cId="2202937842" sldId="37898"/>
        </pc:sldMkLst>
      </pc:sldChg>
      <pc:sldChg chg="del">
        <pc:chgData name="Anuj Kumar" userId="fbbf561fc1d5fd09" providerId="LiveId" clId="{65ACE20B-5EDE-44F3-A457-7BBCAD3DB98E}" dt="2023-04-25T12:57:30.126" v="4713" actId="47"/>
        <pc:sldMkLst>
          <pc:docMk/>
          <pc:sldMk cId="1005546116" sldId="37899"/>
        </pc:sldMkLst>
      </pc:sldChg>
      <pc:sldChg chg="del">
        <pc:chgData name="Anuj Kumar" userId="fbbf561fc1d5fd09" providerId="LiveId" clId="{65ACE20B-5EDE-44F3-A457-7BBCAD3DB98E}" dt="2023-04-25T12:57:30.814" v="4714" actId="47"/>
        <pc:sldMkLst>
          <pc:docMk/>
          <pc:sldMk cId="1525311226" sldId="37900"/>
        </pc:sldMkLst>
      </pc:sldChg>
      <pc:sldChg chg="del">
        <pc:chgData name="Anuj Kumar" userId="fbbf561fc1d5fd09" providerId="LiveId" clId="{65ACE20B-5EDE-44F3-A457-7BBCAD3DB98E}" dt="2023-04-25T12:57:31.037" v="4715" actId="47"/>
        <pc:sldMkLst>
          <pc:docMk/>
          <pc:sldMk cId="3922859238" sldId="37901"/>
        </pc:sldMkLst>
      </pc:sldChg>
      <pc:sldChg chg="del">
        <pc:chgData name="Anuj Kumar" userId="fbbf561fc1d5fd09" providerId="LiveId" clId="{65ACE20B-5EDE-44F3-A457-7BBCAD3DB98E}" dt="2023-04-25T12:57:31.246" v="4716" actId="47"/>
        <pc:sldMkLst>
          <pc:docMk/>
          <pc:sldMk cId="281746008" sldId="37902"/>
        </pc:sldMkLst>
      </pc:sldChg>
      <pc:sldChg chg="del">
        <pc:chgData name="Anuj Kumar" userId="fbbf561fc1d5fd09" providerId="LiveId" clId="{65ACE20B-5EDE-44F3-A457-7BBCAD3DB98E}" dt="2023-04-25T12:57:31.459" v="4717" actId="47"/>
        <pc:sldMkLst>
          <pc:docMk/>
          <pc:sldMk cId="903798596" sldId="37903"/>
        </pc:sldMkLst>
      </pc:sldChg>
      <pc:sldChg chg="del">
        <pc:chgData name="Anuj Kumar" userId="fbbf561fc1d5fd09" providerId="LiveId" clId="{65ACE20B-5EDE-44F3-A457-7BBCAD3DB98E}" dt="2023-04-25T12:57:31.976" v="4718" actId="47"/>
        <pc:sldMkLst>
          <pc:docMk/>
          <pc:sldMk cId="1108090650" sldId="37904"/>
        </pc:sldMkLst>
      </pc:sldChg>
      <pc:sldChg chg="del">
        <pc:chgData name="Anuj Kumar" userId="fbbf561fc1d5fd09" providerId="LiveId" clId="{65ACE20B-5EDE-44F3-A457-7BBCAD3DB98E}" dt="2023-04-25T12:57:32.451" v="4719" actId="47"/>
        <pc:sldMkLst>
          <pc:docMk/>
          <pc:sldMk cId="1406285328" sldId="37905"/>
        </pc:sldMkLst>
      </pc:sldChg>
      <pc:sldChg chg="del">
        <pc:chgData name="Anuj Kumar" userId="fbbf561fc1d5fd09" providerId="LiveId" clId="{65ACE20B-5EDE-44F3-A457-7BBCAD3DB98E}" dt="2023-04-25T12:57:32.916" v="4720" actId="47"/>
        <pc:sldMkLst>
          <pc:docMk/>
          <pc:sldMk cId="3451774724" sldId="37906"/>
        </pc:sldMkLst>
      </pc:sldChg>
      <pc:sldChg chg="del">
        <pc:chgData name="Anuj Kumar" userId="fbbf561fc1d5fd09" providerId="LiveId" clId="{65ACE20B-5EDE-44F3-A457-7BBCAD3DB98E}" dt="2023-04-25T12:57:33.344" v="4721" actId="47"/>
        <pc:sldMkLst>
          <pc:docMk/>
          <pc:sldMk cId="605084287" sldId="37907"/>
        </pc:sldMkLst>
      </pc:sldChg>
      <pc:sldChg chg="del">
        <pc:chgData name="Anuj Kumar" userId="fbbf561fc1d5fd09" providerId="LiveId" clId="{65ACE20B-5EDE-44F3-A457-7BBCAD3DB98E}" dt="2023-04-25T12:57:33.768" v="4722" actId="47"/>
        <pc:sldMkLst>
          <pc:docMk/>
          <pc:sldMk cId="2744075680" sldId="37908"/>
        </pc:sldMkLst>
      </pc:sldChg>
      <pc:sldChg chg="del">
        <pc:chgData name="Anuj Kumar" userId="fbbf561fc1d5fd09" providerId="LiveId" clId="{65ACE20B-5EDE-44F3-A457-7BBCAD3DB98E}" dt="2023-04-25T12:57:34.236" v="4723" actId="47"/>
        <pc:sldMkLst>
          <pc:docMk/>
          <pc:sldMk cId="2885095205" sldId="37909"/>
        </pc:sldMkLst>
      </pc:sldChg>
      <pc:sldChg chg="add del">
        <pc:chgData name="Anuj Kumar" userId="fbbf561fc1d5fd09" providerId="LiveId" clId="{65ACE20B-5EDE-44F3-A457-7BBCAD3DB98E}" dt="2023-04-25T12:57:36.369" v="4726" actId="47"/>
        <pc:sldMkLst>
          <pc:docMk/>
          <pc:sldMk cId="1232017793" sldId="37910"/>
        </pc:sldMkLst>
      </pc:sldChg>
      <pc:sldChg chg="del">
        <pc:chgData name="Anuj Kumar" userId="fbbf561fc1d5fd09" providerId="LiveId" clId="{65ACE20B-5EDE-44F3-A457-7BBCAD3DB98E}" dt="2023-04-25T12:51:30.022" v="4374" actId="47"/>
        <pc:sldMkLst>
          <pc:docMk/>
          <pc:sldMk cId="3709771462" sldId="37911"/>
        </pc:sldMkLst>
      </pc:sldChg>
      <pc:sldChg chg="del">
        <pc:chgData name="Anuj Kumar" userId="fbbf561fc1d5fd09" providerId="LiveId" clId="{65ACE20B-5EDE-44F3-A457-7BBCAD3DB98E}" dt="2023-04-25T12:51:30.546" v="4375" actId="47"/>
        <pc:sldMkLst>
          <pc:docMk/>
          <pc:sldMk cId="2666479257" sldId="37912"/>
        </pc:sldMkLst>
      </pc:sldChg>
      <pc:sldChg chg="del">
        <pc:chgData name="Anuj Kumar" userId="fbbf561fc1d5fd09" providerId="LiveId" clId="{65ACE20B-5EDE-44F3-A457-7BBCAD3DB98E}" dt="2023-04-25T12:51:30.801" v="4376" actId="47"/>
        <pc:sldMkLst>
          <pc:docMk/>
          <pc:sldMk cId="3451727668" sldId="37913"/>
        </pc:sldMkLst>
      </pc:sldChg>
      <pc:sldChg chg="del">
        <pc:chgData name="Anuj Kumar" userId="fbbf561fc1d5fd09" providerId="LiveId" clId="{65ACE20B-5EDE-44F3-A457-7BBCAD3DB98E}" dt="2023-04-25T12:51:31.047" v="4377" actId="47"/>
        <pc:sldMkLst>
          <pc:docMk/>
          <pc:sldMk cId="573128119" sldId="37914"/>
        </pc:sldMkLst>
      </pc:sldChg>
      <pc:sldChg chg="del">
        <pc:chgData name="Anuj Kumar" userId="fbbf561fc1d5fd09" providerId="LiveId" clId="{65ACE20B-5EDE-44F3-A457-7BBCAD3DB98E}" dt="2023-04-25T12:51:31.545" v="4378" actId="47"/>
        <pc:sldMkLst>
          <pc:docMk/>
          <pc:sldMk cId="82899348" sldId="37915"/>
        </pc:sldMkLst>
      </pc:sldChg>
      <pc:sldChg chg="del">
        <pc:chgData name="Anuj Kumar" userId="fbbf561fc1d5fd09" providerId="LiveId" clId="{65ACE20B-5EDE-44F3-A457-7BBCAD3DB98E}" dt="2023-04-25T12:51:31.898" v="4379" actId="47"/>
        <pc:sldMkLst>
          <pc:docMk/>
          <pc:sldMk cId="3317505453" sldId="37916"/>
        </pc:sldMkLst>
      </pc:sldChg>
      <pc:sldChg chg="del">
        <pc:chgData name="Anuj Kumar" userId="fbbf561fc1d5fd09" providerId="LiveId" clId="{65ACE20B-5EDE-44F3-A457-7BBCAD3DB98E}" dt="2023-04-25T12:51:32.312" v="4380" actId="47"/>
        <pc:sldMkLst>
          <pc:docMk/>
          <pc:sldMk cId="996649689" sldId="37917"/>
        </pc:sldMkLst>
      </pc:sldChg>
      <pc:sldChg chg="del">
        <pc:chgData name="Anuj Kumar" userId="fbbf561fc1d5fd09" providerId="LiveId" clId="{65ACE20B-5EDE-44F3-A457-7BBCAD3DB98E}" dt="2023-04-25T12:51:32.704" v="4381" actId="47"/>
        <pc:sldMkLst>
          <pc:docMk/>
          <pc:sldMk cId="2389002552" sldId="37918"/>
        </pc:sldMkLst>
      </pc:sldChg>
      <pc:sldChg chg="del">
        <pc:chgData name="Anuj Kumar" userId="fbbf561fc1d5fd09" providerId="LiveId" clId="{65ACE20B-5EDE-44F3-A457-7BBCAD3DB98E}" dt="2023-04-25T12:51:33.105" v="4382" actId="47"/>
        <pc:sldMkLst>
          <pc:docMk/>
          <pc:sldMk cId="3032926165" sldId="37919"/>
        </pc:sldMkLst>
      </pc:sldChg>
      <pc:sldChg chg="modSp add mod">
        <pc:chgData name="Anuj Kumar" userId="fbbf561fc1d5fd09" providerId="LiveId" clId="{65ACE20B-5EDE-44F3-A457-7BBCAD3DB98E}" dt="2023-04-25T12:30:18.317" v="2736" actId="20577"/>
        <pc:sldMkLst>
          <pc:docMk/>
          <pc:sldMk cId="499821428" sldId="37920"/>
        </pc:sldMkLst>
        <pc:spChg chg="mod">
          <ac:chgData name="Anuj Kumar" userId="fbbf561fc1d5fd09" providerId="LiveId" clId="{65ACE20B-5EDE-44F3-A457-7BBCAD3DB98E}" dt="2023-04-25T12:30:18.317" v="2736" actId="20577"/>
          <ac:spMkLst>
            <pc:docMk/>
            <pc:sldMk cId="499821428" sldId="37920"/>
            <ac:spMk id="7" creationId="{00000000-0000-0000-0000-000000000000}"/>
          </ac:spMkLst>
        </pc:spChg>
      </pc:sldChg>
      <pc:sldChg chg="modSp add mod">
        <pc:chgData name="Anuj Kumar" userId="fbbf561fc1d5fd09" providerId="LiveId" clId="{65ACE20B-5EDE-44F3-A457-7BBCAD3DB98E}" dt="2023-04-25T12:33:03.909" v="3020" actId="20577"/>
        <pc:sldMkLst>
          <pc:docMk/>
          <pc:sldMk cId="1871107953" sldId="37921"/>
        </pc:sldMkLst>
        <pc:spChg chg="mod">
          <ac:chgData name="Anuj Kumar" userId="fbbf561fc1d5fd09" providerId="LiveId" clId="{65ACE20B-5EDE-44F3-A457-7BBCAD3DB98E}" dt="2023-04-25T12:33:03.909" v="3020" actId="20577"/>
          <ac:spMkLst>
            <pc:docMk/>
            <pc:sldMk cId="1871107953" sldId="37921"/>
            <ac:spMk id="7" creationId="{00000000-0000-0000-0000-000000000000}"/>
          </ac:spMkLst>
        </pc:spChg>
      </pc:sldChg>
      <pc:sldChg chg="modSp add mod">
        <pc:chgData name="Anuj Kumar" userId="fbbf561fc1d5fd09" providerId="LiveId" clId="{65ACE20B-5EDE-44F3-A457-7BBCAD3DB98E}" dt="2023-04-25T12:36:46.748" v="3289" actId="20577"/>
        <pc:sldMkLst>
          <pc:docMk/>
          <pc:sldMk cId="1157456065" sldId="37922"/>
        </pc:sldMkLst>
        <pc:spChg chg="mod">
          <ac:chgData name="Anuj Kumar" userId="fbbf561fc1d5fd09" providerId="LiveId" clId="{65ACE20B-5EDE-44F3-A457-7BBCAD3DB98E}" dt="2023-04-25T12:36:46.748" v="3289" actId="20577"/>
          <ac:spMkLst>
            <pc:docMk/>
            <pc:sldMk cId="1157456065" sldId="37922"/>
            <ac:spMk id="7" creationId="{00000000-0000-0000-0000-000000000000}"/>
          </ac:spMkLst>
        </pc:spChg>
      </pc:sldChg>
      <pc:sldChg chg="modSp add mod">
        <pc:chgData name="Anuj Kumar" userId="fbbf561fc1d5fd09" providerId="LiveId" clId="{65ACE20B-5EDE-44F3-A457-7BBCAD3DB98E}" dt="2023-04-25T13:07:44.883" v="4849" actId="20577"/>
        <pc:sldMkLst>
          <pc:docMk/>
          <pc:sldMk cId="2600044559" sldId="37923"/>
        </pc:sldMkLst>
        <pc:spChg chg="mod">
          <ac:chgData name="Anuj Kumar" userId="fbbf561fc1d5fd09" providerId="LiveId" clId="{65ACE20B-5EDE-44F3-A457-7BBCAD3DB98E}" dt="2023-04-25T13:07:44.883" v="4849" actId="20577"/>
          <ac:spMkLst>
            <pc:docMk/>
            <pc:sldMk cId="2600044559" sldId="37923"/>
            <ac:spMk id="10" creationId="{7A2A7EC3-852A-5A16-F0B5-3531D0D66745}"/>
          </ac:spMkLst>
        </pc:spChg>
      </pc:sldChg>
      <pc:sldChg chg="modSp add mod">
        <pc:chgData name="Anuj Kumar" userId="fbbf561fc1d5fd09" providerId="LiveId" clId="{65ACE20B-5EDE-44F3-A457-7BBCAD3DB98E}" dt="2023-04-25T13:07:57.727" v="4855" actId="20577"/>
        <pc:sldMkLst>
          <pc:docMk/>
          <pc:sldMk cId="2242225079" sldId="37924"/>
        </pc:sldMkLst>
        <pc:spChg chg="mod">
          <ac:chgData name="Anuj Kumar" userId="fbbf561fc1d5fd09" providerId="LiveId" clId="{65ACE20B-5EDE-44F3-A457-7BBCAD3DB98E}" dt="2023-04-25T13:07:57.727" v="4855" actId="20577"/>
          <ac:spMkLst>
            <pc:docMk/>
            <pc:sldMk cId="2242225079" sldId="37924"/>
            <ac:spMk id="10" creationId="{7A2A7EC3-852A-5A16-F0B5-3531D0D66745}"/>
          </ac:spMkLst>
        </pc:spChg>
      </pc:sldChg>
      <pc:sldChg chg="modSp add mod">
        <pc:chgData name="Anuj Kumar" userId="fbbf561fc1d5fd09" providerId="LiveId" clId="{65ACE20B-5EDE-44F3-A457-7BBCAD3DB98E}" dt="2023-04-25T13:08:00.634" v="4858" actId="6549"/>
        <pc:sldMkLst>
          <pc:docMk/>
          <pc:sldMk cId="4148802892" sldId="37925"/>
        </pc:sldMkLst>
        <pc:spChg chg="mod">
          <ac:chgData name="Anuj Kumar" userId="fbbf561fc1d5fd09" providerId="LiveId" clId="{65ACE20B-5EDE-44F3-A457-7BBCAD3DB98E}" dt="2023-04-25T13:08:00.634" v="4858" actId="6549"/>
          <ac:spMkLst>
            <pc:docMk/>
            <pc:sldMk cId="4148802892" sldId="37925"/>
            <ac:spMk id="10" creationId="{7A2A7EC3-852A-5A16-F0B5-3531D0D66745}"/>
          </ac:spMkLst>
        </pc:spChg>
      </pc:sldChg>
      <pc:sldChg chg="modSp add mod">
        <pc:chgData name="Anuj Kumar" userId="fbbf561fc1d5fd09" providerId="LiveId" clId="{65ACE20B-5EDE-44F3-A457-7BBCAD3DB98E}" dt="2023-04-25T13:08:07.119" v="4864" actId="6549"/>
        <pc:sldMkLst>
          <pc:docMk/>
          <pc:sldMk cId="1531637743" sldId="37926"/>
        </pc:sldMkLst>
        <pc:spChg chg="mod">
          <ac:chgData name="Anuj Kumar" userId="fbbf561fc1d5fd09" providerId="LiveId" clId="{65ACE20B-5EDE-44F3-A457-7BBCAD3DB98E}" dt="2023-04-25T13:08:07.119" v="4864" actId="6549"/>
          <ac:spMkLst>
            <pc:docMk/>
            <pc:sldMk cId="1531637743" sldId="37926"/>
            <ac:spMk id="10" creationId="{7A2A7EC3-852A-5A16-F0B5-3531D0D66745}"/>
          </ac:spMkLst>
        </pc:spChg>
      </pc:sldChg>
      <pc:sldChg chg="modSp add mod">
        <pc:chgData name="Anuj Kumar" userId="fbbf561fc1d5fd09" providerId="LiveId" clId="{65ACE20B-5EDE-44F3-A457-7BBCAD3DB98E}" dt="2023-04-25T13:08:19.629" v="4875" actId="20577"/>
        <pc:sldMkLst>
          <pc:docMk/>
          <pc:sldMk cId="2785720076" sldId="37927"/>
        </pc:sldMkLst>
        <pc:spChg chg="mod">
          <ac:chgData name="Anuj Kumar" userId="fbbf561fc1d5fd09" providerId="LiveId" clId="{65ACE20B-5EDE-44F3-A457-7BBCAD3DB98E}" dt="2023-04-25T13:08:19.629" v="4875" actId="20577"/>
          <ac:spMkLst>
            <pc:docMk/>
            <pc:sldMk cId="2785720076" sldId="37927"/>
            <ac:spMk id="10" creationId="{7A2A7EC3-852A-5A16-F0B5-3531D0D66745}"/>
          </ac:spMkLst>
        </pc:spChg>
      </pc:sldChg>
      <pc:sldChg chg="modSp add mod">
        <pc:chgData name="Anuj Kumar" userId="fbbf561fc1d5fd09" providerId="LiveId" clId="{65ACE20B-5EDE-44F3-A457-7BBCAD3DB98E}" dt="2023-04-25T13:08:22.634" v="4878" actId="20577"/>
        <pc:sldMkLst>
          <pc:docMk/>
          <pc:sldMk cId="1314354168" sldId="37928"/>
        </pc:sldMkLst>
        <pc:spChg chg="mod">
          <ac:chgData name="Anuj Kumar" userId="fbbf561fc1d5fd09" providerId="LiveId" clId="{65ACE20B-5EDE-44F3-A457-7BBCAD3DB98E}" dt="2023-04-25T13:08:22.634" v="4878" actId="20577"/>
          <ac:spMkLst>
            <pc:docMk/>
            <pc:sldMk cId="1314354168" sldId="37928"/>
            <ac:spMk id="10" creationId="{7A2A7EC3-852A-5A16-F0B5-3531D0D66745}"/>
          </ac:spMkLst>
        </pc:spChg>
      </pc:sldChg>
      <pc:sldChg chg="modSp add mod">
        <pc:chgData name="Anuj Kumar" userId="fbbf561fc1d5fd09" providerId="LiveId" clId="{65ACE20B-5EDE-44F3-A457-7BBCAD3DB98E}" dt="2023-04-25T13:08:26.092" v="4881" actId="20577"/>
        <pc:sldMkLst>
          <pc:docMk/>
          <pc:sldMk cId="1891035168" sldId="37929"/>
        </pc:sldMkLst>
        <pc:spChg chg="mod">
          <ac:chgData name="Anuj Kumar" userId="fbbf561fc1d5fd09" providerId="LiveId" clId="{65ACE20B-5EDE-44F3-A457-7BBCAD3DB98E}" dt="2023-04-25T13:08:26.092" v="4881" actId="20577"/>
          <ac:spMkLst>
            <pc:docMk/>
            <pc:sldMk cId="1891035168" sldId="37929"/>
            <ac:spMk id="10" creationId="{7A2A7EC3-852A-5A16-F0B5-3531D0D66745}"/>
          </ac:spMkLst>
        </pc:spChg>
      </pc:sldChg>
      <pc:sldChg chg="modSp add mod">
        <pc:chgData name="Anuj Kumar" userId="fbbf561fc1d5fd09" providerId="LiveId" clId="{65ACE20B-5EDE-44F3-A457-7BBCAD3DB98E}" dt="2023-04-25T13:08:29.615" v="4884" actId="20577"/>
        <pc:sldMkLst>
          <pc:docMk/>
          <pc:sldMk cId="1027860943" sldId="37930"/>
        </pc:sldMkLst>
        <pc:spChg chg="mod">
          <ac:chgData name="Anuj Kumar" userId="fbbf561fc1d5fd09" providerId="LiveId" clId="{65ACE20B-5EDE-44F3-A457-7BBCAD3DB98E}" dt="2023-04-25T13:08:29.615" v="4884" actId="20577"/>
          <ac:spMkLst>
            <pc:docMk/>
            <pc:sldMk cId="1027860943" sldId="37930"/>
            <ac:spMk id="10" creationId="{7A2A7EC3-852A-5A16-F0B5-3531D0D66745}"/>
          </ac:spMkLst>
        </pc:spChg>
      </pc:sldChg>
      <pc:sldChg chg="modSp add mod">
        <pc:chgData name="Anuj Kumar" userId="fbbf561fc1d5fd09" providerId="LiveId" clId="{65ACE20B-5EDE-44F3-A457-7BBCAD3DB98E}" dt="2023-04-25T13:08:41.583" v="4892" actId="6549"/>
        <pc:sldMkLst>
          <pc:docMk/>
          <pc:sldMk cId="3175222532" sldId="37931"/>
        </pc:sldMkLst>
        <pc:spChg chg="mod">
          <ac:chgData name="Anuj Kumar" userId="fbbf561fc1d5fd09" providerId="LiveId" clId="{65ACE20B-5EDE-44F3-A457-7BBCAD3DB98E}" dt="2023-04-25T13:08:41.583" v="4892" actId="6549"/>
          <ac:spMkLst>
            <pc:docMk/>
            <pc:sldMk cId="3175222532" sldId="37931"/>
            <ac:spMk id="10" creationId="{7A2A7EC3-852A-5A16-F0B5-3531D0D66745}"/>
          </ac:spMkLst>
        </pc:spChg>
      </pc:sldChg>
      <pc:sldChg chg="modSp add mod">
        <pc:chgData name="Anuj Kumar" userId="fbbf561fc1d5fd09" providerId="LiveId" clId="{65ACE20B-5EDE-44F3-A457-7BBCAD3DB98E}" dt="2023-04-25T13:08:45.643" v="4896" actId="20577"/>
        <pc:sldMkLst>
          <pc:docMk/>
          <pc:sldMk cId="2327145079" sldId="37932"/>
        </pc:sldMkLst>
        <pc:spChg chg="mod">
          <ac:chgData name="Anuj Kumar" userId="fbbf561fc1d5fd09" providerId="LiveId" clId="{65ACE20B-5EDE-44F3-A457-7BBCAD3DB98E}" dt="2023-04-25T13:08:45.643" v="4896" actId="20577"/>
          <ac:spMkLst>
            <pc:docMk/>
            <pc:sldMk cId="2327145079" sldId="37932"/>
            <ac:spMk id="10" creationId="{7A2A7EC3-852A-5A16-F0B5-3531D0D66745}"/>
          </ac:spMkLst>
        </pc:spChg>
      </pc:sldChg>
      <pc:sldChg chg="modSp add mod">
        <pc:chgData name="Anuj Kumar" userId="fbbf561fc1d5fd09" providerId="LiveId" clId="{65ACE20B-5EDE-44F3-A457-7BBCAD3DB98E}" dt="2023-04-25T13:08:48.396" v="4898" actId="20577"/>
        <pc:sldMkLst>
          <pc:docMk/>
          <pc:sldMk cId="1194168855" sldId="37933"/>
        </pc:sldMkLst>
        <pc:spChg chg="mod">
          <ac:chgData name="Anuj Kumar" userId="fbbf561fc1d5fd09" providerId="LiveId" clId="{65ACE20B-5EDE-44F3-A457-7BBCAD3DB98E}" dt="2023-04-25T13:08:48.396" v="4898" actId="20577"/>
          <ac:spMkLst>
            <pc:docMk/>
            <pc:sldMk cId="1194168855" sldId="37933"/>
            <ac:spMk id="10" creationId="{7A2A7EC3-852A-5A16-F0B5-3531D0D66745}"/>
          </ac:spMkLst>
        </pc:spChg>
      </pc:sldChg>
      <pc:sldChg chg="modSp add mod">
        <pc:chgData name="Anuj Kumar" userId="fbbf561fc1d5fd09" providerId="LiveId" clId="{65ACE20B-5EDE-44F3-A457-7BBCAD3DB98E}" dt="2023-04-25T13:08:57.383" v="4905" actId="20577"/>
        <pc:sldMkLst>
          <pc:docMk/>
          <pc:sldMk cId="2362480213" sldId="37934"/>
        </pc:sldMkLst>
        <pc:spChg chg="mod">
          <ac:chgData name="Anuj Kumar" userId="fbbf561fc1d5fd09" providerId="LiveId" clId="{65ACE20B-5EDE-44F3-A457-7BBCAD3DB98E}" dt="2023-04-25T13:08:57.383" v="4905" actId="20577"/>
          <ac:spMkLst>
            <pc:docMk/>
            <pc:sldMk cId="2362480213" sldId="37934"/>
            <ac:spMk id="10" creationId="{7A2A7EC3-852A-5A16-F0B5-3531D0D66745}"/>
          </ac:spMkLst>
        </pc:spChg>
      </pc:sldChg>
      <pc:sldChg chg="modSp add mod">
        <pc:chgData name="Anuj Kumar" userId="fbbf561fc1d5fd09" providerId="LiveId" clId="{65ACE20B-5EDE-44F3-A457-7BBCAD3DB98E}" dt="2023-04-25T13:09:03.103" v="4906" actId="20577"/>
        <pc:sldMkLst>
          <pc:docMk/>
          <pc:sldMk cId="68760958" sldId="37935"/>
        </pc:sldMkLst>
        <pc:spChg chg="mod">
          <ac:chgData name="Anuj Kumar" userId="fbbf561fc1d5fd09" providerId="LiveId" clId="{65ACE20B-5EDE-44F3-A457-7BBCAD3DB98E}" dt="2023-04-25T13:09:03.103" v="4906" actId="20577"/>
          <ac:spMkLst>
            <pc:docMk/>
            <pc:sldMk cId="68760958" sldId="37935"/>
            <ac:spMk id="10" creationId="{7A2A7EC3-852A-5A16-F0B5-3531D0D66745}"/>
          </ac:spMkLst>
        </pc:spChg>
      </pc:sldChg>
      <pc:sldChg chg="modSp add mod">
        <pc:chgData name="Anuj Kumar" userId="fbbf561fc1d5fd09" providerId="LiveId" clId="{65ACE20B-5EDE-44F3-A457-7BBCAD3DB98E}" dt="2023-04-25T13:09:07.673" v="4908" actId="20577"/>
        <pc:sldMkLst>
          <pc:docMk/>
          <pc:sldMk cId="575300567" sldId="37936"/>
        </pc:sldMkLst>
        <pc:spChg chg="mod">
          <ac:chgData name="Anuj Kumar" userId="fbbf561fc1d5fd09" providerId="LiveId" clId="{65ACE20B-5EDE-44F3-A457-7BBCAD3DB98E}" dt="2023-04-25T13:09:07.673" v="4908" actId="20577"/>
          <ac:spMkLst>
            <pc:docMk/>
            <pc:sldMk cId="575300567" sldId="37936"/>
            <ac:spMk id="10" creationId="{7A2A7EC3-852A-5A16-F0B5-3531D0D66745}"/>
          </ac:spMkLst>
        </pc:spChg>
      </pc:sldChg>
      <pc:sldChg chg="modSp add mod">
        <pc:chgData name="Anuj Kumar" userId="fbbf561fc1d5fd09" providerId="LiveId" clId="{65ACE20B-5EDE-44F3-A457-7BBCAD3DB98E}" dt="2023-04-25T13:09:11.262" v="4911" actId="20577"/>
        <pc:sldMkLst>
          <pc:docMk/>
          <pc:sldMk cId="4089005986" sldId="37937"/>
        </pc:sldMkLst>
        <pc:spChg chg="mod">
          <ac:chgData name="Anuj Kumar" userId="fbbf561fc1d5fd09" providerId="LiveId" clId="{65ACE20B-5EDE-44F3-A457-7BBCAD3DB98E}" dt="2023-04-25T13:09:11.262" v="4911" actId="20577"/>
          <ac:spMkLst>
            <pc:docMk/>
            <pc:sldMk cId="4089005986" sldId="37937"/>
            <ac:spMk id="10" creationId="{7A2A7EC3-852A-5A16-F0B5-3531D0D66745}"/>
          </ac:spMkLst>
        </pc:spChg>
      </pc:sldChg>
      <pc:sldChg chg="modSp add mod">
        <pc:chgData name="Anuj Kumar" userId="fbbf561fc1d5fd09" providerId="LiveId" clId="{65ACE20B-5EDE-44F3-A457-7BBCAD3DB98E}" dt="2023-04-25T13:09:15.804" v="4914" actId="20577"/>
        <pc:sldMkLst>
          <pc:docMk/>
          <pc:sldMk cId="12300339" sldId="37938"/>
        </pc:sldMkLst>
        <pc:spChg chg="mod">
          <ac:chgData name="Anuj Kumar" userId="fbbf561fc1d5fd09" providerId="LiveId" clId="{65ACE20B-5EDE-44F3-A457-7BBCAD3DB98E}" dt="2023-04-25T13:09:15.804" v="4914" actId="20577"/>
          <ac:spMkLst>
            <pc:docMk/>
            <pc:sldMk cId="12300339" sldId="37938"/>
            <ac:spMk id="10" creationId="{7A2A7EC3-852A-5A16-F0B5-3531D0D66745}"/>
          </ac:spMkLst>
        </pc:spChg>
      </pc:sldChg>
      <pc:sldChg chg="modSp add mod">
        <pc:chgData name="Anuj Kumar" userId="fbbf561fc1d5fd09" providerId="LiveId" clId="{65ACE20B-5EDE-44F3-A457-7BBCAD3DB98E}" dt="2023-04-25T13:09:23.516" v="4918" actId="20577"/>
        <pc:sldMkLst>
          <pc:docMk/>
          <pc:sldMk cId="3191560228" sldId="37939"/>
        </pc:sldMkLst>
        <pc:spChg chg="mod">
          <ac:chgData name="Anuj Kumar" userId="fbbf561fc1d5fd09" providerId="LiveId" clId="{65ACE20B-5EDE-44F3-A457-7BBCAD3DB98E}" dt="2023-04-25T13:09:23.516" v="4918" actId="20577"/>
          <ac:spMkLst>
            <pc:docMk/>
            <pc:sldMk cId="3191560228" sldId="37939"/>
            <ac:spMk id="10" creationId="{7A2A7EC3-852A-5A16-F0B5-3531D0D66745}"/>
          </ac:spMkLst>
        </pc:spChg>
      </pc:sldChg>
      <pc:sldChg chg="modSp add mod">
        <pc:chgData name="Anuj Kumar" userId="fbbf561fc1d5fd09" providerId="LiveId" clId="{65ACE20B-5EDE-44F3-A457-7BBCAD3DB98E}" dt="2023-04-25T13:11:01.118" v="4922" actId="20577"/>
        <pc:sldMkLst>
          <pc:docMk/>
          <pc:sldMk cId="2416195638" sldId="37940"/>
        </pc:sldMkLst>
        <pc:spChg chg="mod">
          <ac:chgData name="Anuj Kumar" userId="fbbf561fc1d5fd09" providerId="LiveId" clId="{65ACE20B-5EDE-44F3-A457-7BBCAD3DB98E}" dt="2023-04-25T13:11:01.118" v="4922" actId="20577"/>
          <ac:spMkLst>
            <pc:docMk/>
            <pc:sldMk cId="2416195638" sldId="37940"/>
            <ac:spMk id="10" creationId="{7A2A7EC3-852A-5A16-F0B5-3531D0D66745}"/>
          </ac:spMkLst>
        </pc:spChg>
      </pc:sldChg>
      <pc:sldChg chg="modSp add mod">
        <pc:chgData name="Anuj Kumar" userId="fbbf561fc1d5fd09" providerId="LiveId" clId="{65ACE20B-5EDE-44F3-A457-7BBCAD3DB98E}" dt="2023-04-25T13:11:03.792" v="4925" actId="20577"/>
        <pc:sldMkLst>
          <pc:docMk/>
          <pc:sldMk cId="3468697864" sldId="37941"/>
        </pc:sldMkLst>
        <pc:spChg chg="mod">
          <ac:chgData name="Anuj Kumar" userId="fbbf561fc1d5fd09" providerId="LiveId" clId="{65ACE20B-5EDE-44F3-A457-7BBCAD3DB98E}" dt="2023-04-25T13:11:03.792" v="4925" actId="20577"/>
          <ac:spMkLst>
            <pc:docMk/>
            <pc:sldMk cId="3468697864" sldId="37941"/>
            <ac:spMk id="10" creationId="{7A2A7EC3-852A-5A16-F0B5-3531D0D66745}"/>
          </ac:spMkLst>
        </pc:spChg>
      </pc:sldChg>
      <pc:sldChg chg="modSp add mod">
        <pc:chgData name="Anuj Kumar" userId="fbbf561fc1d5fd09" providerId="LiveId" clId="{65ACE20B-5EDE-44F3-A457-7BBCAD3DB98E}" dt="2023-04-25T13:11:06.722" v="4928" actId="20577"/>
        <pc:sldMkLst>
          <pc:docMk/>
          <pc:sldMk cId="1332031873" sldId="37942"/>
        </pc:sldMkLst>
        <pc:spChg chg="mod">
          <ac:chgData name="Anuj Kumar" userId="fbbf561fc1d5fd09" providerId="LiveId" clId="{65ACE20B-5EDE-44F3-A457-7BBCAD3DB98E}" dt="2023-04-25T13:11:06.722" v="4928" actId="20577"/>
          <ac:spMkLst>
            <pc:docMk/>
            <pc:sldMk cId="1332031873" sldId="37942"/>
            <ac:spMk id="10" creationId="{7A2A7EC3-852A-5A16-F0B5-3531D0D66745}"/>
          </ac:spMkLst>
        </pc:spChg>
      </pc:sldChg>
      <pc:sldChg chg="modSp add mod">
        <pc:chgData name="Anuj Kumar" userId="fbbf561fc1d5fd09" providerId="LiveId" clId="{65ACE20B-5EDE-44F3-A457-7BBCAD3DB98E}" dt="2023-04-25T13:11:10.268" v="4931" actId="20577"/>
        <pc:sldMkLst>
          <pc:docMk/>
          <pc:sldMk cId="4065258245" sldId="37943"/>
        </pc:sldMkLst>
        <pc:spChg chg="mod">
          <ac:chgData name="Anuj Kumar" userId="fbbf561fc1d5fd09" providerId="LiveId" clId="{65ACE20B-5EDE-44F3-A457-7BBCAD3DB98E}" dt="2023-04-25T13:11:10.268" v="4931" actId="20577"/>
          <ac:spMkLst>
            <pc:docMk/>
            <pc:sldMk cId="4065258245" sldId="37943"/>
            <ac:spMk id="10" creationId="{7A2A7EC3-852A-5A16-F0B5-3531D0D66745}"/>
          </ac:spMkLst>
        </pc:spChg>
      </pc:sldChg>
      <pc:sldChg chg="modSp add mod">
        <pc:chgData name="Anuj Kumar" userId="fbbf561fc1d5fd09" providerId="LiveId" clId="{65ACE20B-5EDE-44F3-A457-7BBCAD3DB98E}" dt="2023-04-25T13:11:13.900" v="4935" actId="20577"/>
        <pc:sldMkLst>
          <pc:docMk/>
          <pc:sldMk cId="2205548601" sldId="37944"/>
        </pc:sldMkLst>
        <pc:spChg chg="mod">
          <ac:chgData name="Anuj Kumar" userId="fbbf561fc1d5fd09" providerId="LiveId" clId="{65ACE20B-5EDE-44F3-A457-7BBCAD3DB98E}" dt="2023-04-25T13:11:13.900" v="4935" actId="20577"/>
          <ac:spMkLst>
            <pc:docMk/>
            <pc:sldMk cId="2205548601" sldId="37944"/>
            <ac:spMk id="10" creationId="{7A2A7EC3-852A-5A16-F0B5-3531D0D66745}"/>
          </ac:spMkLst>
        </pc:spChg>
      </pc:sldChg>
      <pc:sldChg chg="modSp add mod">
        <pc:chgData name="Anuj Kumar" userId="fbbf561fc1d5fd09" providerId="LiveId" clId="{65ACE20B-5EDE-44F3-A457-7BBCAD3DB98E}" dt="2023-04-25T13:11:18.142" v="4939" actId="20577"/>
        <pc:sldMkLst>
          <pc:docMk/>
          <pc:sldMk cId="122610379" sldId="37945"/>
        </pc:sldMkLst>
        <pc:spChg chg="mod">
          <ac:chgData name="Anuj Kumar" userId="fbbf561fc1d5fd09" providerId="LiveId" clId="{65ACE20B-5EDE-44F3-A457-7BBCAD3DB98E}" dt="2023-04-25T13:11:18.142" v="4939" actId="20577"/>
          <ac:spMkLst>
            <pc:docMk/>
            <pc:sldMk cId="122610379" sldId="37945"/>
            <ac:spMk id="10" creationId="{7A2A7EC3-852A-5A16-F0B5-3531D0D66745}"/>
          </ac:spMkLst>
        </pc:spChg>
      </pc:sldChg>
      <pc:sldChg chg="modSp add mod">
        <pc:chgData name="Anuj Kumar" userId="fbbf561fc1d5fd09" providerId="LiveId" clId="{65ACE20B-5EDE-44F3-A457-7BBCAD3DB98E}" dt="2023-04-25T13:11:21.675" v="4941" actId="20577"/>
        <pc:sldMkLst>
          <pc:docMk/>
          <pc:sldMk cId="2431364541" sldId="37946"/>
        </pc:sldMkLst>
        <pc:spChg chg="mod">
          <ac:chgData name="Anuj Kumar" userId="fbbf561fc1d5fd09" providerId="LiveId" clId="{65ACE20B-5EDE-44F3-A457-7BBCAD3DB98E}" dt="2023-04-25T13:11:21.675" v="4941" actId="20577"/>
          <ac:spMkLst>
            <pc:docMk/>
            <pc:sldMk cId="2431364541" sldId="37946"/>
            <ac:spMk id="10" creationId="{7A2A7EC3-852A-5A16-F0B5-3531D0D66745}"/>
          </ac:spMkLst>
        </pc:spChg>
      </pc:sldChg>
      <pc:sldChg chg="add del">
        <pc:chgData name="Anuj Kumar" userId="fbbf561fc1d5fd09" providerId="LiveId" clId="{65ACE20B-5EDE-44F3-A457-7BBCAD3DB98E}" dt="2023-04-25T13:11:45.686" v="4946"/>
        <pc:sldMkLst>
          <pc:docMk/>
          <pc:sldMk cId="2396879687" sldId="37947"/>
        </pc:sldMkLst>
      </pc:sldChg>
      <pc:sldChg chg="modSp add mod">
        <pc:chgData name="Anuj Kumar" userId="fbbf561fc1d5fd09" providerId="LiveId" clId="{65ACE20B-5EDE-44F3-A457-7BBCAD3DB98E}" dt="2023-04-25T13:17:35.231" v="4957" actId="20577"/>
        <pc:sldMkLst>
          <pc:docMk/>
          <pc:sldMk cId="2552835462" sldId="37947"/>
        </pc:sldMkLst>
        <pc:spChg chg="mod">
          <ac:chgData name="Anuj Kumar" userId="fbbf561fc1d5fd09" providerId="LiveId" clId="{65ACE20B-5EDE-44F3-A457-7BBCAD3DB98E}" dt="2023-04-25T13:17:35.231" v="4957" actId="20577"/>
          <ac:spMkLst>
            <pc:docMk/>
            <pc:sldMk cId="2552835462" sldId="37947"/>
            <ac:spMk id="10" creationId="{7A2A7EC3-852A-5A16-F0B5-3531D0D66745}"/>
          </ac:spMkLst>
        </pc:spChg>
      </pc:sldChg>
      <pc:sldChg chg="add del">
        <pc:chgData name="Anuj Kumar" userId="fbbf561fc1d5fd09" providerId="LiveId" clId="{65ACE20B-5EDE-44F3-A457-7BBCAD3DB98E}" dt="2023-04-25T13:11:45.686" v="4946"/>
        <pc:sldMkLst>
          <pc:docMk/>
          <pc:sldMk cId="3423759850" sldId="37948"/>
        </pc:sldMkLst>
      </pc:sldChg>
      <pc:sldChg chg="modSp add mod">
        <pc:chgData name="Anuj Kumar" userId="fbbf561fc1d5fd09" providerId="LiveId" clId="{65ACE20B-5EDE-44F3-A457-7BBCAD3DB98E}" dt="2023-04-25T13:17:37.710" v="4958" actId="20577"/>
        <pc:sldMkLst>
          <pc:docMk/>
          <pc:sldMk cId="4259642074" sldId="37948"/>
        </pc:sldMkLst>
        <pc:spChg chg="mod">
          <ac:chgData name="Anuj Kumar" userId="fbbf561fc1d5fd09" providerId="LiveId" clId="{65ACE20B-5EDE-44F3-A457-7BBCAD3DB98E}" dt="2023-04-25T13:17:37.710" v="4958" actId="20577"/>
          <ac:spMkLst>
            <pc:docMk/>
            <pc:sldMk cId="4259642074" sldId="37948"/>
            <ac:spMk id="10" creationId="{7A2A7EC3-852A-5A16-F0B5-3531D0D66745}"/>
          </ac:spMkLst>
        </pc:spChg>
      </pc:sldChg>
      <pc:sldChg chg="modSp add mod">
        <pc:chgData name="Anuj Kumar" userId="fbbf561fc1d5fd09" providerId="LiveId" clId="{65ACE20B-5EDE-44F3-A457-7BBCAD3DB98E}" dt="2023-04-25T13:17:40.781" v="4961" actId="20577"/>
        <pc:sldMkLst>
          <pc:docMk/>
          <pc:sldMk cId="661023265" sldId="37949"/>
        </pc:sldMkLst>
        <pc:spChg chg="mod">
          <ac:chgData name="Anuj Kumar" userId="fbbf561fc1d5fd09" providerId="LiveId" clId="{65ACE20B-5EDE-44F3-A457-7BBCAD3DB98E}" dt="2023-04-25T13:17:40.781" v="4961" actId="20577"/>
          <ac:spMkLst>
            <pc:docMk/>
            <pc:sldMk cId="661023265" sldId="37949"/>
            <ac:spMk id="10" creationId="{7A2A7EC3-852A-5A16-F0B5-3531D0D66745}"/>
          </ac:spMkLst>
        </pc:spChg>
      </pc:sldChg>
      <pc:sldChg chg="add del">
        <pc:chgData name="Anuj Kumar" userId="fbbf561fc1d5fd09" providerId="LiveId" clId="{65ACE20B-5EDE-44F3-A457-7BBCAD3DB98E}" dt="2023-04-25T13:11:45.686" v="4946"/>
        <pc:sldMkLst>
          <pc:docMk/>
          <pc:sldMk cId="1783655803" sldId="37949"/>
        </pc:sldMkLst>
      </pc:sldChg>
      <pc:sldChg chg="add del">
        <pc:chgData name="Anuj Kumar" userId="fbbf561fc1d5fd09" providerId="LiveId" clId="{65ACE20B-5EDE-44F3-A457-7BBCAD3DB98E}" dt="2023-04-25T13:11:45.686" v="4946"/>
        <pc:sldMkLst>
          <pc:docMk/>
          <pc:sldMk cId="1991248329" sldId="37950"/>
        </pc:sldMkLst>
      </pc:sldChg>
      <pc:sldChg chg="modSp add mod">
        <pc:chgData name="Anuj Kumar" userId="fbbf561fc1d5fd09" providerId="LiveId" clId="{65ACE20B-5EDE-44F3-A457-7BBCAD3DB98E}" dt="2023-04-25T13:17:44.781" v="4964" actId="20577"/>
        <pc:sldMkLst>
          <pc:docMk/>
          <pc:sldMk cId="3182028953" sldId="37950"/>
        </pc:sldMkLst>
        <pc:spChg chg="mod">
          <ac:chgData name="Anuj Kumar" userId="fbbf561fc1d5fd09" providerId="LiveId" clId="{65ACE20B-5EDE-44F3-A457-7BBCAD3DB98E}" dt="2023-04-25T13:17:44.781" v="4964" actId="20577"/>
          <ac:spMkLst>
            <pc:docMk/>
            <pc:sldMk cId="3182028953" sldId="37950"/>
            <ac:spMk id="10" creationId="{7A2A7EC3-852A-5A16-F0B5-3531D0D66745}"/>
          </ac:spMkLst>
        </pc:spChg>
      </pc:sldChg>
      <pc:sldChg chg="modSp add mod">
        <pc:chgData name="Anuj Kumar" userId="fbbf561fc1d5fd09" providerId="LiveId" clId="{65ACE20B-5EDE-44F3-A457-7BBCAD3DB98E}" dt="2023-04-25T13:17:47.711" v="4967" actId="20577"/>
        <pc:sldMkLst>
          <pc:docMk/>
          <pc:sldMk cId="141098566" sldId="37951"/>
        </pc:sldMkLst>
        <pc:spChg chg="mod">
          <ac:chgData name="Anuj Kumar" userId="fbbf561fc1d5fd09" providerId="LiveId" clId="{65ACE20B-5EDE-44F3-A457-7BBCAD3DB98E}" dt="2023-04-25T13:17:47.711" v="4967" actId="20577"/>
          <ac:spMkLst>
            <pc:docMk/>
            <pc:sldMk cId="141098566" sldId="37951"/>
            <ac:spMk id="10" creationId="{7A2A7EC3-852A-5A16-F0B5-3531D0D66745}"/>
          </ac:spMkLst>
        </pc:spChg>
      </pc:sldChg>
      <pc:sldChg chg="add del">
        <pc:chgData name="Anuj Kumar" userId="fbbf561fc1d5fd09" providerId="LiveId" clId="{65ACE20B-5EDE-44F3-A457-7BBCAD3DB98E}" dt="2023-04-25T13:11:45.686" v="4946"/>
        <pc:sldMkLst>
          <pc:docMk/>
          <pc:sldMk cId="1069693203" sldId="37951"/>
        </pc:sldMkLst>
      </pc:sldChg>
      <pc:sldChg chg="modSp add mod">
        <pc:chgData name="Anuj Kumar" userId="fbbf561fc1d5fd09" providerId="LiveId" clId="{65ACE20B-5EDE-44F3-A457-7BBCAD3DB98E}" dt="2023-04-25T13:17:55.644" v="4975" actId="20577"/>
        <pc:sldMkLst>
          <pc:docMk/>
          <pc:sldMk cId="1018234443" sldId="37952"/>
        </pc:sldMkLst>
        <pc:spChg chg="mod">
          <ac:chgData name="Anuj Kumar" userId="fbbf561fc1d5fd09" providerId="LiveId" clId="{65ACE20B-5EDE-44F3-A457-7BBCAD3DB98E}" dt="2023-04-25T13:17:55.644" v="4975" actId="20577"/>
          <ac:spMkLst>
            <pc:docMk/>
            <pc:sldMk cId="1018234443" sldId="37952"/>
            <ac:spMk id="10" creationId="{7A2A7EC3-852A-5A16-F0B5-3531D0D66745}"/>
          </ac:spMkLst>
        </pc:spChg>
      </pc:sldChg>
      <pc:sldChg chg="add del">
        <pc:chgData name="Anuj Kumar" userId="fbbf561fc1d5fd09" providerId="LiveId" clId="{65ACE20B-5EDE-44F3-A457-7BBCAD3DB98E}" dt="2023-04-25T13:11:45.686" v="4946"/>
        <pc:sldMkLst>
          <pc:docMk/>
          <pc:sldMk cId="2941162389" sldId="37952"/>
        </pc:sldMkLst>
      </pc:sldChg>
      <pc:sldChg chg="modSp add mod">
        <pc:chgData name="Anuj Kumar" userId="fbbf561fc1d5fd09" providerId="LiveId" clId="{65ACE20B-5EDE-44F3-A457-7BBCAD3DB98E}" dt="2023-04-25T13:17:58.381" v="4979" actId="6549"/>
        <pc:sldMkLst>
          <pc:docMk/>
          <pc:sldMk cId="904988676" sldId="37953"/>
        </pc:sldMkLst>
        <pc:spChg chg="mod">
          <ac:chgData name="Anuj Kumar" userId="fbbf561fc1d5fd09" providerId="LiveId" clId="{65ACE20B-5EDE-44F3-A457-7BBCAD3DB98E}" dt="2023-04-25T13:17:58.381" v="4979" actId="6549"/>
          <ac:spMkLst>
            <pc:docMk/>
            <pc:sldMk cId="904988676" sldId="37953"/>
            <ac:spMk id="10" creationId="{7A2A7EC3-852A-5A16-F0B5-3531D0D66745}"/>
          </ac:spMkLst>
        </pc:spChg>
      </pc:sldChg>
      <pc:sldChg chg="add del">
        <pc:chgData name="Anuj Kumar" userId="fbbf561fc1d5fd09" providerId="LiveId" clId="{65ACE20B-5EDE-44F3-A457-7BBCAD3DB98E}" dt="2023-04-25T13:11:45.686" v="4946"/>
        <pc:sldMkLst>
          <pc:docMk/>
          <pc:sldMk cId="3750445286" sldId="37953"/>
        </pc:sldMkLst>
      </pc:sldChg>
      <pc:sldChg chg="add del">
        <pc:chgData name="Anuj Kumar" userId="fbbf561fc1d5fd09" providerId="LiveId" clId="{65ACE20B-5EDE-44F3-A457-7BBCAD3DB98E}" dt="2023-04-25T13:11:45.686" v="4946"/>
        <pc:sldMkLst>
          <pc:docMk/>
          <pc:sldMk cId="1626518633" sldId="37954"/>
        </pc:sldMkLst>
      </pc:sldChg>
      <pc:sldChg chg="modSp add mod">
        <pc:chgData name="Anuj Kumar" userId="fbbf561fc1d5fd09" providerId="LiveId" clId="{65ACE20B-5EDE-44F3-A457-7BBCAD3DB98E}" dt="2023-04-25T13:18:01.403" v="4981" actId="20577"/>
        <pc:sldMkLst>
          <pc:docMk/>
          <pc:sldMk cId="2933798855" sldId="37954"/>
        </pc:sldMkLst>
        <pc:spChg chg="mod">
          <ac:chgData name="Anuj Kumar" userId="fbbf561fc1d5fd09" providerId="LiveId" clId="{65ACE20B-5EDE-44F3-A457-7BBCAD3DB98E}" dt="2023-04-25T13:18:01.403" v="4981" actId="20577"/>
          <ac:spMkLst>
            <pc:docMk/>
            <pc:sldMk cId="2933798855" sldId="37954"/>
            <ac:spMk id="10" creationId="{7A2A7EC3-852A-5A16-F0B5-3531D0D66745}"/>
          </ac:spMkLst>
        </pc:spChg>
      </pc:sldChg>
      <pc:sldChg chg="modSp add mod">
        <pc:chgData name="Anuj Kumar" userId="fbbf561fc1d5fd09" providerId="LiveId" clId="{65ACE20B-5EDE-44F3-A457-7BBCAD3DB98E}" dt="2023-04-25T13:18:04.431" v="4984" actId="20577"/>
        <pc:sldMkLst>
          <pc:docMk/>
          <pc:sldMk cId="1856831240" sldId="37955"/>
        </pc:sldMkLst>
        <pc:spChg chg="mod">
          <ac:chgData name="Anuj Kumar" userId="fbbf561fc1d5fd09" providerId="LiveId" clId="{65ACE20B-5EDE-44F3-A457-7BBCAD3DB98E}" dt="2023-04-25T13:18:04.431" v="4984" actId="20577"/>
          <ac:spMkLst>
            <pc:docMk/>
            <pc:sldMk cId="1856831240" sldId="37955"/>
            <ac:spMk id="10" creationId="{7A2A7EC3-852A-5A16-F0B5-3531D0D66745}"/>
          </ac:spMkLst>
        </pc:spChg>
      </pc:sldChg>
      <pc:sldChg chg="modSp add mod">
        <pc:chgData name="Anuj Kumar" userId="fbbf561fc1d5fd09" providerId="LiveId" clId="{65ACE20B-5EDE-44F3-A457-7BBCAD3DB98E}" dt="2023-04-25T13:18:11.355" v="4987" actId="20577"/>
        <pc:sldMkLst>
          <pc:docMk/>
          <pc:sldMk cId="1575843759" sldId="37956"/>
        </pc:sldMkLst>
        <pc:spChg chg="mod">
          <ac:chgData name="Anuj Kumar" userId="fbbf561fc1d5fd09" providerId="LiveId" clId="{65ACE20B-5EDE-44F3-A457-7BBCAD3DB98E}" dt="2023-04-25T13:18:11.355" v="4987" actId="20577"/>
          <ac:spMkLst>
            <pc:docMk/>
            <pc:sldMk cId="1575843759" sldId="37956"/>
            <ac:spMk id="10" creationId="{7A2A7EC3-852A-5A16-F0B5-3531D0D66745}"/>
          </ac:spMkLst>
        </pc:spChg>
      </pc:sldChg>
      <pc:sldChg chg="modSp add mod">
        <pc:chgData name="Anuj Kumar" userId="fbbf561fc1d5fd09" providerId="LiveId" clId="{65ACE20B-5EDE-44F3-A457-7BBCAD3DB98E}" dt="2023-04-25T13:18:14.137" v="4990" actId="20577"/>
        <pc:sldMkLst>
          <pc:docMk/>
          <pc:sldMk cId="3473575438" sldId="37957"/>
        </pc:sldMkLst>
        <pc:spChg chg="mod">
          <ac:chgData name="Anuj Kumar" userId="fbbf561fc1d5fd09" providerId="LiveId" clId="{65ACE20B-5EDE-44F3-A457-7BBCAD3DB98E}" dt="2023-04-25T13:18:14.137" v="4990" actId="20577"/>
          <ac:spMkLst>
            <pc:docMk/>
            <pc:sldMk cId="3473575438" sldId="37957"/>
            <ac:spMk id="10" creationId="{7A2A7EC3-852A-5A16-F0B5-3531D0D66745}"/>
          </ac:spMkLst>
        </pc:spChg>
      </pc:sldChg>
      <pc:sldChg chg="modSp add mod">
        <pc:chgData name="Anuj Kumar" userId="fbbf561fc1d5fd09" providerId="LiveId" clId="{65ACE20B-5EDE-44F3-A457-7BBCAD3DB98E}" dt="2023-04-25T13:18:16.747" v="4993" actId="20577"/>
        <pc:sldMkLst>
          <pc:docMk/>
          <pc:sldMk cId="2615819310" sldId="37958"/>
        </pc:sldMkLst>
        <pc:spChg chg="mod">
          <ac:chgData name="Anuj Kumar" userId="fbbf561fc1d5fd09" providerId="LiveId" clId="{65ACE20B-5EDE-44F3-A457-7BBCAD3DB98E}" dt="2023-04-25T13:18:16.747" v="4993" actId="20577"/>
          <ac:spMkLst>
            <pc:docMk/>
            <pc:sldMk cId="2615819310" sldId="37958"/>
            <ac:spMk id="10" creationId="{7A2A7EC3-852A-5A16-F0B5-3531D0D66745}"/>
          </ac:spMkLst>
        </pc:spChg>
      </pc:sldChg>
      <pc:sldChg chg="add del">
        <pc:chgData name="Anuj Kumar" userId="fbbf561fc1d5fd09" providerId="LiveId" clId="{65ACE20B-5EDE-44F3-A457-7BBCAD3DB98E}" dt="2023-04-25T13:14:22.285" v="4952" actId="47"/>
        <pc:sldMkLst>
          <pc:docMk/>
          <pc:sldMk cId="1695370551" sldId="37959"/>
        </pc:sldMkLst>
      </pc:sldChg>
      <pc:sldChg chg="modSp add mod">
        <pc:chgData name="Anuj Kumar" userId="fbbf561fc1d5fd09" providerId="LiveId" clId="{65ACE20B-5EDE-44F3-A457-7BBCAD3DB98E}" dt="2023-04-25T13:18:19.579" v="4996" actId="20577"/>
        <pc:sldMkLst>
          <pc:docMk/>
          <pc:sldMk cId="3855267944" sldId="37959"/>
        </pc:sldMkLst>
        <pc:spChg chg="mod">
          <ac:chgData name="Anuj Kumar" userId="fbbf561fc1d5fd09" providerId="LiveId" clId="{65ACE20B-5EDE-44F3-A457-7BBCAD3DB98E}" dt="2023-04-25T13:18:19.579" v="4996" actId="20577"/>
          <ac:spMkLst>
            <pc:docMk/>
            <pc:sldMk cId="3855267944" sldId="37959"/>
            <ac:spMk id="10" creationId="{7A2A7EC3-852A-5A16-F0B5-3531D0D66745}"/>
          </ac:spMkLst>
        </pc:spChg>
      </pc:sldChg>
      <pc:sldChg chg="modSp add mod">
        <pc:chgData name="Anuj Kumar" userId="fbbf561fc1d5fd09" providerId="LiveId" clId="{65ACE20B-5EDE-44F3-A457-7BBCAD3DB98E}" dt="2023-04-25T13:18:25.884" v="4998" actId="20577"/>
        <pc:sldMkLst>
          <pc:docMk/>
          <pc:sldMk cId="2476561706" sldId="37960"/>
        </pc:sldMkLst>
        <pc:spChg chg="mod">
          <ac:chgData name="Anuj Kumar" userId="fbbf561fc1d5fd09" providerId="LiveId" clId="{65ACE20B-5EDE-44F3-A457-7BBCAD3DB98E}" dt="2023-04-25T13:18:25.884" v="4998" actId="20577"/>
          <ac:spMkLst>
            <pc:docMk/>
            <pc:sldMk cId="2476561706" sldId="37960"/>
            <ac:spMk id="10" creationId="{7A2A7EC3-852A-5A16-F0B5-3531D0D66745}"/>
          </ac:spMkLst>
        </pc:spChg>
      </pc:sldChg>
      <pc:sldChg chg="modSp add mod">
        <pc:chgData name="Anuj Kumar" userId="fbbf561fc1d5fd09" providerId="LiveId" clId="{65ACE20B-5EDE-44F3-A457-7BBCAD3DB98E}" dt="2023-04-25T13:18:27.930" v="4999" actId="20577"/>
        <pc:sldMkLst>
          <pc:docMk/>
          <pc:sldMk cId="3112952363" sldId="37961"/>
        </pc:sldMkLst>
        <pc:spChg chg="mod">
          <ac:chgData name="Anuj Kumar" userId="fbbf561fc1d5fd09" providerId="LiveId" clId="{65ACE20B-5EDE-44F3-A457-7BBCAD3DB98E}" dt="2023-04-25T13:18:27.930" v="4999" actId="20577"/>
          <ac:spMkLst>
            <pc:docMk/>
            <pc:sldMk cId="3112952363" sldId="37961"/>
            <ac:spMk id="10" creationId="{7A2A7EC3-852A-5A16-F0B5-3531D0D66745}"/>
          </ac:spMkLst>
        </pc:spChg>
      </pc:sldChg>
      <pc:sldChg chg="modSp add mod">
        <pc:chgData name="Anuj Kumar" userId="fbbf561fc1d5fd09" providerId="LiveId" clId="{65ACE20B-5EDE-44F3-A457-7BBCAD3DB98E}" dt="2023-04-25T13:18:29.756" v="5000" actId="20577"/>
        <pc:sldMkLst>
          <pc:docMk/>
          <pc:sldMk cId="4268262933" sldId="37962"/>
        </pc:sldMkLst>
        <pc:spChg chg="mod">
          <ac:chgData name="Anuj Kumar" userId="fbbf561fc1d5fd09" providerId="LiveId" clId="{65ACE20B-5EDE-44F3-A457-7BBCAD3DB98E}" dt="2023-04-25T13:18:29.756" v="5000" actId="20577"/>
          <ac:spMkLst>
            <pc:docMk/>
            <pc:sldMk cId="4268262933" sldId="37962"/>
            <ac:spMk id="10" creationId="{7A2A7EC3-852A-5A16-F0B5-3531D0D66745}"/>
          </ac:spMkLst>
        </pc:spChg>
      </pc:sldChg>
      <pc:sldChg chg="modSp add mod">
        <pc:chgData name="Anuj Kumar" userId="fbbf561fc1d5fd09" providerId="LiveId" clId="{65ACE20B-5EDE-44F3-A457-7BBCAD3DB98E}" dt="2023-04-25T13:18:31.981" v="5001" actId="20577"/>
        <pc:sldMkLst>
          <pc:docMk/>
          <pc:sldMk cId="410821386" sldId="37963"/>
        </pc:sldMkLst>
        <pc:spChg chg="mod">
          <ac:chgData name="Anuj Kumar" userId="fbbf561fc1d5fd09" providerId="LiveId" clId="{65ACE20B-5EDE-44F3-A457-7BBCAD3DB98E}" dt="2023-04-25T13:18:31.981" v="5001" actId="20577"/>
          <ac:spMkLst>
            <pc:docMk/>
            <pc:sldMk cId="410821386" sldId="37963"/>
            <ac:spMk id="10" creationId="{7A2A7EC3-852A-5A16-F0B5-3531D0D66745}"/>
          </ac:spMkLst>
        </pc:spChg>
      </pc:sldChg>
      <pc:sldChg chg="modSp add mod">
        <pc:chgData name="Anuj Kumar" userId="fbbf561fc1d5fd09" providerId="LiveId" clId="{65ACE20B-5EDE-44F3-A457-7BBCAD3DB98E}" dt="2023-04-25T13:18:38.394" v="5003" actId="20577"/>
        <pc:sldMkLst>
          <pc:docMk/>
          <pc:sldMk cId="1841295603" sldId="37964"/>
        </pc:sldMkLst>
        <pc:spChg chg="mod">
          <ac:chgData name="Anuj Kumar" userId="fbbf561fc1d5fd09" providerId="LiveId" clId="{65ACE20B-5EDE-44F3-A457-7BBCAD3DB98E}" dt="2023-04-25T13:18:38.394" v="5003" actId="20577"/>
          <ac:spMkLst>
            <pc:docMk/>
            <pc:sldMk cId="1841295603" sldId="37964"/>
            <ac:spMk id="10" creationId="{7A2A7EC3-852A-5A16-F0B5-3531D0D66745}"/>
          </ac:spMkLst>
        </pc:spChg>
      </pc:sldChg>
      <pc:sldChg chg="modSp add mod">
        <pc:chgData name="Anuj Kumar" userId="fbbf561fc1d5fd09" providerId="LiveId" clId="{65ACE20B-5EDE-44F3-A457-7BBCAD3DB98E}" dt="2023-04-25T13:18:42.410" v="5005" actId="6549"/>
        <pc:sldMkLst>
          <pc:docMk/>
          <pc:sldMk cId="3016470617" sldId="37965"/>
        </pc:sldMkLst>
        <pc:spChg chg="mod">
          <ac:chgData name="Anuj Kumar" userId="fbbf561fc1d5fd09" providerId="LiveId" clId="{65ACE20B-5EDE-44F3-A457-7BBCAD3DB98E}" dt="2023-04-25T13:18:42.410" v="5005" actId="6549"/>
          <ac:spMkLst>
            <pc:docMk/>
            <pc:sldMk cId="3016470617" sldId="37965"/>
            <ac:spMk id="10" creationId="{7A2A7EC3-852A-5A16-F0B5-3531D0D66745}"/>
          </ac:spMkLst>
        </pc:spChg>
      </pc:sldChg>
      <pc:sldChg chg="modSp add mod">
        <pc:chgData name="Anuj Kumar" userId="fbbf561fc1d5fd09" providerId="LiveId" clId="{65ACE20B-5EDE-44F3-A457-7BBCAD3DB98E}" dt="2023-04-25T13:18:46.741" v="5009" actId="20577"/>
        <pc:sldMkLst>
          <pc:docMk/>
          <pc:sldMk cId="636740580" sldId="37966"/>
        </pc:sldMkLst>
        <pc:spChg chg="mod">
          <ac:chgData name="Anuj Kumar" userId="fbbf561fc1d5fd09" providerId="LiveId" clId="{65ACE20B-5EDE-44F3-A457-7BBCAD3DB98E}" dt="2023-04-25T13:18:46.741" v="5009" actId="20577"/>
          <ac:spMkLst>
            <pc:docMk/>
            <pc:sldMk cId="636740580" sldId="37966"/>
            <ac:spMk id="10" creationId="{7A2A7EC3-852A-5A16-F0B5-3531D0D66745}"/>
          </ac:spMkLst>
        </pc:spChg>
      </pc:sldChg>
      <pc:sldChg chg="modSp add mod">
        <pc:chgData name="Anuj Kumar" userId="fbbf561fc1d5fd09" providerId="LiveId" clId="{65ACE20B-5EDE-44F3-A457-7BBCAD3DB98E}" dt="2023-04-25T13:18:55.291" v="5018" actId="6549"/>
        <pc:sldMkLst>
          <pc:docMk/>
          <pc:sldMk cId="2914391509" sldId="37967"/>
        </pc:sldMkLst>
        <pc:spChg chg="mod">
          <ac:chgData name="Anuj Kumar" userId="fbbf561fc1d5fd09" providerId="LiveId" clId="{65ACE20B-5EDE-44F3-A457-7BBCAD3DB98E}" dt="2023-04-25T13:18:55.291" v="5018" actId="6549"/>
          <ac:spMkLst>
            <pc:docMk/>
            <pc:sldMk cId="2914391509" sldId="37967"/>
            <ac:spMk id="10" creationId="{7A2A7EC3-852A-5A16-F0B5-3531D0D66745}"/>
          </ac:spMkLst>
        </pc:spChg>
      </pc:sldChg>
      <pc:sldChg chg="modSp add mod">
        <pc:chgData name="Anuj Kumar" userId="fbbf561fc1d5fd09" providerId="LiveId" clId="{65ACE20B-5EDE-44F3-A457-7BBCAD3DB98E}" dt="2023-04-25T13:19:00.204" v="5021" actId="20577"/>
        <pc:sldMkLst>
          <pc:docMk/>
          <pc:sldMk cId="1115933569" sldId="37968"/>
        </pc:sldMkLst>
        <pc:spChg chg="mod">
          <ac:chgData name="Anuj Kumar" userId="fbbf561fc1d5fd09" providerId="LiveId" clId="{65ACE20B-5EDE-44F3-A457-7BBCAD3DB98E}" dt="2023-04-25T13:19:00.204" v="5021" actId="20577"/>
          <ac:spMkLst>
            <pc:docMk/>
            <pc:sldMk cId="1115933569" sldId="37968"/>
            <ac:spMk id="10" creationId="{7A2A7EC3-852A-5A16-F0B5-3531D0D66745}"/>
          </ac:spMkLst>
        </pc:spChg>
      </pc:sldChg>
      <pc:sldChg chg="modSp add mod">
        <pc:chgData name="Anuj Kumar" userId="fbbf561fc1d5fd09" providerId="LiveId" clId="{65ACE20B-5EDE-44F3-A457-7BBCAD3DB98E}" dt="2023-04-25T13:19:03.087" v="5024" actId="20577"/>
        <pc:sldMkLst>
          <pc:docMk/>
          <pc:sldMk cId="3424586822" sldId="37969"/>
        </pc:sldMkLst>
        <pc:spChg chg="mod">
          <ac:chgData name="Anuj Kumar" userId="fbbf561fc1d5fd09" providerId="LiveId" clId="{65ACE20B-5EDE-44F3-A457-7BBCAD3DB98E}" dt="2023-04-25T13:19:03.087" v="5024" actId="20577"/>
          <ac:spMkLst>
            <pc:docMk/>
            <pc:sldMk cId="3424586822" sldId="37969"/>
            <ac:spMk id="10" creationId="{7A2A7EC3-852A-5A16-F0B5-3531D0D66745}"/>
          </ac:spMkLst>
        </pc:spChg>
      </pc:sldChg>
      <pc:sldChg chg="modSp add mod">
        <pc:chgData name="Anuj Kumar" userId="fbbf561fc1d5fd09" providerId="LiveId" clId="{65ACE20B-5EDE-44F3-A457-7BBCAD3DB98E}" dt="2023-04-25T13:19:05.723" v="5027" actId="6549"/>
        <pc:sldMkLst>
          <pc:docMk/>
          <pc:sldMk cId="316439931" sldId="37970"/>
        </pc:sldMkLst>
        <pc:spChg chg="mod">
          <ac:chgData name="Anuj Kumar" userId="fbbf561fc1d5fd09" providerId="LiveId" clId="{65ACE20B-5EDE-44F3-A457-7BBCAD3DB98E}" dt="2023-04-25T13:19:05.723" v="5027" actId="6549"/>
          <ac:spMkLst>
            <pc:docMk/>
            <pc:sldMk cId="316439931" sldId="37970"/>
            <ac:spMk id="10" creationId="{7A2A7EC3-852A-5A16-F0B5-3531D0D66745}"/>
          </ac:spMkLst>
        </pc:spChg>
      </pc:sldChg>
      <pc:sldChg chg="modSp add mod">
        <pc:chgData name="Anuj Kumar" userId="fbbf561fc1d5fd09" providerId="LiveId" clId="{65ACE20B-5EDE-44F3-A457-7BBCAD3DB98E}" dt="2023-04-25T13:19:09.260" v="5028" actId="20577"/>
        <pc:sldMkLst>
          <pc:docMk/>
          <pc:sldMk cId="2791064184" sldId="37971"/>
        </pc:sldMkLst>
        <pc:spChg chg="mod">
          <ac:chgData name="Anuj Kumar" userId="fbbf561fc1d5fd09" providerId="LiveId" clId="{65ACE20B-5EDE-44F3-A457-7BBCAD3DB98E}" dt="2023-04-25T13:19:09.260" v="5028" actId="20577"/>
          <ac:spMkLst>
            <pc:docMk/>
            <pc:sldMk cId="2791064184" sldId="37971"/>
            <ac:spMk id="10" creationId="{7A2A7EC3-852A-5A16-F0B5-3531D0D66745}"/>
          </ac:spMkLst>
        </pc:spChg>
      </pc:sldChg>
      <pc:sldChg chg="modSp add mod">
        <pc:chgData name="Anuj Kumar" userId="fbbf561fc1d5fd09" providerId="LiveId" clId="{65ACE20B-5EDE-44F3-A457-7BBCAD3DB98E}" dt="2023-04-25T13:19:20.793" v="5032" actId="20577"/>
        <pc:sldMkLst>
          <pc:docMk/>
          <pc:sldMk cId="3826927262" sldId="37972"/>
        </pc:sldMkLst>
        <pc:spChg chg="mod">
          <ac:chgData name="Anuj Kumar" userId="fbbf561fc1d5fd09" providerId="LiveId" clId="{65ACE20B-5EDE-44F3-A457-7BBCAD3DB98E}" dt="2023-04-25T13:19:20.793" v="5032" actId="20577"/>
          <ac:spMkLst>
            <pc:docMk/>
            <pc:sldMk cId="3826927262" sldId="37972"/>
            <ac:spMk id="10" creationId="{7A2A7EC3-852A-5A16-F0B5-3531D0D66745}"/>
          </ac:spMkLst>
        </pc:spChg>
      </pc:sldChg>
      <pc:sldChg chg="modSp add mod">
        <pc:chgData name="Anuj Kumar" userId="fbbf561fc1d5fd09" providerId="LiveId" clId="{65ACE20B-5EDE-44F3-A457-7BBCAD3DB98E}" dt="2023-04-25T13:19:28.954" v="5040" actId="20577"/>
        <pc:sldMkLst>
          <pc:docMk/>
          <pc:sldMk cId="2130004803" sldId="37973"/>
        </pc:sldMkLst>
        <pc:spChg chg="mod">
          <ac:chgData name="Anuj Kumar" userId="fbbf561fc1d5fd09" providerId="LiveId" clId="{65ACE20B-5EDE-44F3-A457-7BBCAD3DB98E}" dt="2023-04-25T13:19:28.954" v="5040" actId="20577"/>
          <ac:spMkLst>
            <pc:docMk/>
            <pc:sldMk cId="2130004803" sldId="37973"/>
            <ac:spMk id="10" creationId="{7A2A7EC3-852A-5A16-F0B5-3531D0D66745}"/>
          </ac:spMkLst>
        </pc:spChg>
      </pc:sldChg>
      <pc:sldChg chg="modSp add mod">
        <pc:chgData name="Anuj Kumar" userId="fbbf561fc1d5fd09" providerId="LiveId" clId="{65ACE20B-5EDE-44F3-A457-7BBCAD3DB98E}" dt="2023-04-25T13:19:31.451" v="5042" actId="20577"/>
        <pc:sldMkLst>
          <pc:docMk/>
          <pc:sldMk cId="1745341891" sldId="37974"/>
        </pc:sldMkLst>
        <pc:spChg chg="mod">
          <ac:chgData name="Anuj Kumar" userId="fbbf561fc1d5fd09" providerId="LiveId" clId="{65ACE20B-5EDE-44F3-A457-7BBCAD3DB98E}" dt="2023-04-25T13:19:31.451" v="5042" actId="20577"/>
          <ac:spMkLst>
            <pc:docMk/>
            <pc:sldMk cId="1745341891" sldId="37974"/>
            <ac:spMk id="10" creationId="{7A2A7EC3-852A-5A16-F0B5-3531D0D66745}"/>
          </ac:spMkLst>
        </pc:spChg>
      </pc:sldChg>
      <pc:sldChg chg="modSp add mod">
        <pc:chgData name="Anuj Kumar" userId="fbbf561fc1d5fd09" providerId="LiveId" clId="{65ACE20B-5EDE-44F3-A457-7BBCAD3DB98E}" dt="2023-04-25T13:21:00.040" v="5046" actId="20577"/>
        <pc:sldMkLst>
          <pc:docMk/>
          <pc:sldMk cId="139064984" sldId="37975"/>
        </pc:sldMkLst>
        <pc:spChg chg="mod">
          <ac:chgData name="Anuj Kumar" userId="fbbf561fc1d5fd09" providerId="LiveId" clId="{65ACE20B-5EDE-44F3-A457-7BBCAD3DB98E}" dt="2023-04-25T13:21:00.040" v="5046" actId="20577"/>
          <ac:spMkLst>
            <pc:docMk/>
            <pc:sldMk cId="139064984" sldId="37975"/>
            <ac:spMk id="10" creationId="{7A2A7EC3-852A-5A16-F0B5-3531D0D66745}"/>
          </ac:spMkLst>
        </pc:spChg>
      </pc:sldChg>
      <pc:sldChg chg="modSp add mod">
        <pc:chgData name="Anuj Kumar" userId="fbbf561fc1d5fd09" providerId="LiveId" clId="{65ACE20B-5EDE-44F3-A457-7BBCAD3DB98E}" dt="2023-04-25T13:21:03.543" v="5049" actId="20577"/>
        <pc:sldMkLst>
          <pc:docMk/>
          <pc:sldMk cId="3948049190" sldId="37976"/>
        </pc:sldMkLst>
        <pc:spChg chg="mod">
          <ac:chgData name="Anuj Kumar" userId="fbbf561fc1d5fd09" providerId="LiveId" clId="{65ACE20B-5EDE-44F3-A457-7BBCAD3DB98E}" dt="2023-04-25T13:21:03.543" v="5049" actId="20577"/>
          <ac:spMkLst>
            <pc:docMk/>
            <pc:sldMk cId="3948049190" sldId="37976"/>
            <ac:spMk id="10" creationId="{7A2A7EC3-852A-5A16-F0B5-3531D0D66745}"/>
          </ac:spMkLst>
        </pc:spChg>
      </pc:sldChg>
      <pc:sldChg chg="modSp add mod">
        <pc:chgData name="Anuj Kumar" userId="fbbf561fc1d5fd09" providerId="LiveId" clId="{65ACE20B-5EDE-44F3-A457-7BBCAD3DB98E}" dt="2023-04-25T13:21:06.940" v="5052" actId="20577"/>
        <pc:sldMkLst>
          <pc:docMk/>
          <pc:sldMk cId="4138795487" sldId="37977"/>
        </pc:sldMkLst>
        <pc:spChg chg="mod">
          <ac:chgData name="Anuj Kumar" userId="fbbf561fc1d5fd09" providerId="LiveId" clId="{65ACE20B-5EDE-44F3-A457-7BBCAD3DB98E}" dt="2023-04-25T13:21:06.940" v="5052" actId="20577"/>
          <ac:spMkLst>
            <pc:docMk/>
            <pc:sldMk cId="4138795487" sldId="37977"/>
            <ac:spMk id="10" creationId="{7A2A7EC3-852A-5A16-F0B5-3531D0D66745}"/>
          </ac:spMkLst>
        </pc:spChg>
      </pc:sldChg>
      <pc:sldChg chg="modSp add mod">
        <pc:chgData name="Anuj Kumar" userId="fbbf561fc1d5fd09" providerId="LiveId" clId="{65ACE20B-5EDE-44F3-A457-7BBCAD3DB98E}" dt="2023-04-25T13:21:10.355" v="5055" actId="20577"/>
        <pc:sldMkLst>
          <pc:docMk/>
          <pc:sldMk cId="389769781" sldId="37978"/>
        </pc:sldMkLst>
        <pc:spChg chg="mod">
          <ac:chgData name="Anuj Kumar" userId="fbbf561fc1d5fd09" providerId="LiveId" clId="{65ACE20B-5EDE-44F3-A457-7BBCAD3DB98E}" dt="2023-04-25T13:21:10.355" v="5055" actId="20577"/>
          <ac:spMkLst>
            <pc:docMk/>
            <pc:sldMk cId="389769781" sldId="37978"/>
            <ac:spMk id="10" creationId="{7A2A7EC3-852A-5A16-F0B5-3531D0D66745}"/>
          </ac:spMkLst>
        </pc:spChg>
      </pc:sldChg>
      <pc:sldChg chg="modSp add mod">
        <pc:chgData name="Anuj Kumar" userId="fbbf561fc1d5fd09" providerId="LiveId" clId="{65ACE20B-5EDE-44F3-A457-7BBCAD3DB98E}" dt="2023-04-25T13:21:13.720" v="5059" actId="20577"/>
        <pc:sldMkLst>
          <pc:docMk/>
          <pc:sldMk cId="950175834" sldId="37979"/>
        </pc:sldMkLst>
        <pc:spChg chg="mod">
          <ac:chgData name="Anuj Kumar" userId="fbbf561fc1d5fd09" providerId="LiveId" clId="{65ACE20B-5EDE-44F3-A457-7BBCAD3DB98E}" dt="2023-04-25T13:21:13.720" v="5059" actId="20577"/>
          <ac:spMkLst>
            <pc:docMk/>
            <pc:sldMk cId="950175834" sldId="37979"/>
            <ac:spMk id="10" creationId="{7A2A7EC3-852A-5A16-F0B5-3531D0D66745}"/>
          </ac:spMkLst>
        </pc:spChg>
      </pc:sldChg>
      <pc:sldChg chg="modSp add mod">
        <pc:chgData name="Anuj Kumar" userId="fbbf561fc1d5fd09" providerId="LiveId" clId="{65ACE20B-5EDE-44F3-A457-7BBCAD3DB98E}" dt="2023-04-25T13:21:18.393" v="5063" actId="20577"/>
        <pc:sldMkLst>
          <pc:docMk/>
          <pc:sldMk cId="1462240607" sldId="37980"/>
        </pc:sldMkLst>
        <pc:spChg chg="mod">
          <ac:chgData name="Anuj Kumar" userId="fbbf561fc1d5fd09" providerId="LiveId" clId="{65ACE20B-5EDE-44F3-A457-7BBCAD3DB98E}" dt="2023-04-25T13:21:18.393" v="5063" actId="20577"/>
          <ac:spMkLst>
            <pc:docMk/>
            <pc:sldMk cId="1462240607" sldId="37980"/>
            <ac:spMk id="10" creationId="{7A2A7EC3-852A-5A16-F0B5-3531D0D66745}"/>
          </ac:spMkLst>
        </pc:spChg>
      </pc:sldChg>
      <pc:sldChg chg="modSp add mod">
        <pc:chgData name="Anuj Kumar" userId="fbbf561fc1d5fd09" providerId="LiveId" clId="{65ACE20B-5EDE-44F3-A457-7BBCAD3DB98E}" dt="2023-04-25T13:21:22.793" v="5065" actId="6549"/>
        <pc:sldMkLst>
          <pc:docMk/>
          <pc:sldMk cId="606884060" sldId="37981"/>
        </pc:sldMkLst>
        <pc:spChg chg="mod">
          <ac:chgData name="Anuj Kumar" userId="fbbf561fc1d5fd09" providerId="LiveId" clId="{65ACE20B-5EDE-44F3-A457-7BBCAD3DB98E}" dt="2023-04-25T13:21:22.793" v="5065" actId="6549"/>
          <ac:spMkLst>
            <pc:docMk/>
            <pc:sldMk cId="606884060" sldId="37981"/>
            <ac:spMk id="10" creationId="{7A2A7EC3-852A-5A16-F0B5-3531D0D66745}"/>
          </ac:spMkLst>
        </pc:spChg>
      </pc:sldChg>
      <pc:sldChg chg="modSp add mod">
        <pc:chgData name="Anuj Kumar" userId="fbbf561fc1d5fd09" providerId="LiveId" clId="{65ACE20B-5EDE-44F3-A457-7BBCAD3DB98E}" dt="2023-04-25T13:22:36.205" v="5069" actId="20577"/>
        <pc:sldMkLst>
          <pc:docMk/>
          <pc:sldMk cId="635364120" sldId="37982"/>
        </pc:sldMkLst>
        <pc:spChg chg="mod">
          <ac:chgData name="Anuj Kumar" userId="fbbf561fc1d5fd09" providerId="LiveId" clId="{65ACE20B-5EDE-44F3-A457-7BBCAD3DB98E}" dt="2023-04-25T13:22:36.205" v="5069" actId="20577"/>
          <ac:spMkLst>
            <pc:docMk/>
            <pc:sldMk cId="635364120" sldId="37982"/>
            <ac:spMk id="10" creationId="{7A2A7EC3-852A-5A16-F0B5-3531D0D66745}"/>
          </ac:spMkLst>
        </pc:spChg>
      </pc:sldChg>
      <pc:sldChg chg="modSp add mod">
        <pc:chgData name="Anuj Kumar" userId="fbbf561fc1d5fd09" providerId="LiveId" clId="{65ACE20B-5EDE-44F3-A457-7BBCAD3DB98E}" dt="2023-04-25T13:24:10.899" v="5087" actId="20577"/>
        <pc:sldMkLst>
          <pc:docMk/>
          <pc:sldMk cId="148676020" sldId="37983"/>
        </pc:sldMkLst>
        <pc:spChg chg="mod">
          <ac:chgData name="Anuj Kumar" userId="fbbf561fc1d5fd09" providerId="LiveId" clId="{65ACE20B-5EDE-44F3-A457-7BBCAD3DB98E}" dt="2023-04-25T13:24:10.899" v="5087" actId="20577"/>
          <ac:spMkLst>
            <pc:docMk/>
            <pc:sldMk cId="148676020" sldId="37983"/>
            <ac:spMk id="10" creationId="{7A2A7EC3-852A-5A16-F0B5-3531D0D66745}"/>
          </ac:spMkLst>
        </pc:spChg>
      </pc:sldChg>
    </pc:docChg>
  </pc:docChgLst>
  <pc:docChgLst>
    <pc:chgData name="Anuj Kumar" userId="fbbf561fc1d5fd09" providerId="LiveId" clId="{667378A6-BF0A-4B04-BA90-0460C9B32CDE}"/>
    <pc:docChg chg="undo custSel addSld delSld modSld">
      <pc:chgData name="Anuj Kumar" userId="fbbf561fc1d5fd09" providerId="LiveId" clId="{667378A6-BF0A-4B04-BA90-0460C9B32CDE}" dt="2023-05-05T14:13:41.145" v="7488" actId="1076"/>
      <pc:docMkLst>
        <pc:docMk/>
      </pc:docMkLst>
      <pc:sldChg chg="addSp delSp modSp mod">
        <pc:chgData name="Anuj Kumar" userId="fbbf561fc1d5fd09" providerId="LiveId" clId="{667378A6-BF0A-4B04-BA90-0460C9B32CDE}" dt="2023-05-05T14:13:41.145" v="7488" actId="1076"/>
        <pc:sldMkLst>
          <pc:docMk/>
          <pc:sldMk cId="1862188659" sldId="33269"/>
        </pc:sldMkLst>
        <pc:picChg chg="add mod">
          <ac:chgData name="Anuj Kumar" userId="fbbf561fc1d5fd09" providerId="LiveId" clId="{667378A6-BF0A-4B04-BA90-0460C9B32CDE}" dt="2023-05-05T14:13:41.145" v="7488" actId="1076"/>
          <ac:picMkLst>
            <pc:docMk/>
            <pc:sldMk cId="1862188659" sldId="33269"/>
            <ac:picMk id="3" creationId="{2DBD9A67-E371-BC3A-6BEC-1AA0FA32C254}"/>
          </ac:picMkLst>
        </pc:picChg>
        <pc:picChg chg="del">
          <ac:chgData name="Anuj Kumar" userId="fbbf561fc1d5fd09" providerId="LiveId" clId="{667378A6-BF0A-4B04-BA90-0460C9B32CDE}" dt="2023-05-05T14:13:36.794" v="7485" actId="478"/>
          <ac:picMkLst>
            <pc:docMk/>
            <pc:sldMk cId="1862188659" sldId="33269"/>
            <ac:picMk id="4" creationId="{56B1ABA0-27E9-4702-6640-20A37AA65D46}"/>
          </ac:picMkLst>
        </pc:picChg>
      </pc:sldChg>
      <pc:sldChg chg="modSp mod">
        <pc:chgData name="Anuj Kumar" userId="fbbf561fc1d5fd09" providerId="LiveId" clId="{667378A6-BF0A-4B04-BA90-0460C9B32CDE}" dt="2023-05-05T06:29:26.875" v="494" actId="20577"/>
        <pc:sldMkLst>
          <pc:docMk/>
          <pc:sldMk cId="1022521700" sldId="35627"/>
        </pc:sldMkLst>
        <pc:spChg chg="mod">
          <ac:chgData name="Anuj Kumar" userId="fbbf561fc1d5fd09" providerId="LiveId" clId="{667378A6-BF0A-4B04-BA90-0460C9B32CDE}" dt="2023-05-05T06:29:26.875" v="494" actId="20577"/>
          <ac:spMkLst>
            <pc:docMk/>
            <pc:sldMk cId="1022521700" sldId="35627"/>
            <ac:spMk id="10" creationId="{7A2A7EC3-852A-5A16-F0B5-3531D0D66745}"/>
          </ac:spMkLst>
        </pc:spChg>
      </pc:sldChg>
      <pc:sldChg chg="addSp delSp modSp">
        <pc:chgData name="Anuj Kumar" userId="fbbf561fc1d5fd09" providerId="LiveId" clId="{667378A6-BF0A-4B04-BA90-0460C9B32CDE}" dt="2023-05-05T06:30:20.235" v="498" actId="1076"/>
        <pc:sldMkLst>
          <pc:docMk/>
          <pc:sldMk cId="1102545028" sldId="35628"/>
        </pc:sldMkLst>
        <pc:picChg chg="add mod">
          <ac:chgData name="Anuj Kumar" userId="fbbf561fc1d5fd09" providerId="LiveId" clId="{667378A6-BF0A-4B04-BA90-0460C9B32CDE}" dt="2023-05-05T06:30:20.235" v="498" actId="1076"/>
          <ac:picMkLst>
            <pc:docMk/>
            <pc:sldMk cId="1102545028" sldId="35628"/>
            <ac:picMk id="3" creationId="{631205BC-1396-79E6-3AAD-44C42CEBB270}"/>
          </ac:picMkLst>
        </pc:picChg>
        <pc:picChg chg="del">
          <ac:chgData name="Anuj Kumar" userId="fbbf561fc1d5fd09" providerId="LiveId" clId="{667378A6-BF0A-4B04-BA90-0460C9B32CDE}" dt="2023-05-05T06:30:15.357" v="496" actId="478"/>
          <ac:picMkLst>
            <pc:docMk/>
            <pc:sldMk cId="1102545028" sldId="35628"/>
            <ac:picMk id="1026" creationId="{27AB3CCE-7542-3D65-2027-15044E140D08}"/>
          </ac:picMkLst>
        </pc:picChg>
      </pc:sldChg>
      <pc:sldChg chg="modSp mod">
        <pc:chgData name="Anuj Kumar" userId="fbbf561fc1d5fd09" providerId="LiveId" clId="{667378A6-BF0A-4B04-BA90-0460C9B32CDE}" dt="2023-05-05T11:36:18.625" v="4810" actId="20577"/>
        <pc:sldMkLst>
          <pc:docMk/>
          <pc:sldMk cId="2627812795" sldId="36047"/>
        </pc:sldMkLst>
        <pc:spChg chg="mod">
          <ac:chgData name="Anuj Kumar" userId="fbbf561fc1d5fd09" providerId="LiveId" clId="{667378A6-BF0A-4B04-BA90-0460C9B32CDE}" dt="2023-05-05T11:36:18.625" v="4810" actId="20577"/>
          <ac:spMkLst>
            <pc:docMk/>
            <pc:sldMk cId="2627812795" sldId="36047"/>
            <ac:spMk id="7" creationId="{00000000-0000-0000-0000-000000000000}"/>
          </ac:spMkLst>
        </pc:spChg>
      </pc:sldChg>
      <pc:sldChg chg="addSp modSp add mod">
        <pc:chgData name="Anuj Kumar" userId="fbbf561fc1d5fd09" providerId="LiveId" clId="{667378A6-BF0A-4B04-BA90-0460C9B32CDE}" dt="2023-05-05T14:11:27.504" v="7482" actId="1037"/>
        <pc:sldMkLst>
          <pc:docMk/>
          <pc:sldMk cId="415995709" sldId="37226"/>
        </pc:sldMkLst>
        <pc:spChg chg="add mod">
          <ac:chgData name="Anuj Kumar" userId="fbbf561fc1d5fd09" providerId="LiveId" clId="{667378A6-BF0A-4B04-BA90-0460C9B32CDE}" dt="2023-05-05T14:11:27.504" v="7482" actId="1037"/>
          <ac:spMkLst>
            <pc:docMk/>
            <pc:sldMk cId="415995709" sldId="37226"/>
            <ac:spMk id="2" creationId="{F4154F16-567C-58AA-B7ED-DB7E10EF1AA8}"/>
          </ac:spMkLst>
        </pc:spChg>
      </pc:sldChg>
      <pc:sldChg chg="modSp mod">
        <pc:chgData name="Anuj Kumar" userId="fbbf561fc1d5fd09" providerId="LiveId" clId="{667378A6-BF0A-4B04-BA90-0460C9B32CDE}" dt="2023-05-05T06:43:48.171" v="2015" actId="20577"/>
        <pc:sldMkLst>
          <pc:docMk/>
          <pc:sldMk cId="1801021570" sldId="37549"/>
        </pc:sldMkLst>
        <pc:spChg chg="mod">
          <ac:chgData name="Anuj Kumar" userId="fbbf561fc1d5fd09" providerId="LiveId" clId="{667378A6-BF0A-4B04-BA90-0460C9B32CDE}" dt="2023-05-05T06:43:48.171" v="2015" actId="20577"/>
          <ac:spMkLst>
            <pc:docMk/>
            <pc:sldMk cId="1801021570" sldId="37549"/>
            <ac:spMk id="10" creationId="{7A2A7EC3-852A-5A16-F0B5-3531D0D66745}"/>
          </ac:spMkLst>
        </pc:spChg>
      </pc:sldChg>
      <pc:sldChg chg="addSp delSp modSp">
        <pc:chgData name="Anuj Kumar" userId="fbbf561fc1d5fd09" providerId="LiveId" clId="{667378A6-BF0A-4B04-BA90-0460C9B32CDE}" dt="2023-05-05T06:44:03.347" v="2019" actId="1076"/>
        <pc:sldMkLst>
          <pc:docMk/>
          <pc:sldMk cId="1110703182" sldId="37550"/>
        </pc:sldMkLst>
        <pc:picChg chg="del">
          <ac:chgData name="Anuj Kumar" userId="fbbf561fc1d5fd09" providerId="LiveId" clId="{667378A6-BF0A-4B04-BA90-0460C9B32CDE}" dt="2023-05-05T06:43:57.334" v="2016" actId="478"/>
          <ac:picMkLst>
            <pc:docMk/>
            <pc:sldMk cId="1110703182" sldId="37550"/>
            <ac:picMk id="2050" creationId="{9411A017-A5EC-4611-0A3C-3D96B8F5EA32}"/>
          </ac:picMkLst>
        </pc:picChg>
        <pc:picChg chg="add mod">
          <ac:chgData name="Anuj Kumar" userId="fbbf561fc1d5fd09" providerId="LiveId" clId="{667378A6-BF0A-4B04-BA90-0460C9B32CDE}" dt="2023-05-05T06:44:03.347" v="2019" actId="1076"/>
          <ac:picMkLst>
            <pc:docMk/>
            <pc:sldMk cId="1110703182" sldId="37550"/>
            <ac:picMk id="5122" creationId="{3059307B-AAE5-B13B-2DA9-0FD4F89B5BEB}"/>
          </ac:picMkLst>
        </pc:picChg>
      </pc:sldChg>
      <pc:sldChg chg="modSp mod">
        <pc:chgData name="Anuj Kumar" userId="fbbf561fc1d5fd09" providerId="LiveId" clId="{667378A6-BF0A-4B04-BA90-0460C9B32CDE}" dt="2023-05-05T11:41:51.835" v="5127" actId="20577"/>
        <pc:sldMkLst>
          <pc:docMk/>
          <pc:sldMk cId="1390961840" sldId="37551"/>
        </pc:sldMkLst>
        <pc:spChg chg="mod">
          <ac:chgData name="Anuj Kumar" userId="fbbf561fc1d5fd09" providerId="LiveId" clId="{667378A6-BF0A-4B04-BA90-0460C9B32CDE}" dt="2023-05-05T11:41:51.835" v="5127" actId="20577"/>
          <ac:spMkLst>
            <pc:docMk/>
            <pc:sldMk cId="1390961840" sldId="37551"/>
            <ac:spMk id="7" creationId="{00000000-0000-0000-0000-000000000000}"/>
          </ac:spMkLst>
        </pc:spChg>
      </pc:sldChg>
      <pc:sldChg chg="modSp mod">
        <pc:chgData name="Anuj Kumar" userId="fbbf561fc1d5fd09" providerId="LiveId" clId="{667378A6-BF0A-4B04-BA90-0460C9B32CDE}" dt="2023-05-05T06:40:24.711" v="1713" actId="20577"/>
        <pc:sldMkLst>
          <pc:docMk/>
          <pc:sldMk cId="215829517" sldId="37553"/>
        </pc:sldMkLst>
        <pc:spChg chg="mod">
          <ac:chgData name="Anuj Kumar" userId="fbbf561fc1d5fd09" providerId="LiveId" clId="{667378A6-BF0A-4B04-BA90-0460C9B32CDE}" dt="2023-05-05T06:40:24.711" v="1713" actId="20577"/>
          <ac:spMkLst>
            <pc:docMk/>
            <pc:sldMk cId="215829517" sldId="37553"/>
            <ac:spMk id="10" creationId="{7A2A7EC3-852A-5A16-F0B5-3531D0D66745}"/>
          </ac:spMkLst>
        </pc:spChg>
      </pc:sldChg>
      <pc:sldChg chg="addSp delSp modSp">
        <pc:chgData name="Anuj Kumar" userId="fbbf561fc1d5fd09" providerId="LiveId" clId="{667378A6-BF0A-4B04-BA90-0460C9B32CDE}" dt="2023-05-05T06:40:10.261" v="1666" actId="1076"/>
        <pc:sldMkLst>
          <pc:docMk/>
          <pc:sldMk cId="2161023345" sldId="37554"/>
        </pc:sldMkLst>
        <pc:picChg chg="del">
          <ac:chgData name="Anuj Kumar" userId="fbbf561fc1d5fd09" providerId="LiveId" clId="{667378A6-BF0A-4B04-BA90-0460C9B32CDE}" dt="2023-05-05T06:40:06.134" v="1663" actId="478"/>
          <ac:picMkLst>
            <pc:docMk/>
            <pc:sldMk cId="2161023345" sldId="37554"/>
            <ac:picMk id="1026" creationId="{157DC9FD-D779-3309-F0C5-3CCF8EFD222D}"/>
          </ac:picMkLst>
        </pc:picChg>
        <pc:picChg chg="add mod">
          <ac:chgData name="Anuj Kumar" userId="fbbf561fc1d5fd09" providerId="LiveId" clId="{667378A6-BF0A-4B04-BA90-0460C9B32CDE}" dt="2023-05-05T06:40:10.261" v="1666" actId="1076"/>
          <ac:picMkLst>
            <pc:docMk/>
            <pc:sldMk cId="2161023345" sldId="37554"/>
            <ac:picMk id="4098" creationId="{EE360AC3-BA26-E38F-61A0-7ED701FBA895}"/>
          </ac:picMkLst>
        </pc:picChg>
      </pc:sldChg>
      <pc:sldChg chg="modSp mod">
        <pc:chgData name="Anuj Kumar" userId="fbbf561fc1d5fd09" providerId="LiveId" clId="{667378A6-BF0A-4B04-BA90-0460C9B32CDE}" dt="2023-05-05T11:40:30.615" v="5103" actId="21"/>
        <pc:sldMkLst>
          <pc:docMk/>
          <pc:sldMk cId="2389861642" sldId="37555"/>
        </pc:sldMkLst>
        <pc:spChg chg="mod">
          <ac:chgData name="Anuj Kumar" userId="fbbf561fc1d5fd09" providerId="LiveId" clId="{667378A6-BF0A-4B04-BA90-0460C9B32CDE}" dt="2023-05-05T11:40:30.615" v="5103" actId="21"/>
          <ac:spMkLst>
            <pc:docMk/>
            <pc:sldMk cId="2389861642" sldId="37555"/>
            <ac:spMk id="7" creationId="{00000000-0000-0000-0000-000000000000}"/>
          </ac:spMkLst>
        </pc:spChg>
      </pc:sldChg>
      <pc:sldChg chg="modSp mod">
        <pc:chgData name="Anuj Kumar" userId="fbbf561fc1d5fd09" providerId="LiveId" clId="{667378A6-BF0A-4B04-BA90-0460C9B32CDE}" dt="2023-05-05T06:37:36.982" v="1372" actId="20577"/>
        <pc:sldMkLst>
          <pc:docMk/>
          <pc:sldMk cId="1902798437" sldId="37556"/>
        </pc:sldMkLst>
        <pc:spChg chg="mod">
          <ac:chgData name="Anuj Kumar" userId="fbbf561fc1d5fd09" providerId="LiveId" clId="{667378A6-BF0A-4B04-BA90-0460C9B32CDE}" dt="2023-05-05T06:37:36.982" v="1372" actId="20577"/>
          <ac:spMkLst>
            <pc:docMk/>
            <pc:sldMk cId="1902798437" sldId="37556"/>
            <ac:spMk id="10" creationId="{7A2A7EC3-852A-5A16-F0B5-3531D0D66745}"/>
          </ac:spMkLst>
        </pc:spChg>
      </pc:sldChg>
      <pc:sldChg chg="addSp delSp modSp">
        <pc:chgData name="Anuj Kumar" userId="fbbf561fc1d5fd09" providerId="LiveId" clId="{667378A6-BF0A-4B04-BA90-0460C9B32CDE}" dt="2023-05-05T06:36:10.463" v="1270" actId="1076"/>
        <pc:sldMkLst>
          <pc:docMk/>
          <pc:sldMk cId="3813854865" sldId="37557"/>
        </pc:sldMkLst>
        <pc:picChg chg="del">
          <ac:chgData name="Anuj Kumar" userId="fbbf561fc1d5fd09" providerId="LiveId" clId="{667378A6-BF0A-4B04-BA90-0460C9B32CDE}" dt="2023-05-05T06:36:05.926" v="1267" actId="478"/>
          <ac:picMkLst>
            <pc:docMk/>
            <pc:sldMk cId="3813854865" sldId="37557"/>
            <ac:picMk id="3" creationId="{D4D54BA8-F7D4-A152-46DF-26176595D04B}"/>
          </ac:picMkLst>
        </pc:picChg>
        <pc:picChg chg="add mod">
          <ac:chgData name="Anuj Kumar" userId="fbbf561fc1d5fd09" providerId="LiveId" clId="{667378A6-BF0A-4B04-BA90-0460C9B32CDE}" dt="2023-05-05T06:36:10.463" v="1270" actId="1076"/>
          <ac:picMkLst>
            <pc:docMk/>
            <pc:sldMk cId="3813854865" sldId="37557"/>
            <ac:picMk id="3074" creationId="{5AA1CBDF-961A-A856-8C83-E7F69B584C2B}"/>
          </ac:picMkLst>
        </pc:picChg>
      </pc:sldChg>
      <pc:sldChg chg="modSp mod">
        <pc:chgData name="Anuj Kumar" userId="fbbf561fc1d5fd09" providerId="LiveId" clId="{667378A6-BF0A-4B04-BA90-0460C9B32CDE}" dt="2023-05-05T11:38:57.460" v="4950" actId="255"/>
        <pc:sldMkLst>
          <pc:docMk/>
          <pc:sldMk cId="1855504417" sldId="37558"/>
        </pc:sldMkLst>
        <pc:spChg chg="mod">
          <ac:chgData name="Anuj Kumar" userId="fbbf561fc1d5fd09" providerId="LiveId" clId="{667378A6-BF0A-4B04-BA90-0460C9B32CDE}" dt="2023-05-05T11:38:57.460" v="4950" actId="255"/>
          <ac:spMkLst>
            <pc:docMk/>
            <pc:sldMk cId="1855504417" sldId="37558"/>
            <ac:spMk id="7" creationId="{00000000-0000-0000-0000-000000000000}"/>
          </ac:spMkLst>
        </pc:spChg>
      </pc:sldChg>
      <pc:sldChg chg="modSp mod">
        <pc:chgData name="Anuj Kumar" userId="fbbf561fc1d5fd09" providerId="LiveId" clId="{667378A6-BF0A-4B04-BA90-0460C9B32CDE}" dt="2023-05-05T06:33:07.649" v="979"/>
        <pc:sldMkLst>
          <pc:docMk/>
          <pc:sldMk cId="2311513025" sldId="37562"/>
        </pc:sldMkLst>
        <pc:spChg chg="mod">
          <ac:chgData name="Anuj Kumar" userId="fbbf561fc1d5fd09" providerId="LiveId" clId="{667378A6-BF0A-4B04-BA90-0460C9B32CDE}" dt="2023-05-05T06:33:07.649" v="979"/>
          <ac:spMkLst>
            <pc:docMk/>
            <pc:sldMk cId="2311513025" sldId="37562"/>
            <ac:spMk id="10" creationId="{7A2A7EC3-852A-5A16-F0B5-3531D0D66745}"/>
          </ac:spMkLst>
        </pc:spChg>
      </pc:sldChg>
      <pc:sldChg chg="addSp delSp modSp">
        <pc:chgData name="Anuj Kumar" userId="fbbf561fc1d5fd09" providerId="LiveId" clId="{667378A6-BF0A-4B04-BA90-0460C9B32CDE}" dt="2023-05-05T06:33:24.358" v="983" actId="1076"/>
        <pc:sldMkLst>
          <pc:docMk/>
          <pc:sldMk cId="3966865965" sldId="37563"/>
        </pc:sldMkLst>
        <pc:picChg chg="del">
          <ac:chgData name="Anuj Kumar" userId="fbbf561fc1d5fd09" providerId="LiveId" clId="{667378A6-BF0A-4B04-BA90-0460C9B32CDE}" dt="2023-05-05T06:33:19.623" v="980" actId="478"/>
          <ac:picMkLst>
            <pc:docMk/>
            <pc:sldMk cId="3966865965" sldId="37563"/>
            <ac:picMk id="3" creationId="{8F909F5E-0DD2-B3E1-FDE3-5C3CE0347A9C}"/>
          </ac:picMkLst>
        </pc:picChg>
        <pc:picChg chg="add mod">
          <ac:chgData name="Anuj Kumar" userId="fbbf561fc1d5fd09" providerId="LiveId" clId="{667378A6-BF0A-4B04-BA90-0460C9B32CDE}" dt="2023-05-05T06:33:24.358" v="983" actId="1076"/>
          <ac:picMkLst>
            <pc:docMk/>
            <pc:sldMk cId="3966865965" sldId="37563"/>
            <ac:picMk id="2050" creationId="{41CA697F-831C-94AF-11B8-FE9BB48EC1D6}"/>
          </ac:picMkLst>
        </pc:picChg>
      </pc:sldChg>
      <pc:sldChg chg="modSp mod">
        <pc:chgData name="Anuj Kumar" userId="fbbf561fc1d5fd09" providerId="LiveId" clId="{667378A6-BF0A-4B04-BA90-0460C9B32CDE}" dt="2023-05-05T06:49:49.680" v="2439" actId="20577"/>
        <pc:sldMkLst>
          <pc:docMk/>
          <pc:sldMk cId="258794682" sldId="37567"/>
        </pc:sldMkLst>
        <pc:spChg chg="mod">
          <ac:chgData name="Anuj Kumar" userId="fbbf561fc1d5fd09" providerId="LiveId" clId="{667378A6-BF0A-4B04-BA90-0460C9B32CDE}" dt="2023-05-05T06:49:49.680" v="2439" actId="20577"/>
          <ac:spMkLst>
            <pc:docMk/>
            <pc:sldMk cId="258794682" sldId="37567"/>
            <ac:spMk id="10" creationId="{7A2A7EC3-852A-5A16-F0B5-3531D0D66745}"/>
          </ac:spMkLst>
        </pc:spChg>
      </pc:sldChg>
      <pc:sldChg chg="addSp delSp modSp">
        <pc:chgData name="Anuj Kumar" userId="fbbf561fc1d5fd09" providerId="LiveId" clId="{667378A6-BF0A-4B04-BA90-0460C9B32CDE}" dt="2023-05-05T06:50:21.586" v="2443" actId="1076"/>
        <pc:sldMkLst>
          <pc:docMk/>
          <pc:sldMk cId="2984440622" sldId="37568"/>
        </pc:sldMkLst>
        <pc:picChg chg="del">
          <ac:chgData name="Anuj Kumar" userId="fbbf561fc1d5fd09" providerId="LiveId" clId="{667378A6-BF0A-4B04-BA90-0460C9B32CDE}" dt="2023-05-05T06:50:15.284" v="2440" actId="478"/>
          <ac:picMkLst>
            <pc:docMk/>
            <pc:sldMk cId="2984440622" sldId="37568"/>
            <ac:picMk id="3074" creationId="{D91BA6B6-D167-2812-8691-9948D049B4CB}"/>
          </ac:picMkLst>
        </pc:picChg>
        <pc:picChg chg="add mod">
          <ac:chgData name="Anuj Kumar" userId="fbbf561fc1d5fd09" providerId="LiveId" clId="{667378A6-BF0A-4B04-BA90-0460C9B32CDE}" dt="2023-05-05T06:50:21.586" v="2443" actId="1076"/>
          <ac:picMkLst>
            <pc:docMk/>
            <pc:sldMk cId="2984440622" sldId="37568"/>
            <ac:picMk id="6146" creationId="{BB9B109E-939A-8F35-F9EA-753D69D0813B}"/>
          </ac:picMkLst>
        </pc:picChg>
      </pc:sldChg>
      <pc:sldChg chg="modSp mod">
        <pc:chgData name="Anuj Kumar" userId="fbbf561fc1d5fd09" providerId="LiveId" clId="{667378A6-BF0A-4B04-BA90-0460C9B32CDE}" dt="2023-05-05T11:42:51.881" v="5194" actId="20577"/>
        <pc:sldMkLst>
          <pc:docMk/>
          <pc:sldMk cId="2979475229" sldId="37569"/>
        </pc:sldMkLst>
        <pc:spChg chg="mod">
          <ac:chgData name="Anuj Kumar" userId="fbbf561fc1d5fd09" providerId="LiveId" clId="{667378A6-BF0A-4B04-BA90-0460C9B32CDE}" dt="2023-05-05T11:42:51.881" v="5194" actId="20577"/>
          <ac:spMkLst>
            <pc:docMk/>
            <pc:sldMk cId="2979475229" sldId="37569"/>
            <ac:spMk id="7" creationId="{00000000-0000-0000-0000-000000000000}"/>
          </ac:spMkLst>
        </pc:spChg>
      </pc:sldChg>
      <pc:sldChg chg="modSp mod">
        <pc:chgData name="Anuj Kumar" userId="fbbf561fc1d5fd09" providerId="LiveId" clId="{667378A6-BF0A-4B04-BA90-0460C9B32CDE}" dt="2023-05-05T06:58:11.432" v="3006" actId="20577"/>
        <pc:sldMkLst>
          <pc:docMk/>
          <pc:sldMk cId="2425010638" sldId="37570"/>
        </pc:sldMkLst>
        <pc:spChg chg="mod">
          <ac:chgData name="Anuj Kumar" userId="fbbf561fc1d5fd09" providerId="LiveId" clId="{667378A6-BF0A-4B04-BA90-0460C9B32CDE}" dt="2023-05-05T06:58:11.432" v="3006" actId="20577"/>
          <ac:spMkLst>
            <pc:docMk/>
            <pc:sldMk cId="2425010638" sldId="37570"/>
            <ac:spMk id="10" creationId="{7A2A7EC3-852A-5A16-F0B5-3531D0D66745}"/>
          </ac:spMkLst>
        </pc:spChg>
      </pc:sldChg>
      <pc:sldChg chg="addSp delSp modSp">
        <pc:chgData name="Anuj Kumar" userId="fbbf561fc1d5fd09" providerId="LiveId" clId="{667378A6-BF0A-4B04-BA90-0460C9B32CDE}" dt="2023-05-05T06:57:25.809" v="2970" actId="1076"/>
        <pc:sldMkLst>
          <pc:docMk/>
          <pc:sldMk cId="3602942947" sldId="37571"/>
        </pc:sldMkLst>
        <pc:picChg chg="del">
          <ac:chgData name="Anuj Kumar" userId="fbbf561fc1d5fd09" providerId="LiveId" clId="{667378A6-BF0A-4B04-BA90-0460C9B32CDE}" dt="2023-05-05T06:57:20.534" v="2967" actId="478"/>
          <ac:picMkLst>
            <pc:docMk/>
            <pc:sldMk cId="3602942947" sldId="37571"/>
            <ac:picMk id="5122" creationId="{0E2338CA-8878-F68D-D81D-62032F23BFAE}"/>
          </ac:picMkLst>
        </pc:picChg>
        <pc:picChg chg="add mod">
          <ac:chgData name="Anuj Kumar" userId="fbbf561fc1d5fd09" providerId="LiveId" clId="{667378A6-BF0A-4B04-BA90-0460C9B32CDE}" dt="2023-05-05T06:57:25.809" v="2970" actId="1076"/>
          <ac:picMkLst>
            <pc:docMk/>
            <pc:sldMk cId="3602942947" sldId="37571"/>
            <ac:picMk id="8194" creationId="{F9DE30E8-6461-6886-67E1-10A2105C2E71}"/>
          </ac:picMkLst>
        </pc:picChg>
      </pc:sldChg>
      <pc:sldChg chg="modSp mod">
        <pc:chgData name="Anuj Kumar" userId="fbbf561fc1d5fd09" providerId="LiveId" clId="{667378A6-BF0A-4B04-BA90-0460C9B32CDE}" dt="2023-05-05T11:45:52.443" v="5408" actId="20577"/>
        <pc:sldMkLst>
          <pc:docMk/>
          <pc:sldMk cId="1996721101" sldId="37572"/>
        </pc:sldMkLst>
        <pc:spChg chg="mod">
          <ac:chgData name="Anuj Kumar" userId="fbbf561fc1d5fd09" providerId="LiveId" clId="{667378A6-BF0A-4B04-BA90-0460C9B32CDE}" dt="2023-05-05T11:45:52.443" v="5408" actId="20577"/>
          <ac:spMkLst>
            <pc:docMk/>
            <pc:sldMk cId="1996721101" sldId="37572"/>
            <ac:spMk id="7" creationId="{00000000-0000-0000-0000-000000000000}"/>
          </ac:spMkLst>
        </pc:spChg>
      </pc:sldChg>
      <pc:sldChg chg="modSp mod">
        <pc:chgData name="Anuj Kumar" userId="fbbf561fc1d5fd09" providerId="LiveId" clId="{667378A6-BF0A-4B04-BA90-0460C9B32CDE}" dt="2023-05-05T07:01:26.457" v="3399" actId="20577"/>
        <pc:sldMkLst>
          <pc:docMk/>
          <pc:sldMk cId="1346513316" sldId="37573"/>
        </pc:sldMkLst>
        <pc:spChg chg="mod">
          <ac:chgData name="Anuj Kumar" userId="fbbf561fc1d5fd09" providerId="LiveId" clId="{667378A6-BF0A-4B04-BA90-0460C9B32CDE}" dt="2023-05-05T07:01:26.457" v="3399" actId="20577"/>
          <ac:spMkLst>
            <pc:docMk/>
            <pc:sldMk cId="1346513316" sldId="37573"/>
            <ac:spMk id="10" creationId="{7A2A7EC3-852A-5A16-F0B5-3531D0D66745}"/>
          </ac:spMkLst>
        </pc:spChg>
      </pc:sldChg>
      <pc:sldChg chg="addSp delSp modSp">
        <pc:chgData name="Anuj Kumar" userId="fbbf561fc1d5fd09" providerId="LiveId" clId="{667378A6-BF0A-4B04-BA90-0460C9B32CDE}" dt="2023-05-05T07:00:10.972" v="3239" actId="1076"/>
        <pc:sldMkLst>
          <pc:docMk/>
          <pc:sldMk cId="4273193764" sldId="37574"/>
        </pc:sldMkLst>
        <pc:picChg chg="del">
          <ac:chgData name="Anuj Kumar" userId="fbbf561fc1d5fd09" providerId="LiveId" clId="{667378A6-BF0A-4B04-BA90-0460C9B32CDE}" dt="2023-05-05T07:00:06.728" v="3236" actId="478"/>
          <ac:picMkLst>
            <pc:docMk/>
            <pc:sldMk cId="4273193764" sldId="37574"/>
            <ac:picMk id="6146" creationId="{52A6C713-3A69-FECD-414F-01E62A687E7D}"/>
          </ac:picMkLst>
        </pc:picChg>
        <pc:picChg chg="add mod">
          <ac:chgData name="Anuj Kumar" userId="fbbf561fc1d5fd09" providerId="LiveId" clId="{667378A6-BF0A-4B04-BA90-0460C9B32CDE}" dt="2023-05-05T07:00:10.972" v="3239" actId="1076"/>
          <ac:picMkLst>
            <pc:docMk/>
            <pc:sldMk cId="4273193764" sldId="37574"/>
            <ac:picMk id="9218" creationId="{F68E2420-65F0-5940-415F-B9AC36F29DF7}"/>
          </ac:picMkLst>
        </pc:picChg>
      </pc:sldChg>
      <pc:sldChg chg="modSp mod">
        <pc:chgData name="Anuj Kumar" userId="fbbf561fc1d5fd09" providerId="LiveId" clId="{667378A6-BF0A-4B04-BA90-0460C9B32CDE}" dt="2023-05-05T11:47:29.215" v="5509" actId="20577"/>
        <pc:sldMkLst>
          <pc:docMk/>
          <pc:sldMk cId="2351124263" sldId="37575"/>
        </pc:sldMkLst>
        <pc:spChg chg="mod">
          <ac:chgData name="Anuj Kumar" userId="fbbf561fc1d5fd09" providerId="LiveId" clId="{667378A6-BF0A-4B04-BA90-0460C9B32CDE}" dt="2023-05-05T11:47:29.215" v="5509" actId="20577"/>
          <ac:spMkLst>
            <pc:docMk/>
            <pc:sldMk cId="2351124263" sldId="37575"/>
            <ac:spMk id="7" creationId="{00000000-0000-0000-0000-000000000000}"/>
          </ac:spMkLst>
        </pc:spChg>
      </pc:sldChg>
      <pc:sldChg chg="modSp mod">
        <pc:chgData name="Anuj Kumar" userId="fbbf561fc1d5fd09" providerId="LiveId" clId="{667378A6-BF0A-4B04-BA90-0460C9B32CDE}" dt="2023-05-05T11:37:29" v="4830" actId="20577"/>
        <pc:sldMkLst>
          <pc:docMk/>
          <pc:sldMk cId="948170464" sldId="37597"/>
        </pc:sldMkLst>
        <pc:spChg chg="mod">
          <ac:chgData name="Anuj Kumar" userId="fbbf561fc1d5fd09" providerId="LiveId" clId="{667378A6-BF0A-4B04-BA90-0460C9B32CDE}" dt="2023-05-05T11:37:29" v="4830" actId="20577"/>
          <ac:spMkLst>
            <pc:docMk/>
            <pc:sldMk cId="948170464" sldId="37597"/>
            <ac:spMk id="7" creationId="{00000000-0000-0000-0000-000000000000}"/>
          </ac:spMkLst>
        </pc:spChg>
      </pc:sldChg>
      <pc:sldChg chg="modSp mod">
        <pc:chgData name="Anuj Kumar" userId="fbbf561fc1d5fd09" providerId="LiveId" clId="{667378A6-BF0A-4B04-BA90-0460C9B32CDE}" dt="2023-05-05T11:23:27.625" v="3739" actId="20577"/>
        <pc:sldMkLst>
          <pc:docMk/>
          <pc:sldMk cId="597654038" sldId="37638"/>
        </pc:sldMkLst>
        <pc:spChg chg="mod">
          <ac:chgData name="Anuj Kumar" userId="fbbf561fc1d5fd09" providerId="LiveId" clId="{667378A6-BF0A-4B04-BA90-0460C9B32CDE}" dt="2023-05-05T11:23:27.625" v="3739" actId="20577"/>
          <ac:spMkLst>
            <pc:docMk/>
            <pc:sldMk cId="597654038" sldId="37638"/>
            <ac:spMk id="10" creationId="{7A2A7EC3-852A-5A16-F0B5-3531D0D66745}"/>
          </ac:spMkLst>
        </pc:spChg>
      </pc:sldChg>
      <pc:sldChg chg="addSp delSp modSp">
        <pc:chgData name="Anuj Kumar" userId="fbbf561fc1d5fd09" providerId="LiveId" clId="{667378A6-BF0A-4B04-BA90-0460C9B32CDE}" dt="2023-05-05T11:23:44.026" v="3743" actId="1076"/>
        <pc:sldMkLst>
          <pc:docMk/>
          <pc:sldMk cId="2761611304" sldId="37639"/>
        </pc:sldMkLst>
        <pc:picChg chg="add mod">
          <ac:chgData name="Anuj Kumar" userId="fbbf561fc1d5fd09" providerId="LiveId" clId="{667378A6-BF0A-4B04-BA90-0460C9B32CDE}" dt="2023-05-05T11:23:44.026" v="3743" actId="1076"/>
          <ac:picMkLst>
            <pc:docMk/>
            <pc:sldMk cId="2761611304" sldId="37639"/>
            <ac:picMk id="1026" creationId="{F285539C-079F-8AA8-FF99-AC7023748ED3}"/>
          </ac:picMkLst>
        </pc:picChg>
        <pc:picChg chg="del">
          <ac:chgData name="Anuj Kumar" userId="fbbf561fc1d5fd09" providerId="LiveId" clId="{667378A6-BF0A-4B04-BA90-0460C9B32CDE}" dt="2023-05-05T11:23:39.375" v="3740" actId="478"/>
          <ac:picMkLst>
            <pc:docMk/>
            <pc:sldMk cId="2761611304" sldId="37639"/>
            <ac:picMk id="7170" creationId="{15FCE8BA-326E-A098-2584-E99A4A4A064E}"/>
          </ac:picMkLst>
        </pc:picChg>
      </pc:sldChg>
      <pc:sldChg chg="modSp mod">
        <pc:chgData name="Anuj Kumar" userId="fbbf561fc1d5fd09" providerId="LiveId" clId="{667378A6-BF0A-4B04-BA90-0460C9B32CDE}" dt="2023-05-05T12:28:21.116" v="5693" actId="255"/>
        <pc:sldMkLst>
          <pc:docMk/>
          <pc:sldMk cId="3418344206" sldId="37640"/>
        </pc:sldMkLst>
        <pc:spChg chg="mod">
          <ac:chgData name="Anuj Kumar" userId="fbbf561fc1d5fd09" providerId="LiveId" clId="{667378A6-BF0A-4B04-BA90-0460C9B32CDE}" dt="2023-05-05T12:28:21.116" v="5693" actId="255"/>
          <ac:spMkLst>
            <pc:docMk/>
            <pc:sldMk cId="3418344206" sldId="37640"/>
            <ac:spMk id="7" creationId="{00000000-0000-0000-0000-000000000000}"/>
          </ac:spMkLst>
        </pc:spChg>
      </pc:sldChg>
      <pc:sldChg chg="delSp del mod">
        <pc:chgData name="Anuj Kumar" userId="fbbf561fc1d5fd09" providerId="LiveId" clId="{667378A6-BF0A-4B04-BA90-0460C9B32CDE}" dt="2023-05-05T14:11:19.906" v="7451" actId="47"/>
        <pc:sldMkLst>
          <pc:docMk/>
          <pc:sldMk cId="1207186704" sldId="37858"/>
        </pc:sldMkLst>
        <pc:spChg chg="del">
          <ac:chgData name="Anuj Kumar" userId="fbbf561fc1d5fd09" providerId="LiveId" clId="{667378A6-BF0A-4B04-BA90-0460C9B32CDE}" dt="2023-05-05T14:11:16.869" v="7449" actId="21"/>
          <ac:spMkLst>
            <pc:docMk/>
            <pc:sldMk cId="1207186704" sldId="37858"/>
            <ac:spMk id="5" creationId="{142CF9CE-CA76-E730-3A3F-2E0D21044970}"/>
          </ac:spMkLst>
        </pc:spChg>
      </pc:sldChg>
      <pc:sldChg chg="del">
        <pc:chgData name="Anuj Kumar" userId="fbbf561fc1d5fd09" providerId="LiveId" clId="{667378A6-BF0A-4B04-BA90-0460C9B32CDE}" dt="2023-05-05T14:11:33.314" v="7483" actId="47"/>
        <pc:sldMkLst>
          <pc:docMk/>
          <pc:sldMk cId="534154205" sldId="37875"/>
        </pc:sldMkLst>
      </pc:sldChg>
      <pc:sldChg chg="modSp mod">
        <pc:chgData name="Anuj Kumar" userId="fbbf561fc1d5fd09" providerId="LiveId" clId="{667378A6-BF0A-4B04-BA90-0460C9B32CDE}" dt="2023-05-05T06:52:39.429" v="2689" actId="20577"/>
        <pc:sldMkLst>
          <pc:docMk/>
          <pc:sldMk cId="2142013419" sldId="38017"/>
        </pc:sldMkLst>
        <pc:spChg chg="mod">
          <ac:chgData name="Anuj Kumar" userId="fbbf561fc1d5fd09" providerId="LiveId" clId="{667378A6-BF0A-4B04-BA90-0460C9B32CDE}" dt="2023-05-05T06:52:39.429" v="2689" actId="20577"/>
          <ac:spMkLst>
            <pc:docMk/>
            <pc:sldMk cId="2142013419" sldId="38017"/>
            <ac:spMk id="3" creationId="{67EB1CA5-E6B0-1E53-5C8F-9568D9A39227}"/>
          </ac:spMkLst>
        </pc:spChg>
        <pc:spChg chg="mod">
          <ac:chgData name="Anuj Kumar" userId="fbbf561fc1d5fd09" providerId="LiveId" clId="{667378A6-BF0A-4B04-BA90-0460C9B32CDE}" dt="2023-05-05T06:52:33.448" v="2688" actId="20577"/>
          <ac:spMkLst>
            <pc:docMk/>
            <pc:sldMk cId="2142013419" sldId="38017"/>
            <ac:spMk id="10" creationId="{7A2A7EC3-852A-5A16-F0B5-3531D0D66745}"/>
          </ac:spMkLst>
        </pc:spChg>
      </pc:sldChg>
      <pc:sldChg chg="addSp delSp modSp">
        <pc:chgData name="Anuj Kumar" userId="fbbf561fc1d5fd09" providerId="LiveId" clId="{667378A6-BF0A-4B04-BA90-0460C9B32CDE}" dt="2023-05-05T06:52:57.233" v="2693" actId="1076"/>
        <pc:sldMkLst>
          <pc:docMk/>
          <pc:sldMk cId="3845229838" sldId="38018"/>
        </pc:sldMkLst>
        <pc:picChg chg="del">
          <ac:chgData name="Anuj Kumar" userId="fbbf561fc1d5fd09" providerId="LiveId" clId="{667378A6-BF0A-4B04-BA90-0460C9B32CDE}" dt="2023-05-05T06:52:53.063" v="2690" actId="478"/>
          <ac:picMkLst>
            <pc:docMk/>
            <pc:sldMk cId="3845229838" sldId="38018"/>
            <ac:picMk id="4098" creationId="{6C49C68D-6166-FD65-FC29-7DCB245AD4CC}"/>
          </ac:picMkLst>
        </pc:picChg>
        <pc:picChg chg="add mod">
          <ac:chgData name="Anuj Kumar" userId="fbbf561fc1d5fd09" providerId="LiveId" clId="{667378A6-BF0A-4B04-BA90-0460C9B32CDE}" dt="2023-05-05T06:52:57.233" v="2693" actId="1076"/>
          <ac:picMkLst>
            <pc:docMk/>
            <pc:sldMk cId="3845229838" sldId="38018"/>
            <ac:picMk id="7170" creationId="{976C0CC9-3016-8C67-A8B0-FADF5A43C2A0}"/>
          </ac:picMkLst>
        </pc:picChg>
      </pc:sldChg>
      <pc:sldChg chg="modSp mod">
        <pc:chgData name="Anuj Kumar" userId="fbbf561fc1d5fd09" providerId="LiveId" clId="{667378A6-BF0A-4B04-BA90-0460C9B32CDE}" dt="2023-05-05T11:44:33.274" v="5308" actId="20577"/>
        <pc:sldMkLst>
          <pc:docMk/>
          <pc:sldMk cId="609308506" sldId="38019"/>
        </pc:sldMkLst>
        <pc:spChg chg="mod">
          <ac:chgData name="Anuj Kumar" userId="fbbf561fc1d5fd09" providerId="LiveId" clId="{667378A6-BF0A-4B04-BA90-0460C9B32CDE}" dt="2023-05-05T11:44:33.274" v="5308" actId="20577"/>
          <ac:spMkLst>
            <pc:docMk/>
            <pc:sldMk cId="609308506" sldId="38019"/>
            <ac:spMk id="7" creationId="{00000000-0000-0000-0000-000000000000}"/>
          </ac:spMkLst>
        </pc:spChg>
      </pc:sldChg>
      <pc:sldChg chg="modSp mod">
        <pc:chgData name="Anuj Kumar" userId="fbbf561fc1d5fd09" providerId="LiveId" clId="{667378A6-BF0A-4B04-BA90-0460C9B32CDE}" dt="2023-05-05T11:25:31.053" v="4073" actId="20577"/>
        <pc:sldMkLst>
          <pc:docMk/>
          <pc:sldMk cId="2997620346" sldId="38078"/>
        </pc:sldMkLst>
        <pc:spChg chg="mod">
          <ac:chgData name="Anuj Kumar" userId="fbbf561fc1d5fd09" providerId="LiveId" clId="{667378A6-BF0A-4B04-BA90-0460C9B32CDE}" dt="2023-05-05T11:25:31.053" v="4073" actId="20577"/>
          <ac:spMkLst>
            <pc:docMk/>
            <pc:sldMk cId="2997620346" sldId="38078"/>
            <ac:spMk id="10" creationId="{7A2A7EC3-852A-5A16-F0B5-3531D0D66745}"/>
          </ac:spMkLst>
        </pc:spChg>
      </pc:sldChg>
      <pc:sldChg chg="addSp delSp modSp">
        <pc:chgData name="Anuj Kumar" userId="fbbf561fc1d5fd09" providerId="LiveId" clId="{667378A6-BF0A-4B04-BA90-0460C9B32CDE}" dt="2023-05-05T11:25:58.175" v="4077" actId="1076"/>
        <pc:sldMkLst>
          <pc:docMk/>
          <pc:sldMk cId="4163237102" sldId="38079"/>
        </pc:sldMkLst>
        <pc:picChg chg="add mod">
          <ac:chgData name="Anuj Kumar" userId="fbbf561fc1d5fd09" providerId="LiveId" clId="{667378A6-BF0A-4B04-BA90-0460C9B32CDE}" dt="2023-05-05T11:25:58.175" v="4077" actId="1076"/>
          <ac:picMkLst>
            <pc:docMk/>
            <pc:sldMk cId="4163237102" sldId="38079"/>
            <ac:picMk id="2050" creationId="{158701EB-DB68-68D1-D2E2-B924B086433B}"/>
          </ac:picMkLst>
        </pc:picChg>
        <pc:picChg chg="del">
          <ac:chgData name="Anuj Kumar" userId="fbbf561fc1d5fd09" providerId="LiveId" clId="{667378A6-BF0A-4B04-BA90-0460C9B32CDE}" dt="2023-05-05T11:25:52.360" v="4074" actId="478"/>
          <ac:picMkLst>
            <pc:docMk/>
            <pc:sldMk cId="4163237102" sldId="38079"/>
            <ac:picMk id="8194" creationId="{4F6228DE-E923-A36F-5DF8-35F2712BA4F1}"/>
          </ac:picMkLst>
        </pc:picChg>
      </pc:sldChg>
      <pc:sldChg chg="modSp mod">
        <pc:chgData name="Anuj Kumar" userId="fbbf561fc1d5fd09" providerId="LiveId" clId="{667378A6-BF0A-4B04-BA90-0460C9B32CDE}" dt="2023-05-05T12:31:18.612" v="5836" actId="6549"/>
        <pc:sldMkLst>
          <pc:docMk/>
          <pc:sldMk cId="1649028135" sldId="38080"/>
        </pc:sldMkLst>
        <pc:spChg chg="mod">
          <ac:chgData name="Anuj Kumar" userId="fbbf561fc1d5fd09" providerId="LiveId" clId="{667378A6-BF0A-4B04-BA90-0460C9B32CDE}" dt="2023-05-05T12:31:18.612" v="5836" actId="6549"/>
          <ac:spMkLst>
            <pc:docMk/>
            <pc:sldMk cId="1649028135" sldId="38080"/>
            <ac:spMk id="7" creationId="{00000000-0000-0000-0000-000000000000}"/>
          </ac:spMkLst>
        </pc:spChg>
      </pc:sldChg>
      <pc:sldChg chg="modSp mod">
        <pc:chgData name="Anuj Kumar" userId="fbbf561fc1d5fd09" providerId="LiveId" clId="{667378A6-BF0A-4B04-BA90-0460C9B32CDE}" dt="2023-05-05T11:33:48.395" v="4533" actId="20577"/>
        <pc:sldMkLst>
          <pc:docMk/>
          <pc:sldMk cId="4217047886" sldId="38081"/>
        </pc:sldMkLst>
        <pc:spChg chg="mod">
          <ac:chgData name="Anuj Kumar" userId="fbbf561fc1d5fd09" providerId="LiveId" clId="{667378A6-BF0A-4B04-BA90-0460C9B32CDE}" dt="2023-05-05T11:33:48.395" v="4533" actId="20577"/>
          <ac:spMkLst>
            <pc:docMk/>
            <pc:sldMk cId="4217047886" sldId="38081"/>
            <ac:spMk id="10" creationId="{7A2A7EC3-852A-5A16-F0B5-3531D0D66745}"/>
          </ac:spMkLst>
        </pc:spChg>
      </pc:sldChg>
      <pc:sldChg chg="addSp delSp modSp mod">
        <pc:chgData name="Anuj Kumar" userId="fbbf561fc1d5fd09" providerId="LiveId" clId="{667378A6-BF0A-4B04-BA90-0460C9B32CDE}" dt="2023-05-05T11:34:11.190" v="4537" actId="1076"/>
        <pc:sldMkLst>
          <pc:docMk/>
          <pc:sldMk cId="2196840716" sldId="38082"/>
        </pc:sldMkLst>
        <pc:picChg chg="del">
          <ac:chgData name="Anuj Kumar" userId="fbbf561fc1d5fd09" providerId="LiveId" clId="{667378A6-BF0A-4B04-BA90-0460C9B32CDE}" dt="2023-05-05T11:34:04.368" v="4534" actId="478"/>
          <ac:picMkLst>
            <pc:docMk/>
            <pc:sldMk cId="2196840716" sldId="38082"/>
            <ac:picMk id="4" creationId="{6F712A1A-50B4-03DD-8ECB-65ED75C92CD7}"/>
          </ac:picMkLst>
        </pc:picChg>
        <pc:picChg chg="add mod">
          <ac:chgData name="Anuj Kumar" userId="fbbf561fc1d5fd09" providerId="LiveId" clId="{667378A6-BF0A-4B04-BA90-0460C9B32CDE}" dt="2023-05-05T11:34:11.190" v="4537" actId="1076"/>
          <ac:picMkLst>
            <pc:docMk/>
            <pc:sldMk cId="2196840716" sldId="38082"/>
            <ac:picMk id="3074" creationId="{BEA27A6E-EF5F-2463-5F16-D2D7CAA4BB94}"/>
          </ac:picMkLst>
        </pc:picChg>
      </pc:sldChg>
      <pc:sldChg chg="modSp mod">
        <pc:chgData name="Anuj Kumar" userId="fbbf561fc1d5fd09" providerId="LiveId" clId="{667378A6-BF0A-4B04-BA90-0460C9B32CDE}" dt="2023-05-05T12:34:02.312" v="5936" actId="20577"/>
        <pc:sldMkLst>
          <pc:docMk/>
          <pc:sldMk cId="414456121" sldId="38083"/>
        </pc:sldMkLst>
        <pc:spChg chg="mod">
          <ac:chgData name="Anuj Kumar" userId="fbbf561fc1d5fd09" providerId="LiveId" clId="{667378A6-BF0A-4B04-BA90-0460C9B32CDE}" dt="2023-05-05T12:34:02.312" v="5936" actId="20577"/>
          <ac:spMkLst>
            <pc:docMk/>
            <pc:sldMk cId="414456121" sldId="38083"/>
            <ac:spMk id="7" creationId="{00000000-0000-0000-0000-000000000000}"/>
          </ac:spMkLst>
        </pc:spChg>
      </pc:sldChg>
      <pc:sldChg chg="del">
        <pc:chgData name="Anuj Kumar" userId="fbbf561fc1d5fd09" providerId="LiveId" clId="{667378A6-BF0A-4B04-BA90-0460C9B32CDE}" dt="2023-05-05T11:46:10.818" v="5409" actId="47"/>
        <pc:sldMkLst>
          <pc:docMk/>
          <pc:sldMk cId="2143848743" sldId="38085"/>
        </pc:sldMkLst>
      </pc:sldChg>
      <pc:sldChg chg="modSp mod">
        <pc:chgData name="Anuj Kumar" userId="fbbf561fc1d5fd09" providerId="LiveId" clId="{667378A6-BF0A-4B04-BA90-0460C9B32CDE}" dt="2023-05-05T13:58:08.732" v="6308" actId="20577"/>
        <pc:sldMkLst>
          <pc:docMk/>
          <pc:sldMk cId="3565188126" sldId="38095"/>
        </pc:sldMkLst>
        <pc:spChg chg="mod">
          <ac:chgData name="Anuj Kumar" userId="fbbf561fc1d5fd09" providerId="LiveId" clId="{667378A6-BF0A-4B04-BA90-0460C9B32CDE}" dt="2023-05-05T13:58:08.732" v="6308" actId="20577"/>
          <ac:spMkLst>
            <pc:docMk/>
            <pc:sldMk cId="3565188126" sldId="38095"/>
            <ac:spMk id="10" creationId="{7A2A7EC3-852A-5A16-F0B5-3531D0D66745}"/>
          </ac:spMkLst>
        </pc:spChg>
      </pc:sldChg>
      <pc:sldChg chg="addSp delSp modSp mod">
        <pc:chgData name="Anuj Kumar" userId="fbbf561fc1d5fd09" providerId="LiveId" clId="{667378A6-BF0A-4B04-BA90-0460C9B32CDE}" dt="2023-05-05T13:59:01.143" v="6316" actId="1076"/>
        <pc:sldMkLst>
          <pc:docMk/>
          <pc:sldMk cId="1219588499" sldId="38096"/>
        </pc:sldMkLst>
        <pc:picChg chg="add mod">
          <ac:chgData name="Anuj Kumar" userId="fbbf561fc1d5fd09" providerId="LiveId" clId="{667378A6-BF0A-4B04-BA90-0460C9B32CDE}" dt="2023-05-05T13:59:01.143" v="6316" actId="1076"/>
          <ac:picMkLst>
            <pc:docMk/>
            <pc:sldMk cId="1219588499" sldId="38096"/>
            <ac:picMk id="4" creationId="{DBFC0E18-DED1-870C-DD00-47241E942097}"/>
          </ac:picMkLst>
        </pc:picChg>
        <pc:picChg chg="add del mod">
          <ac:chgData name="Anuj Kumar" userId="fbbf561fc1d5fd09" providerId="LiveId" clId="{667378A6-BF0A-4B04-BA90-0460C9B32CDE}" dt="2023-05-05T13:58:57.002" v="6313" actId="478"/>
          <ac:picMkLst>
            <pc:docMk/>
            <pc:sldMk cId="1219588499" sldId="38096"/>
            <ac:picMk id="1026" creationId="{3BEB556B-2C9C-9241-B7D3-A4904061D3BB}"/>
          </ac:picMkLst>
        </pc:picChg>
        <pc:picChg chg="del">
          <ac:chgData name="Anuj Kumar" userId="fbbf561fc1d5fd09" providerId="LiveId" clId="{667378A6-BF0A-4B04-BA90-0460C9B32CDE}" dt="2023-05-05T13:58:34.093" v="6309" actId="478"/>
          <ac:picMkLst>
            <pc:docMk/>
            <pc:sldMk cId="1219588499" sldId="38096"/>
            <ac:picMk id="10242" creationId="{97972F8F-EEFA-4651-3BC4-04BBED4E8FD7}"/>
          </ac:picMkLst>
        </pc:picChg>
      </pc:sldChg>
      <pc:sldChg chg="modSp mod">
        <pc:chgData name="Anuj Kumar" userId="fbbf561fc1d5fd09" providerId="LiveId" clId="{667378A6-BF0A-4B04-BA90-0460C9B32CDE}" dt="2023-05-05T14:06:57.631" v="7161" actId="20577"/>
        <pc:sldMkLst>
          <pc:docMk/>
          <pc:sldMk cId="649118702" sldId="38097"/>
        </pc:sldMkLst>
        <pc:spChg chg="mod">
          <ac:chgData name="Anuj Kumar" userId="fbbf561fc1d5fd09" providerId="LiveId" clId="{667378A6-BF0A-4B04-BA90-0460C9B32CDE}" dt="2023-05-05T14:06:57.631" v="7161" actId="20577"/>
          <ac:spMkLst>
            <pc:docMk/>
            <pc:sldMk cId="649118702" sldId="38097"/>
            <ac:spMk id="7" creationId="{00000000-0000-0000-0000-000000000000}"/>
          </ac:spMkLst>
        </pc:spChg>
      </pc:sldChg>
      <pc:sldChg chg="modSp mod">
        <pc:chgData name="Anuj Kumar" userId="fbbf561fc1d5fd09" providerId="LiveId" clId="{667378A6-BF0A-4B04-BA90-0460C9B32CDE}" dt="2023-05-05T14:00:21.754" v="6502" actId="20577"/>
        <pc:sldMkLst>
          <pc:docMk/>
          <pc:sldMk cId="935503316" sldId="38098"/>
        </pc:sldMkLst>
        <pc:spChg chg="mod">
          <ac:chgData name="Anuj Kumar" userId="fbbf561fc1d5fd09" providerId="LiveId" clId="{667378A6-BF0A-4B04-BA90-0460C9B32CDE}" dt="2023-05-05T14:00:21.754" v="6502" actId="20577"/>
          <ac:spMkLst>
            <pc:docMk/>
            <pc:sldMk cId="935503316" sldId="38098"/>
            <ac:spMk id="3" creationId="{67EB1CA5-E6B0-1E53-5C8F-9568D9A39227}"/>
          </ac:spMkLst>
        </pc:spChg>
        <pc:spChg chg="mod">
          <ac:chgData name="Anuj Kumar" userId="fbbf561fc1d5fd09" providerId="LiveId" clId="{667378A6-BF0A-4B04-BA90-0460C9B32CDE}" dt="2023-05-05T14:00:16.885" v="6501" actId="6549"/>
          <ac:spMkLst>
            <pc:docMk/>
            <pc:sldMk cId="935503316" sldId="38098"/>
            <ac:spMk id="10" creationId="{7A2A7EC3-852A-5A16-F0B5-3531D0D66745}"/>
          </ac:spMkLst>
        </pc:spChg>
      </pc:sldChg>
      <pc:sldChg chg="addSp delSp modSp mod">
        <pc:chgData name="Anuj Kumar" userId="fbbf561fc1d5fd09" providerId="LiveId" clId="{667378A6-BF0A-4B04-BA90-0460C9B32CDE}" dt="2023-05-05T14:01:15.502" v="6510" actId="1076"/>
        <pc:sldMkLst>
          <pc:docMk/>
          <pc:sldMk cId="933387265" sldId="38099"/>
        </pc:sldMkLst>
        <pc:picChg chg="add mod">
          <ac:chgData name="Anuj Kumar" userId="fbbf561fc1d5fd09" providerId="LiveId" clId="{667378A6-BF0A-4B04-BA90-0460C9B32CDE}" dt="2023-05-05T14:01:15.502" v="6510" actId="1076"/>
          <ac:picMkLst>
            <pc:docMk/>
            <pc:sldMk cId="933387265" sldId="38099"/>
            <ac:picMk id="4" creationId="{C53E72CD-06AA-60B1-03A6-E0FCB4736EC6}"/>
          </ac:picMkLst>
        </pc:picChg>
        <pc:picChg chg="add del mod">
          <ac:chgData name="Anuj Kumar" userId="fbbf561fc1d5fd09" providerId="LiveId" clId="{667378A6-BF0A-4B04-BA90-0460C9B32CDE}" dt="2023-05-05T14:01:11.602" v="6507" actId="478"/>
          <ac:picMkLst>
            <pc:docMk/>
            <pc:sldMk cId="933387265" sldId="38099"/>
            <ac:picMk id="2050" creationId="{50E29862-163B-0A79-FB6C-1101E49356AC}"/>
          </ac:picMkLst>
        </pc:picChg>
        <pc:picChg chg="del">
          <ac:chgData name="Anuj Kumar" userId="fbbf561fc1d5fd09" providerId="LiveId" clId="{667378A6-BF0A-4B04-BA90-0460C9B32CDE}" dt="2023-05-05T14:00:54.262" v="6503" actId="478"/>
          <ac:picMkLst>
            <pc:docMk/>
            <pc:sldMk cId="933387265" sldId="38099"/>
            <ac:picMk id="11266" creationId="{B2170AC7-403F-942A-BE38-37215EDBD493}"/>
          </ac:picMkLst>
        </pc:picChg>
      </pc:sldChg>
      <pc:sldChg chg="modSp mod">
        <pc:chgData name="Anuj Kumar" userId="fbbf561fc1d5fd09" providerId="LiveId" clId="{667378A6-BF0A-4B04-BA90-0460C9B32CDE}" dt="2023-05-05T14:09:24.956" v="7293" actId="20577"/>
        <pc:sldMkLst>
          <pc:docMk/>
          <pc:sldMk cId="2743389577" sldId="38100"/>
        </pc:sldMkLst>
        <pc:spChg chg="mod">
          <ac:chgData name="Anuj Kumar" userId="fbbf561fc1d5fd09" providerId="LiveId" clId="{667378A6-BF0A-4B04-BA90-0460C9B32CDE}" dt="2023-05-05T14:09:24.956" v="7293" actId="20577"/>
          <ac:spMkLst>
            <pc:docMk/>
            <pc:sldMk cId="2743389577" sldId="38100"/>
            <ac:spMk id="7" creationId="{00000000-0000-0000-0000-000000000000}"/>
          </ac:spMkLst>
        </pc:spChg>
      </pc:sldChg>
      <pc:sldChg chg="del">
        <pc:chgData name="Anuj Kumar" userId="fbbf561fc1d5fd09" providerId="LiveId" clId="{667378A6-BF0A-4B04-BA90-0460C9B32CDE}" dt="2023-05-05T14:01:25.492" v="6511" actId="47"/>
        <pc:sldMkLst>
          <pc:docMk/>
          <pc:sldMk cId="234979903" sldId="38101"/>
        </pc:sldMkLst>
      </pc:sldChg>
      <pc:sldChg chg="modSp mod">
        <pc:chgData name="Anuj Kumar" userId="fbbf561fc1d5fd09" providerId="LiveId" clId="{667378A6-BF0A-4B04-BA90-0460C9B32CDE}" dt="2023-05-05T14:04:12.574" v="6944" actId="20577"/>
        <pc:sldMkLst>
          <pc:docMk/>
          <pc:sldMk cId="3241595011" sldId="38102"/>
        </pc:sldMkLst>
        <pc:spChg chg="mod">
          <ac:chgData name="Anuj Kumar" userId="fbbf561fc1d5fd09" providerId="LiveId" clId="{667378A6-BF0A-4B04-BA90-0460C9B32CDE}" dt="2023-05-05T14:04:12.574" v="6944" actId="20577"/>
          <ac:spMkLst>
            <pc:docMk/>
            <pc:sldMk cId="3241595011" sldId="38102"/>
            <ac:spMk id="10" creationId="{7A2A7EC3-852A-5A16-F0B5-3531D0D66745}"/>
          </ac:spMkLst>
        </pc:spChg>
      </pc:sldChg>
      <pc:sldChg chg="addSp delSp modSp mod">
        <pc:chgData name="Anuj Kumar" userId="fbbf561fc1d5fd09" providerId="LiveId" clId="{667378A6-BF0A-4B04-BA90-0460C9B32CDE}" dt="2023-05-05T14:04:48.234" v="6953" actId="1076"/>
        <pc:sldMkLst>
          <pc:docMk/>
          <pc:sldMk cId="237795362" sldId="38103"/>
        </pc:sldMkLst>
        <pc:picChg chg="add mod">
          <ac:chgData name="Anuj Kumar" userId="fbbf561fc1d5fd09" providerId="LiveId" clId="{667378A6-BF0A-4B04-BA90-0460C9B32CDE}" dt="2023-05-05T14:04:48.234" v="6953" actId="1076"/>
          <ac:picMkLst>
            <pc:docMk/>
            <pc:sldMk cId="237795362" sldId="38103"/>
            <ac:picMk id="4" creationId="{BF090A8D-ADCB-6502-05E7-4F0CA9999E6B}"/>
          </ac:picMkLst>
        </pc:picChg>
        <pc:picChg chg="add del mod">
          <ac:chgData name="Anuj Kumar" userId="fbbf561fc1d5fd09" providerId="LiveId" clId="{667378A6-BF0A-4B04-BA90-0460C9B32CDE}" dt="2023-05-05T14:04:42.331" v="6950" actId="478"/>
          <ac:picMkLst>
            <pc:docMk/>
            <pc:sldMk cId="237795362" sldId="38103"/>
            <ac:picMk id="3074" creationId="{A3566935-395C-1C78-6486-8547560F5080}"/>
          </ac:picMkLst>
        </pc:picChg>
        <pc:picChg chg="del">
          <ac:chgData name="Anuj Kumar" userId="fbbf561fc1d5fd09" providerId="LiveId" clId="{667378A6-BF0A-4B04-BA90-0460C9B32CDE}" dt="2023-05-05T14:04:26.924" v="6945" actId="478"/>
          <ac:picMkLst>
            <pc:docMk/>
            <pc:sldMk cId="237795362" sldId="38103"/>
            <ac:picMk id="12290" creationId="{4362A79D-94D2-B8D1-9C6D-50F6CC6C4F29}"/>
          </ac:picMkLst>
        </pc:picChg>
      </pc:sldChg>
      <pc:sldChg chg="modSp mod">
        <pc:chgData name="Anuj Kumar" userId="fbbf561fc1d5fd09" providerId="LiveId" clId="{667378A6-BF0A-4B04-BA90-0460C9B32CDE}" dt="2023-05-05T14:10:33.946" v="7447" actId="20577"/>
        <pc:sldMkLst>
          <pc:docMk/>
          <pc:sldMk cId="1374936581" sldId="38104"/>
        </pc:sldMkLst>
        <pc:spChg chg="mod">
          <ac:chgData name="Anuj Kumar" userId="fbbf561fc1d5fd09" providerId="LiveId" clId="{667378A6-BF0A-4B04-BA90-0460C9B32CDE}" dt="2023-05-05T14:10:33.946" v="7447" actId="20577"/>
          <ac:spMkLst>
            <pc:docMk/>
            <pc:sldMk cId="1374936581" sldId="38104"/>
            <ac:spMk id="7" creationId="{00000000-0000-0000-0000-000000000000}"/>
          </ac:spMkLst>
        </pc:spChg>
      </pc:sldChg>
      <pc:sldChg chg="del">
        <pc:chgData name="Anuj Kumar" userId="fbbf561fc1d5fd09" providerId="LiveId" clId="{667378A6-BF0A-4B04-BA90-0460C9B32CDE}" dt="2023-05-05T12:28:27.226" v="5694" actId="47"/>
        <pc:sldMkLst>
          <pc:docMk/>
          <pc:sldMk cId="3193022206" sldId="38105"/>
        </pc:sldMkLst>
      </pc:sldChg>
      <pc:sldChg chg="del">
        <pc:chgData name="Anuj Kumar" userId="fbbf561fc1d5fd09" providerId="LiveId" clId="{667378A6-BF0A-4B04-BA90-0460C9B32CDE}" dt="2023-05-05T11:44:36.948" v="5309" actId="47"/>
        <pc:sldMkLst>
          <pc:docMk/>
          <pc:sldMk cId="351243495" sldId="38106"/>
        </pc:sldMkLst>
      </pc:sldChg>
      <pc:sldChg chg="modSp mod">
        <pc:chgData name="Anuj Kumar" userId="fbbf561fc1d5fd09" providerId="LiveId" clId="{667378A6-BF0A-4B04-BA90-0460C9B32CDE}" dt="2023-05-05T11:40:59.705" v="5111" actId="20577"/>
        <pc:sldMkLst>
          <pc:docMk/>
          <pc:sldMk cId="2868756841" sldId="38107"/>
        </pc:sldMkLst>
        <pc:spChg chg="mod">
          <ac:chgData name="Anuj Kumar" userId="fbbf561fc1d5fd09" providerId="LiveId" clId="{667378A6-BF0A-4B04-BA90-0460C9B32CDE}" dt="2023-05-05T11:40:59.705" v="5111" actId="20577"/>
          <ac:spMkLst>
            <pc:docMk/>
            <pc:sldMk cId="2868756841" sldId="38107"/>
            <ac:spMk id="7" creationId="{00000000-0000-0000-0000-000000000000}"/>
          </ac:spMkLst>
        </pc:spChg>
      </pc:sldChg>
      <pc:sldChg chg="add">
        <pc:chgData name="Anuj Kumar" userId="fbbf561fc1d5fd09" providerId="LiveId" clId="{667378A6-BF0A-4B04-BA90-0460C9B32CDE}" dt="2023-05-05T14:11:34.808" v="7484"/>
        <pc:sldMkLst>
          <pc:docMk/>
          <pc:sldMk cId="4202857893" sldId="38108"/>
        </pc:sldMkLst>
      </pc:sldChg>
    </pc:docChg>
  </pc:docChgLst>
  <pc:docChgLst>
    <pc:chgData name="Anuj Kumar" userId="fbbf561fc1d5fd09" providerId="LiveId" clId="{09FC20AA-562D-4E53-AAAE-0A25CEEC9E56}"/>
    <pc:docChg chg="undo custSel addSld delSld modSld">
      <pc:chgData name="Anuj Kumar" userId="fbbf561fc1d5fd09" providerId="LiveId" clId="{09FC20AA-562D-4E53-AAAE-0A25CEEC9E56}" dt="2023-04-24T11:25:43.480" v="9807" actId="6549"/>
      <pc:docMkLst>
        <pc:docMk/>
      </pc:docMkLst>
      <pc:sldChg chg="modSp mod">
        <pc:chgData name="Anuj Kumar" userId="fbbf561fc1d5fd09" providerId="LiveId" clId="{09FC20AA-562D-4E53-AAAE-0A25CEEC9E56}" dt="2023-04-23T04:09:01.853" v="339" actId="20577"/>
        <pc:sldMkLst>
          <pc:docMk/>
          <pc:sldMk cId="1022521700" sldId="35627"/>
        </pc:sldMkLst>
        <pc:spChg chg="mod">
          <ac:chgData name="Anuj Kumar" userId="fbbf561fc1d5fd09" providerId="LiveId" clId="{09FC20AA-562D-4E53-AAAE-0A25CEEC9E56}" dt="2023-04-23T04:09:01.853" v="339" actId="20577"/>
          <ac:spMkLst>
            <pc:docMk/>
            <pc:sldMk cId="1022521700" sldId="35627"/>
            <ac:spMk id="10" creationId="{7A2A7EC3-852A-5A16-F0B5-3531D0D66745}"/>
          </ac:spMkLst>
        </pc:spChg>
      </pc:sldChg>
      <pc:sldChg chg="addSp delSp modSp">
        <pc:chgData name="Anuj Kumar" userId="fbbf561fc1d5fd09" providerId="LiveId" clId="{09FC20AA-562D-4E53-AAAE-0A25CEEC9E56}" dt="2023-04-23T04:09:25.445" v="343" actId="1076"/>
        <pc:sldMkLst>
          <pc:docMk/>
          <pc:sldMk cId="1102545028" sldId="35628"/>
        </pc:sldMkLst>
        <pc:picChg chg="add mod">
          <ac:chgData name="Anuj Kumar" userId="fbbf561fc1d5fd09" providerId="LiveId" clId="{09FC20AA-562D-4E53-AAAE-0A25CEEC9E56}" dt="2023-04-23T04:09:25.445" v="343" actId="1076"/>
          <ac:picMkLst>
            <pc:docMk/>
            <pc:sldMk cId="1102545028" sldId="35628"/>
            <ac:picMk id="3" creationId="{F3CDE657-9578-E126-B6D6-D60B9CAA704C}"/>
          </ac:picMkLst>
        </pc:picChg>
        <pc:picChg chg="del">
          <ac:chgData name="Anuj Kumar" userId="fbbf561fc1d5fd09" providerId="LiveId" clId="{09FC20AA-562D-4E53-AAAE-0A25CEEC9E56}" dt="2023-04-23T04:09:21.560" v="340" actId="478"/>
          <ac:picMkLst>
            <pc:docMk/>
            <pc:sldMk cId="1102545028" sldId="35628"/>
            <ac:picMk id="1026" creationId="{27539B32-E9B0-0492-7CD4-EDB4739D7408}"/>
          </ac:picMkLst>
        </pc:picChg>
      </pc:sldChg>
      <pc:sldChg chg="modSp mod">
        <pc:chgData name="Anuj Kumar" userId="fbbf561fc1d5fd09" providerId="LiveId" clId="{09FC20AA-562D-4E53-AAAE-0A25CEEC9E56}" dt="2023-04-23T10:52:13.672" v="6159" actId="20577"/>
        <pc:sldMkLst>
          <pc:docMk/>
          <pc:sldMk cId="2627812795" sldId="36047"/>
        </pc:sldMkLst>
        <pc:spChg chg="mod">
          <ac:chgData name="Anuj Kumar" userId="fbbf561fc1d5fd09" providerId="LiveId" clId="{09FC20AA-562D-4E53-AAAE-0A25CEEC9E56}" dt="2023-04-23T10:52:13.672" v="6159" actId="20577"/>
          <ac:spMkLst>
            <pc:docMk/>
            <pc:sldMk cId="2627812795" sldId="36047"/>
            <ac:spMk id="7" creationId="{00000000-0000-0000-0000-000000000000}"/>
          </ac:spMkLst>
        </pc:spChg>
      </pc:sldChg>
      <pc:sldChg chg="modSp mod">
        <pc:chgData name="Anuj Kumar" userId="fbbf561fc1d5fd09" providerId="LiveId" clId="{09FC20AA-562D-4E53-AAAE-0A25CEEC9E56}" dt="2023-04-23T11:31:51.909" v="8449" actId="6549"/>
        <pc:sldMkLst>
          <pc:docMk/>
          <pc:sldMk cId="312246105" sldId="37430"/>
        </pc:sldMkLst>
        <pc:spChg chg="mod">
          <ac:chgData name="Anuj Kumar" userId="fbbf561fc1d5fd09" providerId="LiveId" clId="{09FC20AA-562D-4E53-AAAE-0A25CEEC9E56}" dt="2023-04-23T11:31:51.909" v="8449" actId="6549"/>
          <ac:spMkLst>
            <pc:docMk/>
            <pc:sldMk cId="312246105" sldId="37430"/>
            <ac:spMk id="7" creationId="{00000000-0000-0000-0000-000000000000}"/>
          </ac:spMkLst>
        </pc:spChg>
      </pc:sldChg>
      <pc:sldChg chg="modSp mod">
        <pc:chgData name="Anuj Kumar" userId="fbbf561fc1d5fd09" providerId="LiveId" clId="{09FC20AA-562D-4E53-AAAE-0A25CEEC9E56}" dt="2023-04-23T04:11:36.011" v="790" actId="20577"/>
        <pc:sldMkLst>
          <pc:docMk/>
          <pc:sldMk cId="4120686506" sldId="37549"/>
        </pc:sldMkLst>
        <pc:spChg chg="mod">
          <ac:chgData name="Anuj Kumar" userId="fbbf561fc1d5fd09" providerId="LiveId" clId="{09FC20AA-562D-4E53-AAAE-0A25CEEC9E56}" dt="2023-04-23T04:11:36.011" v="790" actId="20577"/>
          <ac:spMkLst>
            <pc:docMk/>
            <pc:sldMk cId="4120686506" sldId="37549"/>
            <ac:spMk id="10" creationId="{7A2A7EC3-852A-5A16-F0B5-3531D0D66745}"/>
          </ac:spMkLst>
        </pc:spChg>
      </pc:sldChg>
      <pc:sldChg chg="addSp delSp modSp">
        <pc:chgData name="Anuj Kumar" userId="fbbf561fc1d5fd09" providerId="LiveId" clId="{09FC20AA-562D-4E53-AAAE-0A25CEEC9E56}" dt="2023-04-23T04:11:50.354" v="794" actId="1076"/>
        <pc:sldMkLst>
          <pc:docMk/>
          <pc:sldMk cId="1864463217" sldId="37550"/>
        </pc:sldMkLst>
        <pc:picChg chg="add mod">
          <ac:chgData name="Anuj Kumar" userId="fbbf561fc1d5fd09" providerId="LiveId" clId="{09FC20AA-562D-4E53-AAAE-0A25CEEC9E56}" dt="2023-04-23T04:11:50.354" v="794" actId="1076"/>
          <ac:picMkLst>
            <pc:docMk/>
            <pc:sldMk cId="1864463217" sldId="37550"/>
            <ac:picMk id="3" creationId="{B917A89C-25B6-72AD-F7F9-7CDD0CFF8978}"/>
          </ac:picMkLst>
        </pc:picChg>
        <pc:picChg chg="del">
          <ac:chgData name="Anuj Kumar" userId="fbbf561fc1d5fd09" providerId="LiveId" clId="{09FC20AA-562D-4E53-AAAE-0A25CEEC9E56}" dt="2023-04-23T04:11:46.397" v="791" actId="478"/>
          <ac:picMkLst>
            <pc:docMk/>
            <pc:sldMk cId="1864463217" sldId="37550"/>
            <ac:picMk id="2050" creationId="{0A8A26CE-75E8-4D78-F0F8-14ECCF88FCE9}"/>
          </ac:picMkLst>
        </pc:picChg>
      </pc:sldChg>
      <pc:sldChg chg="modSp mod">
        <pc:chgData name="Anuj Kumar" userId="fbbf561fc1d5fd09" providerId="LiveId" clId="{09FC20AA-562D-4E53-AAAE-0A25CEEC9E56}" dt="2023-04-23T10:47:20.563" v="5854" actId="20577"/>
        <pc:sldMkLst>
          <pc:docMk/>
          <pc:sldMk cId="3441178834" sldId="37551"/>
        </pc:sldMkLst>
        <pc:spChg chg="mod">
          <ac:chgData name="Anuj Kumar" userId="fbbf561fc1d5fd09" providerId="LiveId" clId="{09FC20AA-562D-4E53-AAAE-0A25CEEC9E56}" dt="2023-04-23T10:47:20.563" v="5854" actId="20577"/>
          <ac:spMkLst>
            <pc:docMk/>
            <pc:sldMk cId="3441178834" sldId="37551"/>
            <ac:spMk id="7" creationId="{00000000-0000-0000-0000-000000000000}"/>
          </ac:spMkLst>
        </pc:spChg>
      </pc:sldChg>
      <pc:sldChg chg="modSp mod">
        <pc:chgData name="Anuj Kumar" userId="fbbf561fc1d5fd09" providerId="LiveId" clId="{09FC20AA-562D-4E53-AAAE-0A25CEEC9E56}" dt="2023-04-23T04:34:51.817" v="1064" actId="20577"/>
        <pc:sldMkLst>
          <pc:docMk/>
          <pc:sldMk cId="361981074" sldId="37553"/>
        </pc:sldMkLst>
        <pc:spChg chg="mod">
          <ac:chgData name="Anuj Kumar" userId="fbbf561fc1d5fd09" providerId="LiveId" clId="{09FC20AA-562D-4E53-AAAE-0A25CEEC9E56}" dt="2023-04-23T04:34:51.817" v="1064" actId="20577"/>
          <ac:spMkLst>
            <pc:docMk/>
            <pc:sldMk cId="361981074" sldId="37553"/>
            <ac:spMk id="10" creationId="{7A2A7EC3-852A-5A16-F0B5-3531D0D66745}"/>
          </ac:spMkLst>
        </pc:spChg>
      </pc:sldChg>
      <pc:sldChg chg="addSp delSp modSp">
        <pc:chgData name="Anuj Kumar" userId="fbbf561fc1d5fd09" providerId="LiveId" clId="{09FC20AA-562D-4E53-AAAE-0A25CEEC9E56}" dt="2023-04-23T04:35:09.923" v="1068" actId="1076"/>
        <pc:sldMkLst>
          <pc:docMk/>
          <pc:sldMk cId="3130902081" sldId="37554"/>
        </pc:sldMkLst>
        <pc:picChg chg="add mod">
          <ac:chgData name="Anuj Kumar" userId="fbbf561fc1d5fd09" providerId="LiveId" clId="{09FC20AA-562D-4E53-AAAE-0A25CEEC9E56}" dt="2023-04-23T04:35:09.923" v="1068" actId="1076"/>
          <ac:picMkLst>
            <pc:docMk/>
            <pc:sldMk cId="3130902081" sldId="37554"/>
            <ac:picMk id="3" creationId="{09B90509-1B25-12B1-9C89-F0346E1FC15C}"/>
          </ac:picMkLst>
        </pc:picChg>
        <pc:picChg chg="del">
          <ac:chgData name="Anuj Kumar" userId="fbbf561fc1d5fd09" providerId="LiveId" clId="{09FC20AA-562D-4E53-AAAE-0A25CEEC9E56}" dt="2023-04-23T04:35:05.293" v="1065" actId="478"/>
          <ac:picMkLst>
            <pc:docMk/>
            <pc:sldMk cId="3130902081" sldId="37554"/>
            <ac:picMk id="3074" creationId="{9B2047A4-EFD7-E222-BB0A-27201FF75857}"/>
          </ac:picMkLst>
        </pc:picChg>
      </pc:sldChg>
      <pc:sldChg chg="modSp mod">
        <pc:chgData name="Anuj Kumar" userId="fbbf561fc1d5fd09" providerId="LiveId" clId="{09FC20AA-562D-4E53-AAAE-0A25CEEC9E56}" dt="2023-04-23T10:56:01.043" v="6271" actId="20577"/>
        <pc:sldMkLst>
          <pc:docMk/>
          <pc:sldMk cId="916308272" sldId="37555"/>
        </pc:sldMkLst>
        <pc:spChg chg="mod">
          <ac:chgData name="Anuj Kumar" userId="fbbf561fc1d5fd09" providerId="LiveId" clId="{09FC20AA-562D-4E53-AAAE-0A25CEEC9E56}" dt="2023-04-23T10:56:01.043" v="6271" actId="20577"/>
          <ac:spMkLst>
            <pc:docMk/>
            <pc:sldMk cId="916308272" sldId="37555"/>
            <ac:spMk id="7" creationId="{00000000-0000-0000-0000-000000000000}"/>
          </ac:spMkLst>
        </pc:spChg>
      </pc:sldChg>
      <pc:sldChg chg="modSp mod">
        <pc:chgData name="Anuj Kumar" userId="fbbf561fc1d5fd09" providerId="LiveId" clId="{09FC20AA-562D-4E53-AAAE-0A25CEEC9E56}" dt="2023-04-23T04:36:37.341" v="1413" actId="20577"/>
        <pc:sldMkLst>
          <pc:docMk/>
          <pc:sldMk cId="1902798437" sldId="37556"/>
        </pc:sldMkLst>
        <pc:spChg chg="mod">
          <ac:chgData name="Anuj Kumar" userId="fbbf561fc1d5fd09" providerId="LiveId" clId="{09FC20AA-562D-4E53-AAAE-0A25CEEC9E56}" dt="2023-04-23T04:36:37.341" v="1413" actId="20577"/>
          <ac:spMkLst>
            <pc:docMk/>
            <pc:sldMk cId="1902798437" sldId="37556"/>
            <ac:spMk id="10" creationId="{7A2A7EC3-852A-5A16-F0B5-3531D0D66745}"/>
          </ac:spMkLst>
        </pc:spChg>
      </pc:sldChg>
      <pc:sldChg chg="addSp delSp modSp">
        <pc:chgData name="Anuj Kumar" userId="fbbf561fc1d5fd09" providerId="LiveId" clId="{09FC20AA-562D-4E53-AAAE-0A25CEEC9E56}" dt="2023-04-23T04:36:59.859" v="1417" actId="1076"/>
        <pc:sldMkLst>
          <pc:docMk/>
          <pc:sldMk cId="3813854865" sldId="37557"/>
        </pc:sldMkLst>
        <pc:picChg chg="add mod">
          <ac:chgData name="Anuj Kumar" userId="fbbf561fc1d5fd09" providerId="LiveId" clId="{09FC20AA-562D-4E53-AAAE-0A25CEEC9E56}" dt="2023-04-23T04:36:59.859" v="1417" actId="1076"/>
          <ac:picMkLst>
            <pc:docMk/>
            <pc:sldMk cId="3813854865" sldId="37557"/>
            <ac:picMk id="3" creationId="{3BF66607-F729-D1A6-2446-34E3FBDBD830}"/>
          </ac:picMkLst>
        </pc:picChg>
        <pc:picChg chg="del">
          <ac:chgData name="Anuj Kumar" userId="fbbf561fc1d5fd09" providerId="LiveId" clId="{09FC20AA-562D-4E53-AAAE-0A25CEEC9E56}" dt="2023-04-23T04:36:55.346" v="1414" actId="478"/>
          <ac:picMkLst>
            <pc:docMk/>
            <pc:sldMk cId="3813854865" sldId="37557"/>
            <ac:picMk id="4098" creationId="{C29D5345-BF08-CCD7-16A3-EBF46045136C}"/>
          </ac:picMkLst>
        </pc:picChg>
      </pc:sldChg>
      <pc:sldChg chg="modSp mod">
        <pc:chgData name="Anuj Kumar" userId="fbbf561fc1d5fd09" providerId="LiveId" clId="{09FC20AA-562D-4E53-AAAE-0A25CEEC9E56}" dt="2023-04-23T10:58:04.124" v="6337" actId="20577"/>
        <pc:sldMkLst>
          <pc:docMk/>
          <pc:sldMk cId="1855504417" sldId="37558"/>
        </pc:sldMkLst>
        <pc:spChg chg="mod">
          <ac:chgData name="Anuj Kumar" userId="fbbf561fc1d5fd09" providerId="LiveId" clId="{09FC20AA-562D-4E53-AAAE-0A25CEEC9E56}" dt="2023-04-23T10:58:04.124" v="6337" actId="20577"/>
          <ac:spMkLst>
            <pc:docMk/>
            <pc:sldMk cId="1855504417" sldId="37558"/>
            <ac:spMk id="7" creationId="{00000000-0000-0000-0000-000000000000}"/>
          </ac:spMkLst>
        </pc:spChg>
      </pc:sldChg>
      <pc:sldChg chg="modSp mod">
        <pc:chgData name="Anuj Kumar" userId="fbbf561fc1d5fd09" providerId="LiveId" clId="{09FC20AA-562D-4E53-AAAE-0A25CEEC9E56}" dt="2023-04-23T04:39:01.681" v="1765" actId="20577"/>
        <pc:sldMkLst>
          <pc:docMk/>
          <pc:sldMk cId="927582479" sldId="37559"/>
        </pc:sldMkLst>
        <pc:spChg chg="mod">
          <ac:chgData name="Anuj Kumar" userId="fbbf561fc1d5fd09" providerId="LiveId" clId="{09FC20AA-562D-4E53-AAAE-0A25CEEC9E56}" dt="2023-04-23T04:39:01.681" v="1765" actId="20577"/>
          <ac:spMkLst>
            <pc:docMk/>
            <pc:sldMk cId="927582479" sldId="37559"/>
            <ac:spMk id="3" creationId="{67EB1CA5-E6B0-1E53-5C8F-9568D9A39227}"/>
          </ac:spMkLst>
        </pc:spChg>
        <pc:spChg chg="mod">
          <ac:chgData name="Anuj Kumar" userId="fbbf561fc1d5fd09" providerId="LiveId" clId="{09FC20AA-562D-4E53-AAAE-0A25CEEC9E56}" dt="2023-04-23T04:38:58.969" v="1764" actId="5793"/>
          <ac:spMkLst>
            <pc:docMk/>
            <pc:sldMk cId="927582479" sldId="37559"/>
            <ac:spMk id="10" creationId="{7A2A7EC3-852A-5A16-F0B5-3531D0D66745}"/>
          </ac:spMkLst>
        </pc:spChg>
      </pc:sldChg>
      <pc:sldChg chg="addSp delSp modSp">
        <pc:chgData name="Anuj Kumar" userId="fbbf561fc1d5fd09" providerId="LiveId" clId="{09FC20AA-562D-4E53-AAAE-0A25CEEC9E56}" dt="2023-04-23T04:39:30.633" v="1771" actId="1076"/>
        <pc:sldMkLst>
          <pc:docMk/>
          <pc:sldMk cId="1739728119" sldId="37560"/>
        </pc:sldMkLst>
        <pc:picChg chg="add del">
          <ac:chgData name="Anuj Kumar" userId="fbbf561fc1d5fd09" providerId="LiveId" clId="{09FC20AA-562D-4E53-AAAE-0A25CEEC9E56}" dt="2023-04-23T04:39:18.442" v="1768" actId="478"/>
          <ac:picMkLst>
            <pc:docMk/>
            <pc:sldMk cId="1739728119" sldId="37560"/>
            <ac:picMk id="3" creationId="{36F9ABE7-7181-E884-1B34-4E93DAAACEBC}"/>
          </ac:picMkLst>
        </pc:picChg>
        <pc:picChg chg="del">
          <ac:chgData name="Anuj Kumar" userId="fbbf561fc1d5fd09" providerId="LiveId" clId="{09FC20AA-562D-4E53-AAAE-0A25CEEC9E56}" dt="2023-04-23T04:39:16.873" v="1766" actId="478"/>
          <ac:picMkLst>
            <pc:docMk/>
            <pc:sldMk cId="1739728119" sldId="37560"/>
            <ac:picMk id="5122" creationId="{2E13BFCD-1E77-FF06-97E4-1888781628D4}"/>
          </ac:picMkLst>
        </pc:picChg>
        <pc:picChg chg="add mod">
          <ac:chgData name="Anuj Kumar" userId="fbbf561fc1d5fd09" providerId="LiveId" clId="{09FC20AA-562D-4E53-AAAE-0A25CEEC9E56}" dt="2023-04-23T04:39:30.633" v="1771" actId="1076"/>
          <ac:picMkLst>
            <pc:docMk/>
            <pc:sldMk cId="1739728119" sldId="37560"/>
            <ac:picMk id="5124" creationId="{7EB9EBE4-7D74-3EB9-3E82-4275B7009B26}"/>
          </ac:picMkLst>
        </pc:picChg>
      </pc:sldChg>
      <pc:sldChg chg="modSp mod">
        <pc:chgData name="Anuj Kumar" userId="fbbf561fc1d5fd09" providerId="LiveId" clId="{09FC20AA-562D-4E53-AAAE-0A25CEEC9E56}" dt="2023-04-23T11:02:07.494" v="6408" actId="6549"/>
        <pc:sldMkLst>
          <pc:docMk/>
          <pc:sldMk cId="1607097868" sldId="37561"/>
        </pc:sldMkLst>
        <pc:spChg chg="mod">
          <ac:chgData name="Anuj Kumar" userId="fbbf561fc1d5fd09" providerId="LiveId" clId="{09FC20AA-562D-4E53-AAAE-0A25CEEC9E56}" dt="2023-04-23T11:02:07.494" v="6408" actId="6549"/>
          <ac:spMkLst>
            <pc:docMk/>
            <pc:sldMk cId="1607097868" sldId="37561"/>
            <ac:spMk id="7" creationId="{00000000-0000-0000-0000-000000000000}"/>
          </ac:spMkLst>
        </pc:spChg>
      </pc:sldChg>
      <pc:sldChg chg="modSp mod">
        <pc:chgData name="Anuj Kumar" userId="fbbf561fc1d5fd09" providerId="LiveId" clId="{09FC20AA-562D-4E53-AAAE-0A25CEEC9E56}" dt="2023-04-23T04:41:16.310" v="2155" actId="20577"/>
        <pc:sldMkLst>
          <pc:docMk/>
          <pc:sldMk cId="1670400131" sldId="37562"/>
        </pc:sldMkLst>
        <pc:spChg chg="mod">
          <ac:chgData name="Anuj Kumar" userId="fbbf561fc1d5fd09" providerId="LiveId" clId="{09FC20AA-562D-4E53-AAAE-0A25CEEC9E56}" dt="2023-04-23T04:41:16.310" v="2155" actId="20577"/>
          <ac:spMkLst>
            <pc:docMk/>
            <pc:sldMk cId="1670400131" sldId="37562"/>
            <ac:spMk id="10" creationId="{7A2A7EC3-852A-5A16-F0B5-3531D0D66745}"/>
          </ac:spMkLst>
        </pc:spChg>
      </pc:sldChg>
      <pc:sldChg chg="addSp delSp modSp">
        <pc:chgData name="Anuj Kumar" userId="fbbf561fc1d5fd09" providerId="LiveId" clId="{09FC20AA-562D-4E53-AAAE-0A25CEEC9E56}" dt="2023-04-23T04:41:47.888" v="2163" actId="1076"/>
        <pc:sldMkLst>
          <pc:docMk/>
          <pc:sldMk cId="849123194" sldId="37563"/>
        </pc:sldMkLst>
        <pc:picChg chg="add del mod">
          <ac:chgData name="Anuj Kumar" userId="fbbf561fc1d5fd09" providerId="LiveId" clId="{09FC20AA-562D-4E53-AAAE-0A25CEEC9E56}" dt="2023-04-23T04:41:43.687" v="2160" actId="478"/>
          <ac:picMkLst>
            <pc:docMk/>
            <pc:sldMk cId="849123194" sldId="37563"/>
            <ac:picMk id="3" creationId="{FA4929BD-F8EB-90CD-F6DF-97294440EFB3}"/>
          </ac:picMkLst>
        </pc:picChg>
        <pc:picChg chg="del">
          <ac:chgData name="Anuj Kumar" userId="fbbf561fc1d5fd09" providerId="LiveId" clId="{09FC20AA-562D-4E53-AAAE-0A25CEEC9E56}" dt="2023-04-23T04:41:28.401" v="2156" actId="478"/>
          <ac:picMkLst>
            <pc:docMk/>
            <pc:sldMk cId="849123194" sldId="37563"/>
            <ac:picMk id="6146" creationId="{EEBCF1C3-B002-61A8-7B31-4C0DE61E9275}"/>
          </ac:picMkLst>
        </pc:picChg>
        <pc:picChg chg="add mod">
          <ac:chgData name="Anuj Kumar" userId="fbbf561fc1d5fd09" providerId="LiveId" clId="{09FC20AA-562D-4E53-AAAE-0A25CEEC9E56}" dt="2023-04-23T04:41:47.888" v="2163" actId="1076"/>
          <ac:picMkLst>
            <pc:docMk/>
            <pc:sldMk cId="849123194" sldId="37563"/>
            <ac:picMk id="6148" creationId="{AD617B01-DC67-306B-D754-BB6AAE0448A2}"/>
          </ac:picMkLst>
        </pc:picChg>
      </pc:sldChg>
      <pc:sldChg chg="modSp mod">
        <pc:chgData name="Anuj Kumar" userId="fbbf561fc1d5fd09" providerId="LiveId" clId="{09FC20AA-562D-4E53-AAAE-0A25CEEC9E56}" dt="2023-04-23T04:48:04.497" v="2441" actId="20577"/>
        <pc:sldMkLst>
          <pc:docMk/>
          <pc:sldMk cId="258794682" sldId="37567"/>
        </pc:sldMkLst>
        <pc:spChg chg="mod">
          <ac:chgData name="Anuj Kumar" userId="fbbf561fc1d5fd09" providerId="LiveId" clId="{09FC20AA-562D-4E53-AAAE-0A25CEEC9E56}" dt="2023-04-23T04:48:04.497" v="2441" actId="20577"/>
          <ac:spMkLst>
            <pc:docMk/>
            <pc:sldMk cId="258794682" sldId="37567"/>
            <ac:spMk id="10" creationId="{7A2A7EC3-852A-5A16-F0B5-3531D0D66745}"/>
          </ac:spMkLst>
        </pc:spChg>
      </pc:sldChg>
      <pc:sldChg chg="addSp delSp modSp">
        <pc:chgData name="Anuj Kumar" userId="fbbf561fc1d5fd09" providerId="LiveId" clId="{09FC20AA-562D-4E53-AAAE-0A25CEEC9E56}" dt="2023-04-23T04:48:21.224" v="2446" actId="1076"/>
        <pc:sldMkLst>
          <pc:docMk/>
          <pc:sldMk cId="2984440622" sldId="37568"/>
        </pc:sldMkLst>
        <pc:picChg chg="del">
          <ac:chgData name="Anuj Kumar" userId="fbbf561fc1d5fd09" providerId="LiveId" clId="{09FC20AA-562D-4E53-AAAE-0A25CEEC9E56}" dt="2023-04-23T04:48:15.125" v="2442" actId="478"/>
          <ac:picMkLst>
            <pc:docMk/>
            <pc:sldMk cId="2984440622" sldId="37568"/>
            <ac:picMk id="1026" creationId="{801EAC13-6EE5-1AD3-74A2-FDE1B786A92B}"/>
          </ac:picMkLst>
        </pc:picChg>
        <pc:picChg chg="add mod">
          <ac:chgData name="Anuj Kumar" userId="fbbf561fc1d5fd09" providerId="LiveId" clId="{09FC20AA-562D-4E53-AAAE-0A25CEEC9E56}" dt="2023-04-23T04:48:21.224" v="2446" actId="1076"/>
          <ac:picMkLst>
            <pc:docMk/>
            <pc:sldMk cId="2984440622" sldId="37568"/>
            <ac:picMk id="7170" creationId="{28E9B371-C012-4309-E3AC-59AF31753094}"/>
          </ac:picMkLst>
        </pc:picChg>
      </pc:sldChg>
      <pc:sldChg chg="modSp mod">
        <pc:chgData name="Anuj Kumar" userId="fbbf561fc1d5fd09" providerId="LiveId" clId="{09FC20AA-562D-4E53-AAAE-0A25CEEC9E56}" dt="2023-04-23T11:05:56.341" v="6670" actId="20577"/>
        <pc:sldMkLst>
          <pc:docMk/>
          <pc:sldMk cId="2979475229" sldId="37569"/>
        </pc:sldMkLst>
        <pc:spChg chg="mod">
          <ac:chgData name="Anuj Kumar" userId="fbbf561fc1d5fd09" providerId="LiveId" clId="{09FC20AA-562D-4E53-AAAE-0A25CEEC9E56}" dt="2023-04-23T11:05:56.341" v="6670" actId="20577"/>
          <ac:spMkLst>
            <pc:docMk/>
            <pc:sldMk cId="2979475229" sldId="37569"/>
            <ac:spMk id="7" creationId="{00000000-0000-0000-0000-000000000000}"/>
          </ac:spMkLst>
        </pc:spChg>
      </pc:sldChg>
      <pc:sldChg chg="modSp mod">
        <pc:chgData name="Anuj Kumar" userId="fbbf561fc1d5fd09" providerId="LiveId" clId="{09FC20AA-562D-4E53-AAAE-0A25CEEC9E56}" dt="2023-04-23T04:50:19.573" v="2796" actId="20577"/>
        <pc:sldMkLst>
          <pc:docMk/>
          <pc:sldMk cId="2425010638" sldId="37570"/>
        </pc:sldMkLst>
        <pc:spChg chg="mod">
          <ac:chgData name="Anuj Kumar" userId="fbbf561fc1d5fd09" providerId="LiveId" clId="{09FC20AA-562D-4E53-AAAE-0A25CEEC9E56}" dt="2023-04-23T04:50:19.573" v="2796" actId="20577"/>
          <ac:spMkLst>
            <pc:docMk/>
            <pc:sldMk cId="2425010638" sldId="37570"/>
            <ac:spMk id="10" creationId="{7A2A7EC3-852A-5A16-F0B5-3531D0D66745}"/>
          </ac:spMkLst>
        </pc:spChg>
      </pc:sldChg>
      <pc:sldChg chg="addSp delSp modSp">
        <pc:chgData name="Anuj Kumar" userId="fbbf561fc1d5fd09" providerId="LiveId" clId="{09FC20AA-562D-4E53-AAAE-0A25CEEC9E56}" dt="2023-04-23T04:50:36.167" v="2800" actId="1076"/>
        <pc:sldMkLst>
          <pc:docMk/>
          <pc:sldMk cId="3602942947" sldId="37571"/>
        </pc:sldMkLst>
        <pc:picChg chg="del">
          <ac:chgData name="Anuj Kumar" userId="fbbf561fc1d5fd09" providerId="LiveId" clId="{09FC20AA-562D-4E53-AAAE-0A25CEEC9E56}" dt="2023-04-23T04:50:30.231" v="2797" actId="478"/>
          <ac:picMkLst>
            <pc:docMk/>
            <pc:sldMk cId="3602942947" sldId="37571"/>
            <ac:picMk id="2050" creationId="{FC87804D-91BB-E1FA-6E02-4F34E37C91F8}"/>
          </ac:picMkLst>
        </pc:picChg>
        <pc:picChg chg="add mod">
          <ac:chgData name="Anuj Kumar" userId="fbbf561fc1d5fd09" providerId="LiveId" clId="{09FC20AA-562D-4E53-AAAE-0A25CEEC9E56}" dt="2023-04-23T04:50:36.167" v="2800" actId="1076"/>
          <ac:picMkLst>
            <pc:docMk/>
            <pc:sldMk cId="3602942947" sldId="37571"/>
            <ac:picMk id="8194" creationId="{C87BF4F9-B56F-C914-50EB-FC2819CADDBB}"/>
          </ac:picMkLst>
        </pc:picChg>
      </pc:sldChg>
      <pc:sldChg chg="modSp mod">
        <pc:chgData name="Anuj Kumar" userId="fbbf561fc1d5fd09" providerId="LiveId" clId="{09FC20AA-562D-4E53-AAAE-0A25CEEC9E56}" dt="2023-04-23T11:08:01.673" v="6720" actId="20577"/>
        <pc:sldMkLst>
          <pc:docMk/>
          <pc:sldMk cId="1996721101" sldId="37572"/>
        </pc:sldMkLst>
        <pc:spChg chg="mod">
          <ac:chgData name="Anuj Kumar" userId="fbbf561fc1d5fd09" providerId="LiveId" clId="{09FC20AA-562D-4E53-AAAE-0A25CEEC9E56}" dt="2023-04-23T11:08:01.673" v="6720" actId="20577"/>
          <ac:spMkLst>
            <pc:docMk/>
            <pc:sldMk cId="1996721101" sldId="37572"/>
            <ac:spMk id="7" creationId="{00000000-0000-0000-0000-000000000000}"/>
          </ac:spMkLst>
        </pc:spChg>
      </pc:sldChg>
      <pc:sldChg chg="modSp mod">
        <pc:chgData name="Anuj Kumar" userId="fbbf561fc1d5fd09" providerId="LiveId" clId="{09FC20AA-562D-4E53-AAAE-0A25CEEC9E56}" dt="2023-04-23T04:51:46.781" v="2933"/>
        <pc:sldMkLst>
          <pc:docMk/>
          <pc:sldMk cId="1346513316" sldId="37573"/>
        </pc:sldMkLst>
        <pc:spChg chg="mod">
          <ac:chgData name="Anuj Kumar" userId="fbbf561fc1d5fd09" providerId="LiveId" clId="{09FC20AA-562D-4E53-AAAE-0A25CEEC9E56}" dt="2023-04-23T04:51:46.781" v="2933"/>
          <ac:spMkLst>
            <pc:docMk/>
            <pc:sldMk cId="1346513316" sldId="37573"/>
            <ac:spMk id="10" creationId="{7A2A7EC3-852A-5A16-F0B5-3531D0D66745}"/>
          </ac:spMkLst>
        </pc:spChg>
      </pc:sldChg>
      <pc:sldChg chg="addSp delSp modSp">
        <pc:chgData name="Anuj Kumar" userId="fbbf561fc1d5fd09" providerId="LiveId" clId="{09FC20AA-562D-4E53-AAAE-0A25CEEC9E56}" dt="2023-04-23T04:52:12.501" v="2937" actId="1076"/>
        <pc:sldMkLst>
          <pc:docMk/>
          <pc:sldMk cId="4273193764" sldId="37574"/>
        </pc:sldMkLst>
        <pc:picChg chg="add mod">
          <ac:chgData name="Anuj Kumar" userId="fbbf561fc1d5fd09" providerId="LiveId" clId="{09FC20AA-562D-4E53-AAAE-0A25CEEC9E56}" dt="2023-04-23T04:52:12.501" v="2937" actId="1076"/>
          <ac:picMkLst>
            <pc:docMk/>
            <pc:sldMk cId="4273193764" sldId="37574"/>
            <ac:picMk id="3" creationId="{78C4B5AC-AFE6-0421-5761-7D410549A8A3}"/>
          </ac:picMkLst>
        </pc:picChg>
        <pc:picChg chg="del">
          <ac:chgData name="Anuj Kumar" userId="fbbf561fc1d5fd09" providerId="LiveId" clId="{09FC20AA-562D-4E53-AAAE-0A25CEEC9E56}" dt="2023-04-23T04:52:07.815" v="2934" actId="478"/>
          <ac:picMkLst>
            <pc:docMk/>
            <pc:sldMk cId="4273193764" sldId="37574"/>
            <ac:picMk id="9218" creationId="{319BFF0E-913C-A56B-53E0-288522A1CA96}"/>
          </ac:picMkLst>
        </pc:picChg>
      </pc:sldChg>
      <pc:sldChg chg="modSp mod">
        <pc:chgData name="Anuj Kumar" userId="fbbf561fc1d5fd09" providerId="LiveId" clId="{09FC20AA-562D-4E53-AAAE-0A25CEEC9E56}" dt="2023-04-23T11:09:58.745" v="6883"/>
        <pc:sldMkLst>
          <pc:docMk/>
          <pc:sldMk cId="2351124263" sldId="37575"/>
        </pc:sldMkLst>
        <pc:spChg chg="mod">
          <ac:chgData name="Anuj Kumar" userId="fbbf561fc1d5fd09" providerId="LiveId" clId="{09FC20AA-562D-4E53-AAAE-0A25CEEC9E56}" dt="2023-04-23T11:09:58.745" v="6883"/>
          <ac:spMkLst>
            <pc:docMk/>
            <pc:sldMk cId="2351124263" sldId="37575"/>
            <ac:spMk id="7" creationId="{00000000-0000-0000-0000-000000000000}"/>
          </ac:spMkLst>
        </pc:spChg>
      </pc:sldChg>
      <pc:sldChg chg="modSp mod">
        <pc:chgData name="Anuj Kumar" userId="fbbf561fc1d5fd09" providerId="LiveId" clId="{09FC20AA-562D-4E53-AAAE-0A25CEEC9E56}" dt="2023-04-23T11:16:55.561" v="7419"/>
        <pc:sldMkLst>
          <pc:docMk/>
          <pc:sldMk cId="1438462602" sldId="37597"/>
        </pc:sldMkLst>
        <pc:spChg chg="mod">
          <ac:chgData name="Anuj Kumar" userId="fbbf561fc1d5fd09" providerId="LiveId" clId="{09FC20AA-562D-4E53-AAAE-0A25CEEC9E56}" dt="2023-04-23T11:16:55.561" v="7419"/>
          <ac:spMkLst>
            <pc:docMk/>
            <pc:sldMk cId="1438462602" sldId="37597"/>
            <ac:spMk id="7" creationId="{00000000-0000-0000-0000-000000000000}"/>
          </ac:spMkLst>
        </pc:spChg>
      </pc:sldChg>
      <pc:sldChg chg="modSp mod">
        <pc:chgData name="Anuj Kumar" userId="fbbf561fc1d5fd09" providerId="LiveId" clId="{09FC20AA-562D-4E53-AAAE-0A25CEEC9E56}" dt="2023-04-23T04:53:51.209" v="3213" actId="5793"/>
        <pc:sldMkLst>
          <pc:docMk/>
          <pc:sldMk cId="597654038" sldId="37638"/>
        </pc:sldMkLst>
        <pc:spChg chg="mod">
          <ac:chgData name="Anuj Kumar" userId="fbbf561fc1d5fd09" providerId="LiveId" clId="{09FC20AA-562D-4E53-AAAE-0A25CEEC9E56}" dt="2023-04-23T04:53:51.209" v="3213" actId="5793"/>
          <ac:spMkLst>
            <pc:docMk/>
            <pc:sldMk cId="597654038" sldId="37638"/>
            <ac:spMk id="10" creationId="{7A2A7EC3-852A-5A16-F0B5-3531D0D66745}"/>
          </ac:spMkLst>
        </pc:spChg>
      </pc:sldChg>
      <pc:sldChg chg="addSp delSp modSp">
        <pc:chgData name="Anuj Kumar" userId="fbbf561fc1d5fd09" providerId="LiveId" clId="{09FC20AA-562D-4E53-AAAE-0A25CEEC9E56}" dt="2023-04-23T04:54:05.436" v="3217" actId="1076"/>
        <pc:sldMkLst>
          <pc:docMk/>
          <pc:sldMk cId="2761611304" sldId="37639"/>
        </pc:sldMkLst>
        <pc:picChg chg="del">
          <ac:chgData name="Anuj Kumar" userId="fbbf561fc1d5fd09" providerId="LiveId" clId="{09FC20AA-562D-4E53-AAAE-0A25CEEC9E56}" dt="2023-04-23T04:54:01.091" v="3214" actId="478"/>
          <ac:picMkLst>
            <pc:docMk/>
            <pc:sldMk cId="2761611304" sldId="37639"/>
            <ac:picMk id="3" creationId="{5AD982D2-AE15-5611-0E89-D3A972F26332}"/>
          </ac:picMkLst>
        </pc:picChg>
        <pc:picChg chg="add mod">
          <ac:chgData name="Anuj Kumar" userId="fbbf561fc1d5fd09" providerId="LiveId" clId="{09FC20AA-562D-4E53-AAAE-0A25CEEC9E56}" dt="2023-04-23T04:54:05.436" v="3217" actId="1076"/>
          <ac:picMkLst>
            <pc:docMk/>
            <pc:sldMk cId="2761611304" sldId="37639"/>
            <ac:picMk id="10242" creationId="{53FA9C23-01C3-5A89-75FE-F75C45860653}"/>
          </ac:picMkLst>
        </pc:picChg>
      </pc:sldChg>
      <pc:sldChg chg="modSp mod">
        <pc:chgData name="Anuj Kumar" userId="fbbf561fc1d5fd09" providerId="LiveId" clId="{09FC20AA-562D-4E53-AAAE-0A25CEEC9E56}" dt="2023-04-23T11:11:31.838" v="6959" actId="20577"/>
        <pc:sldMkLst>
          <pc:docMk/>
          <pc:sldMk cId="3418344206" sldId="37640"/>
        </pc:sldMkLst>
        <pc:spChg chg="mod">
          <ac:chgData name="Anuj Kumar" userId="fbbf561fc1d5fd09" providerId="LiveId" clId="{09FC20AA-562D-4E53-AAAE-0A25CEEC9E56}" dt="2023-04-23T11:11:31.838" v="6959" actId="20577"/>
          <ac:spMkLst>
            <pc:docMk/>
            <pc:sldMk cId="3418344206" sldId="37640"/>
            <ac:spMk id="7" creationId="{00000000-0000-0000-0000-000000000000}"/>
          </ac:spMkLst>
        </pc:spChg>
      </pc:sldChg>
      <pc:sldChg chg="modSp mod">
        <pc:chgData name="Anuj Kumar" userId="fbbf561fc1d5fd09" providerId="LiveId" clId="{09FC20AA-562D-4E53-AAAE-0A25CEEC9E56}" dt="2023-04-23T04:57:29.283" v="3645" actId="20577"/>
        <pc:sldMkLst>
          <pc:docMk/>
          <pc:sldMk cId="2009761157" sldId="37756"/>
        </pc:sldMkLst>
        <pc:spChg chg="mod">
          <ac:chgData name="Anuj Kumar" userId="fbbf561fc1d5fd09" providerId="LiveId" clId="{09FC20AA-562D-4E53-AAAE-0A25CEEC9E56}" dt="2023-04-23T04:57:29.283" v="3645" actId="20577"/>
          <ac:spMkLst>
            <pc:docMk/>
            <pc:sldMk cId="2009761157" sldId="37756"/>
            <ac:spMk id="10" creationId="{7A2A7EC3-852A-5A16-F0B5-3531D0D66745}"/>
          </ac:spMkLst>
        </pc:spChg>
      </pc:sldChg>
      <pc:sldChg chg="addSp delSp modSp">
        <pc:chgData name="Anuj Kumar" userId="fbbf561fc1d5fd09" providerId="LiveId" clId="{09FC20AA-562D-4E53-AAAE-0A25CEEC9E56}" dt="2023-04-23T04:55:48.451" v="3408" actId="1076"/>
        <pc:sldMkLst>
          <pc:docMk/>
          <pc:sldMk cId="1815271981" sldId="37757"/>
        </pc:sldMkLst>
        <pc:picChg chg="add mod">
          <ac:chgData name="Anuj Kumar" userId="fbbf561fc1d5fd09" providerId="LiveId" clId="{09FC20AA-562D-4E53-AAAE-0A25CEEC9E56}" dt="2023-04-23T04:55:48.451" v="3408" actId="1076"/>
          <ac:picMkLst>
            <pc:docMk/>
            <pc:sldMk cId="1815271981" sldId="37757"/>
            <ac:picMk id="3" creationId="{9F1CA57C-908F-415C-E824-399029A8D51E}"/>
          </ac:picMkLst>
        </pc:picChg>
        <pc:picChg chg="del">
          <ac:chgData name="Anuj Kumar" userId="fbbf561fc1d5fd09" providerId="LiveId" clId="{09FC20AA-562D-4E53-AAAE-0A25CEEC9E56}" dt="2023-04-23T04:55:43.285" v="3405" actId="478"/>
          <ac:picMkLst>
            <pc:docMk/>
            <pc:sldMk cId="1815271981" sldId="37757"/>
            <ac:picMk id="11266" creationId="{FE5AFD88-A65D-178A-F89B-41CA9D87C0F1}"/>
          </ac:picMkLst>
        </pc:picChg>
      </pc:sldChg>
      <pc:sldChg chg="modSp mod">
        <pc:chgData name="Anuj Kumar" userId="fbbf561fc1d5fd09" providerId="LiveId" clId="{09FC20AA-562D-4E53-AAAE-0A25CEEC9E56}" dt="2023-04-23T11:13:00.886" v="7147" actId="6549"/>
        <pc:sldMkLst>
          <pc:docMk/>
          <pc:sldMk cId="239479538" sldId="37758"/>
        </pc:sldMkLst>
        <pc:spChg chg="mod">
          <ac:chgData name="Anuj Kumar" userId="fbbf561fc1d5fd09" providerId="LiveId" clId="{09FC20AA-562D-4E53-AAAE-0A25CEEC9E56}" dt="2023-04-23T11:13:00.886" v="7147" actId="6549"/>
          <ac:spMkLst>
            <pc:docMk/>
            <pc:sldMk cId="239479538" sldId="37758"/>
            <ac:spMk id="7" creationId="{00000000-0000-0000-0000-000000000000}"/>
          </ac:spMkLst>
        </pc:spChg>
      </pc:sldChg>
      <pc:sldChg chg="modSp mod">
        <pc:chgData name="Anuj Kumar" userId="fbbf561fc1d5fd09" providerId="LiveId" clId="{09FC20AA-562D-4E53-AAAE-0A25CEEC9E56}" dt="2023-04-23T05:03:47.241" v="4065" actId="20577"/>
        <pc:sldMkLst>
          <pc:docMk/>
          <pc:sldMk cId="1786106181" sldId="37759"/>
        </pc:sldMkLst>
        <pc:spChg chg="mod">
          <ac:chgData name="Anuj Kumar" userId="fbbf561fc1d5fd09" providerId="LiveId" clId="{09FC20AA-562D-4E53-AAAE-0A25CEEC9E56}" dt="2023-04-23T05:03:47.241" v="4065" actId="20577"/>
          <ac:spMkLst>
            <pc:docMk/>
            <pc:sldMk cId="1786106181" sldId="37759"/>
            <ac:spMk id="10" creationId="{7A2A7EC3-852A-5A16-F0B5-3531D0D66745}"/>
          </ac:spMkLst>
        </pc:spChg>
      </pc:sldChg>
      <pc:sldChg chg="addSp delSp modSp">
        <pc:chgData name="Anuj Kumar" userId="fbbf561fc1d5fd09" providerId="LiveId" clId="{09FC20AA-562D-4E53-AAAE-0A25CEEC9E56}" dt="2023-04-23T05:01:17.711" v="3817" actId="1076"/>
        <pc:sldMkLst>
          <pc:docMk/>
          <pc:sldMk cId="1853143291" sldId="37760"/>
        </pc:sldMkLst>
        <pc:picChg chg="add del mod">
          <ac:chgData name="Anuj Kumar" userId="fbbf561fc1d5fd09" providerId="LiveId" clId="{09FC20AA-562D-4E53-AAAE-0A25CEEC9E56}" dt="2023-04-23T05:00:46.488" v="3814" actId="478"/>
          <ac:picMkLst>
            <pc:docMk/>
            <pc:sldMk cId="1853143291" sldId="37760"/>
            <ac:picMk id="3" creationId="{8FF57AB7-54F6-2DBA-8962-9CFBF7068D41}"/>
          </ac:picMkLst>
        </pc:picChg>
        <pc:picChg chg="del">
          <ac:chgData name="Anuj Kumar" userId="fbbf561fc1d5fd09" providerId="LiveId" clId="{09FC20AA-562D-4E53-AAAE-0A25CEEC9E56}" dt="2023-04-23T05:00:42.921" v="3811" actId="478"/>
          <ac:picMkLst>
            <pc:docMk/>
            <pc:sldMk cId="1853143291" sldId="37760"/>
            <ac:picMk id="12290" creationId="{CE4F6897-D7B2-6875-A2F7-95440A97E108}"/>
          </ac:picMkLst>
        </pc:picChg>
        <pc:picChg chg="add mod">
          <ac:chgData name="Anuj Kumar" userId="fbbf561fc1d5fd09" providerId="LiveId" clId="{09FC20AA-562D-4E53-AAAE-0A25CEEC9E56}" dt="2023-04-23T05:01:17.711" v="3817" actId="1076"/>
          <ac:picMkLst>
            <pc:docMk/>
            <pc:sldMk cId="1853143291" sldId="37760"/>
            <ac:picMk id="12292" creationId="{26C26093-24BF-F690-A5E1-A6473399820D}"/>
          </ac:picMkLst>
        </pc:picChg>
      </pc:sldChg>
      <pc:sldChg chg="modSp mod">
        <pc:chgData name="Anuj Kumar" userId="fbbf561fc1d5fd09" providerId="LiveId" clId="{09FC20AA-562D-4E53-AAAE-0A25CEEC9E56}" dt="2023-04-23T11:13:51.472" v="7257" actId="20577"/>
        <pc:sldMkLst>
          <pc:docMk/>
          <pc:sldMk cId="600821252" sldId="37761"/>
        </pc:sldMkLst>
        <pc:spChg chg="mod">
          <ac:chgData name="Anuj Kumar" userId="fbbf561fc1d5fd09" providerId="LiveId" clId="{09FC20AA-562D-4E53-AAAE-0A25CEEC9E56}" dt="2023-04-23T11:13:51.472" v="7257" actId="20577"/>
          <ac:spMkLst>
            <pc:docMk/>
            <pc:sldMk cId="600821252" sldId="37761"/>
            <ac:spMk id="7" creationId="{00000000-0000-0000-0000-000000000000}"/>
          </ac:spMkLst>
        </pc:spChg>
      </pc:sldChg>
      <pc:sldChg chg="modSp mod">
        <pc:chgData name="Anuj Kumar" userId="fbbf561fc1d5fd09" providerId="LiveId" clId="{09FC20AA-562D-4E53-AAAE-0A25CEEC9E56}" dt="2023-04-23T05:32:58.705" v="4506" actId="6549"/>
        <pc:sldMkLst>
          <pc:docMk/>
          <pc:sldMk cId="2591238475" sldId="37762"/>
        </pc:sldMkLst>
        <pc:spChg chg="mod">
          <ac:chgData name="Anuj Kumar" userId="fbbf561fc1d5fd09" providerId="LiveId" clId="{09FC20AA-562D-4E53-AAAE-0A25CEEC9E56}" dt="2023-04-23T05:32:58.705" v="4506" actId="6549"/>
          <ac:spMkLst>
            <pc:docMk/>
            <pc:sldMk cId="2591238475" sldId="37762"/>
            <ac:spMk id="10" creationId="{7A2A7EC3-852A-5A16-F0B5-3531D0D66745}"/>
          </ac:spMkLst>
        </pc:spChg>
      </pc:sldChg>
      <pc:sldChg chg="addSp delSp modSp">
        <pc:chgData name="Anuj Kumar" userId="fbbf561fc1d5fd09" providerId="LiveId" clId="{09FC20AA-562D-4E53-AAAE-0A25CEEC9E56}" dt="2023-04-23T05:32:04.063" v="4320" actId="1076"/>
        <pc:sldMkLst>
          <pc:docMk/>
          <pc:sldMk cId="376324779" sldId="37763"/>
        </pc:sldMkLst>
        <pc:picChg chg="add mod">
          <ac:chgData name="Anuj Kumar" userId="fbbf561fc1d5fd09" providerId="LiveId" clId="{09FC20AA-562D-4E53-AAAE-0A25CEEC9E56}" dt="2023-04-23T05:32:04.063" v="4320" actId="1076"/>
          <ac:picMkLst>
            <pc:docMk/>
            <pc:sldMk cId="376324779" sldId="37763"/>
            <ac:picMk id="3" creationId="{8D4D6C99-0A94-631C-3BB8-EEE256BD6EF9}"/>
          </ac:picMkLst>
        </pc:picChg>
        <pc:picChg chg="del">
          <ac:chgData name="Anuj Kumar" userId="fbbf561fc1d5fd09" providerId="LiveId" clId="{09FC20AA-562D-4E53-AAAE-0A25CEEC9E56}" dt="2023-04-23T05:31:59.248" v="4317" actId="478"/>
          <ac:picMkLst>
            <pc:docMk/>
            <pc:sldMk cId="376324779" sldId="37763"/>
            <ac:picMk id="13314" creationId="{7FA9B35F-4DAC-99F0-07EA-3EBDA9822F44}"/>
          </ac:picMkLst>
        </pc:picChg>
      </pc:sldChg>
      <pc:sldChg chg="modSp mod">
        <pc:chgData name="Anuj Kumar" userId="fbbf561fc1d5fd09" providerId="LiveId" clId="{09FC20AA-562D-4E53-AAAE-0A25CEEC9E56}" dt="2023-04-23T11:15:41.146" v="7386" actId="20577"/>
        <pc:sldMkLst>
          <pc:docMk/>
          <pc:sldMk cId="1816366917" sldId="37764"/>
        </pc:sldMkLst>
        <pc:spChg chg="mod">
          <ac:chgData name="Anuj Kumar" userId="fbbf561fc1d5fd09" providerId="LiveId" clId="{09FC20AA-562D-4E53-AAAE-0A25CEEC9E56}" dt="2023-04-23T11:15:41.146" v="7386" actId="20577"/>
          <ac:spMkLst>
            <pc:docMk/>
            <pc:sldMk cId="1816366917" sldId="37764"/>
            <ac:spMk id="7" creationId="{00000000-0000-0000-0000-000000000000}"/>
          </ac:spMkLst>
        </pc:spChg>
      </pc:sldChg>
      <pc:sldChg chg="del">
        <pc:chgData name="Anuj Kumar" userId="fbbf561fc1d5fd09" providerId="LiveId" clId="{09FC20AA-562D-4E53-AAAE-0A25CEEC9E56}" dt="2023-04-23T10:52:16.853" v="6160" actId="47"/>
        <pc:sldMkLst>
          <pc:docMk/>
          <pc:sldMk cId="4108341765" sldId="37857"/>
        </pc:sldMkLst>
      </pc:sldChg>
      <pc:sldChg chg="del">
        <pc:chgData name="Anuj Kumar" userId="fbbf561fc1d5fd09" providerId="LiveId" clId="{09FC20AA-562D-4E53-AAAE-0A25CEEC9E56}" dt="2023-04-23T10:56:06.153" v="6272" actId="47"/>
        <pc:sldMkLst>
          <pc:docMk/>
          <pc:sldMk cId="442399323" sldId="37859"/>
        </pc:sldMkLst>
      </pc:sldChg>
      <pc:sldChg chg="del">
        <pc:chgData name="Anuj Kumar" userId="fbbf561fc1d5fd09" providerId="LiveId" clId="{09FC20AA-562D-4E53-AAAE-0A25CEEC9E56}" dt="2023-04-23T11:04:01.222" v="6505" actId="47"/>
        <pc:sldMkLst>
          <pc:docMk/>
          <pc:sldMk cId="1431996346" sldId="37860"/>
        </pc:sldMkLst>
      </pc:sldChg>
      <pc:sldChg chg="del">
        <pc:chgData name="Anuj Kumar" userId="fbbf561fc1d5fd09" providerId="LiveId" clId="{09FC20AA-562D-4E53-AAAE-0A25CEEC9E56}" dt="2023-04-23T11:33:40.639" v="8450" actId="47"/>
        <pc:sldMkLst>
          <pc:docMk/>
          <pc:sldMk cId="1405922631" sldId="37861"/>
        </pc:sldMkLst>
      </pc:sldChg>
      <pc:sldChg chg="del">
        <pc:chgData name="Anuj Kumar" userId="fbbf561fc1d5fd09" providerId="LiveId" clId="{09FC20AA-562D-4E53-AAAE-0A25CEEC9E56}" dt="2023-04-23T11:30:54.646" v="8431" actId="47"/>
        <pc:sldMkLst>
          <pc:docMk/>
          <pc:sldMk cId="3400356659" sldId="37862"/>
        </pc:sldMkLst>
      </pc:sldChg>
      <pc:sldChg chg="del">
        <pc:chgData name="Anuj Kumar" userId="fbbf561fc1d5fd09" providerId="LiveId" clId="{09FC20AA-562D-4E53-AAAE-0A25CEEC9E56}" dt="2023-04-23T11:30:54.813" v="8432" actId="47"/>
        <pc:sldMkLst>
          <pc:docMk/>
          <pc:sldMk cId="2453229318" sldId="37863"/>
        </pc:sldMkLst>
      </pc:sldChg>
      <pc:sldChg chg="del">
        <pc:chgData name="Anuj Kumar" userId="fbbf561fc1d5fd09" providerId="LiveId" clId="{09FC20AA-562D-4E53-AAAE-0A25CEEC9E56}" dt="2023-04-23T11:30:55.017" v="8433" actId="47"/>
        <pc:sldMkLst>
          <pc:docMk/>
          <pc:sldMk cId="4007370002" sldId="37864"/>
        </pc:sldMkLst>
      </pc:sldChg>
      <pc:sldChg chg="del">
        <pc:chgData name="Anuj Kumar" userId="fbbf561fc1d5fd09" providerId="LiveId" clId="{09FC20AA-562D-4E53-AAAE-0A25CEEC9E56}" dt="2023-04-23T11:30:55.191" v="8434" actId="47"/>
        <pc:sldMkLst>
          <pc:docMk/>
          <pc:sldMk cId="2288356235" sldId="37865"/>
        </pc:sldMkLst>
      </pc:sldChg>
      <pc:sldChg chg="del">
        <pc:chgData name="Anuj Kumar" userId="fbbf561fc1d5fd09" providerId="LiveId" clId="{09FC20AA-562D-4E53-AAAE-0A25CEEC9E56}" dt="2023-04-23T11:30:55.355" v="8435" actId="47"/>
        <pc:sldMkLst>
          <pc:docMk/>
          <pc:sldMk cId="152756360" sldId="37866"/>
        </pc:sldMkLst>
      </pc:sldChg>
      <pc:sldChg chg="del">
        <pc:chgData name="Anuj Kumar" userId="fbbf561fc1d5fd09" providerId="LiveId" clId="{09FC20AA-562D-4E53-AAAE-0A25CEEC9E56}" dt="2023-04-23T11:30:55.539" v="8436" actId="47"/>
        <pc:sldMkLst>
          <pc:docMk/>
          <pc:sldMk cId="2788925694" sldId="37867"/>
        </pc:sldMkLst>
      </pc:sldChg>
      <pc:sldChg chg="del">
        <pc:chgData name="Anuj Kumar" userId="fbbf561fc1d5fd09" providerId="LiveId" clId="{09FC20AA-562D-4E53-AAAE-0A25CEEC9E56}" dt="2023-04-23T11:30:55.712" v="8437" actId="47"/>
        <pc:sldMkLst>
          <pc:docMk/>
          <pc:sldMk cId="226441405" sldId="37868"/>
        </pc:sldMkLst>
      </pc:sldChg>
      <pc:sldChg chg="del">
        <pc:chgData name="Anuj Kumar" userId="fbbf561fc1d5fd09" providerId="LiveId" clId="{09FC20AA-562D-4E53-AAAE-0A25CEEC9E56}" dt="2023-04-23T11:30:55.863" v="8438" actId="47"/>
        <pc:sldMkLst>
          <pc:docMk/>
          <pc:sldMk cId="1175143688" sldId="37869"/>
        </pc:sldMkLst>
      </pc:sldChg>
      <pc:sldChg chg="del">
        <pc:chgData name="Anuj Kumar" userId="fbbf561fc1d5fd09" providerId="LiveId" clId="{09FC20AA-562D-4E53-AAAE-0A25CEEC9E56}" dt="2023-04-23T11:30:56.044" v="8439" actId="47"/>
        <pc:sldMkLst>
          <pc:docMk/>
          <pc:sldMk cId="1297293992" sldId="37870"/>
        </pc:sldMkLst>
      </pc:sldChg>
      <pc:sldChg chg="del">
        <pc:chgData name="Anuj Kumar" userId="fbbf561fc1d5fd09" providerId="LiveId" clId="{09FC20AA-562D-4E53-AAAE-0A25CEEC9E56}" dt="2023-04-23T11:30:56.197" v="8440" actId="47"/>
        <pc:sldMkLst>
          <pc:docMk/>
          <pc:sldMk cId="4185253855" sldId="37871"/>
        </pc:sldMkLst>
      </pc:sldChg>
      <pc:sldChg chg="del">
        <pc:chgData name="Anuj Kumar" userId="fbbf561fc1d5fd09" providerId="LiveId" clId="{09FC20AA-562D-4E53-AAAE-0A25CEEC9E56}" dt="2023-04-23T11:30:56.363" v="8441" actId="47"/>
        <pc:sldMkLst>
          <pc:docMk/>
          <pc:sldMk cId="3244164365" sldId="37872"/>
        </pc:sldMkLst>
      </pc:sldChg>
      <pc:sldChg chg="add del">
        <pc:chgData name="Anuj Kumar" userId="fbbf561fc1d5fd09" providerId="LiveId" clId="{09FC20AA-562D-4E53-AAAE-0A25CEEC9E56}" dt="2023-04-23T11:30:58.102" v="8444" actId="47"/>
        <pc:sldMkLst>
          <pc:docMk/>
          <pc:sldMk cId="2343077779" sldId="37873"/>
        </pc:sldMkLst>
      </pc:sldChg>
      <pc:sldChg chg="modSp mod">
        <pc:chgData name="Anuj Kumar" userId="fbbf561fc1d5fd09" providerId="LiveId" clId="{09FC20AA-562D-4E53-AAAE-0A25CEEC9E56}" dt="2023-04-23T05:34:32.960" v="4726" actId="6549"/>
        <pc:sldMkLst>
          <pc:docMk/>
          <pc:sldMk cId="2614416150" sldId="37876"/>
        </pc:sldMkLst>
        <pc:spChg chg="mod">
          <ac:chgData name="Anuj Kumar" userId="fbbf561fc1d5fd09" providerId="LiveId" clId="{09FC20AA-562D-4E53-AAAE-0A25CEEC9E56}" dt="2023-04-23T05:34:32.960" v="4726" actId="6549"/>
          <ac:spMkLst>
            <pc:docMk/>
            <pc:sldMk cId="2614416150" sldId="37876"/>
            <ac:spMk id="10" creationId="{7A2A7EC3-852A-5A16-F0B5-3531D0D66745}"/>
          </ac:spMkLst>
        </pc:spChg>
      </pc:sldChg>
      <pc:sldChg chg="addSp delSp modSp">
        <pc:chgData name="Anuj Kumar" userId="fbbf561fc1d5fd09" providerId="LiveId" clId="{09FC20AA-562D-4E53-AAAE-0A25CEEC9E56}" dt="2023-04-23T05:34:48.959" v="4730" actId="1076"/>
        <pc:sldMkLst>
          <pc:docMk/>
          <pc:sldMk cId="3711263124" sldId="37877"/>
        </pc:sldMkLst>
        <pc:picChg chg="del">
          <ac:chgData name="Anuj Kumar" userId="fbbf561fc1d5fd09" providerId="LiveId" clId="{09FC20AA-562D-4E53-AAAE-0A25CEEC9E56}" dt="2023-04-23T05:34:43.825" v="4727" actId="478"/>
          <ac:picMkLst>
            <pc:docMk/>
            <pc:sldMk cId="3711263124" sldId="37877"/>
            <ac:picMk id="3074" creationId="{3BD8E87E-2BE8-975A-B1A7-71C0AB8774D1}"/>
          </ac:picMkLst>
        </pc:picChg>
        <pc:picChg chg="add mod">
          <ac:chgData name="Anuj Kumar" userId="fbbf561fc1d5fd09" providerId="LiveId" clId="{09FC20AA-562D-4E53-AAAE-0A25CEEC9E56}" dt="2023-04-23T05:34:48.959" v="4730" actId="1076"/>
          <ac:picMkLst>
            <pc:docMk/>
            <pc:sldMk cId="3711263124" sldId="37877"/>
            <ac:picMk id="14338" creationId="{D0F94ACC-0D64-7EA3-128F-886E06175C3F}"/>
          </ac:picMkLst>
        </pc:picChg>
      </pc:sldChg>
      <pc:sldChg chg="modSp mod">
        <pc:chgData name="Anuj Kumar" userId="fbbf561fc1d5fd09" providerId="LiveId" clId="{09FC20AA-562D-4E53-AAAE-0A25CEEC9E56}" dt="2023-04-23T11:19:19.091" v="7547" actId="20577"/>
        <pc:sldMkLst>
          <pc:docMk/>
          <pc:sldMk cId="3851414502" sldId="37878"/>
        </pc:sldMkLst>
        <pc:spChg chg="mod">
          <ac:chgData name="Anuj Kumar" userId="fbbf561fc1d5fd09" providerId="LiveId" clId="{09FC20AA-562D-4E53-AAAE-0A25CEEC9E56}" dt="2023-04-23T11:19:19.091" v="7547" actId="20577"/>
          <ac:spMkLst>
            <pc:docMk/>
            <pc:sldMk cId="3851414502" sldId="37878"/>
            <ac:spMk id="7" creationId="{00000000-0000-0000-0000-000000000000}"/>
          </ac:spMkLst>
        </pc:spChg>
      </pc:sldChg>
      <pc:sldChg chg="modSp mod">
        <pc:chgData name="Anuj Kumar" userId="fbbf561fc1d5fd09" providerId="LiveId" clId="{09FC20AA-562D-4E53-AAAE-0A25CEEC9E56}" dt="2023-04-23T05:36:46.063" v="4978" actId="20577"/>
        <pc:sldMkLst>
          <pc:docMk/>
          <pc:sldMk cId="2996122308" sldId="37879"/>
        </pc:sldMkLst>
        <pc:spChg chg="mod">
          <ac:chgData name="Anuj Kumar" userId="fbbf561fc1d5fd09" providerId="LiveId" clId="{09FC20AA-562D-4E53-AAAE-0A25CEEC9E56}" dt="2023-04-23T05:36:46.063" v="4978" actId="20577"/>
          <ac:spMkLst>
            <pc:docMk/>
            <pc:sldMk cId="2996122308" sldId="37879"/>
            <ac:spMk id="10" creationId="{7A2A7EC3-852A-5A16-F0B5-3531D0D66745}"/>
          </ac:spMkLst>
        </pc:spChg>
      </pc:sldChg>
      <pc:sldChg chg="addSp delSp modSp">
        <pc:chgData name="Anuj Kumar" userId="fbbf561fc1d5fd09" providerId="LiveId" clId="{09FC20AA-562D-4E53-AAAE-0A25CEEC9E56}" dt="2023-04-23T05:37:00.657" v="4982" actId="1076"/>
        <pc:sldMkLst>
          <pc:docMk/>
          <pc:sldMk cId="326351801" sldId="37880"/>
        </pc:sldMkLst>
        <pc:picChg chg="del">
          <ac:chgData name="Anuj Kumar" userId="fbbf561fc1d5fd09" providerId="LiveId" clId="{09FC20AA-562D-4E53-AAAE-0A25CEEC9E56}" dt="2023-04-23T05:36:55.897" v="4979" actId="478"/>
          <ac:picMkLst>
            <pc:docMk/>
            <pc:sldMk cId="326351801" sldId="37880"/>
            <ac:picMk id="4098" creationId="{01973438-5F37-F58C-9442-6B0C64BBAAA5}"/>
          </ac:picMkLst>
        </pc:picChg>
        <pc:picChg chg="add mod">
          <ac:chgData name="Anuj Kumar" userId="fbbf561fc1d5fd09" providerId="LiveId" clId="{09FC20AA-562D-4E53-AAAE-0A25CEEC9E56}" dt="2023-04-23T05:37:00.657" v="4982" actId="1076"/>
          <ac:picMkLst>
            <pc:docMk/>
            <pc:sldMk cId="326351801" sldId="37880"/>
            <ac:picMk id="15362" creationId="{74515FC9-C487-769B-DC0C-E6EAEBA225AA}"/>
          </ac:picMkLst>
        </pc:picChg>
      </pc:sldChg>
      <pc:sldChg chg="modSp mod">
        <pc:chgData name="Anuj Kumar" userId="fbbf561fc1d5fd09" providerId="LiveId" clId="{09FC20AA-562D-4E53-AAAE-0A25CEEC9E56}" dt="2023-04-23T11:20:54.228" v="7650" actId="20577"/>
        <pc:sldMkLst>
          <pc:docMk/>
          <pc:sldMk cId="369361884" sldId="37881"/>
        </pc:sldMkLst>
        <pc:spChg chg="mod">
          <ac:chgData name="Anuj Kumar" userId="fbbf561fc1d5fd09" providerId="LiveId" clId="{09FC20AA-562D-4E53-AAAE-0A25CEEC9E56}" dt="2023-04-23T11:20:54.228" v="7650" actId="20577"/>
          <ac:spMkLst>
            <pc:docMk/>
            <pc:sldMk cId="369361884" sldId="37881"/>
            <ac:spMk id="7" creationId="{00000000-0000-0000-0000-000000000000}"/>
          </ac:spMkLst>
        </pc:spChg>
      </pc:sldChg>
      <pc:sldChg chg="modSp mod">
        <pc:chgData name="Anuj Kumar" userId="fbbf561fc1d5fd09" providerId="LiveId" clId="{09FC20AA-562D-4E53-AAAE-0A25CEEC9E56}" dt="2023-04-23T05:38:42.832" v="5296" actId="20577"/>
        <pc:sldMkLst>
          <pc:docMk/>
          <pc:sldMk cId="445782036" sldId="37882"/>
        </pc:sldMkLst>
        <pc:spChg chg="mod">
          <ac:chgData name="Anuj Kumar" userId="fbbf561fc1d5fd09" providerId="LiveId" clId="{09FC20AA-562D-4E53-AAAE-0A25CEEC9E56}" dt="2023-04-23T05:38:42.832" v="5296" actId="20577"/>
          <ac:spMkLst>
            <pc:docMk/>
            <pc:sldMk cId="445782036" sldId="37882"/>
            <ac:spMk id="10" creationId="{7A2A7EC3-852A-5A16-F0B5-3531D0D66745}"/>
          </ac:spMkLst>
        </pc:spChg>
      </pc:sldChg>
      <pc:sldChg chg="addSp delSp modSp">
        <pc:chgData name="Anuj Kumar" userId="fbbf561fc1d5fd09" providerId="LiveId" clId="{09FC20AA-562D-4E53-AAAE-0A25CEEC9E56}" dt="2023-04-23T05:39:01.169" v="5300" actId="1076"/>
        <pc:sldMkLst>
          <pc:docMk/>
          <pc:sldMk cId="3530590096" sldId="37883"/>
        </pc:sldMkLst>
        <pc:picChg chg="del">
          <ac:chgData name="Anuj Kumar" userId="fbbf561fc1d5fd09" providerId="LiveId" clId="{09FC20AA-562D-4E53-AAAE-0A25CEEC9E56}" dt="2023-04-23T05:38:57.863" v="5297" actId="478"/>
          <ac:picMkLst>
            <pc:docMk/>
            <pc:sldMk cId="3530590096" sldId="37883"/>
            <ac:picMk id="5122" creationId="{2C7E1C46-0482-50F9-0096-8D092980AFAE}"/>
          </ac:picMkLst>
        </pc:picChg>
        <pc:picChg chg="add mod">
          <ac:chgData name="Anuj Kumar" userId="fbbf561fc1d5fd09" providerId="LiveId" clId="{09FC20AA-562D-4E53-AAAE-0A25CEEC9E56}" dt="2023-04-23T05:39:01.169" v="5300" actId="1076"/>
          <ac:picMkLst>
            <pc:docMk/>
            <pc:sldMk cId="3530590096" sldId="37883"/>
            <ac:picMk id="16386" creationId="{3611CD7C-9CF4-6556-B6C3-8EBCB67E834E}"/>
          </ac:picMkLst>
        </pc:picChg>
      </pc:sldChg>
      <pc:sldChg chg="modSp mod">
        <pc:chgData name="Anuj Kumar" userId="fbbf561fc1d5fd09" providerId="LiveId" clId="{09FC20AA-562D-4E53-AAAE-0A25CEEC9E56}" dt="2023-04-23T11:22:27.134" v="7800" actId="20577"/>
        <pc:sldMkLst>
          <pc:docMk/>
          <pc:sldMk cId="2031025829" sldId="37884"/>
        </pc:sldMkLst>
        <pc:spChg chg="mod">
          <ac:chgData name="Anuj Kumar" userId="fbbf561fc1d5fd09" providerId="LiveId" clId="{09FC20AA-562D-4E53-AAAE-0A25CEEC9E56}" dt="2023-04-23T11:22:27.134" v="7800" actId="20577"/>
          <ac:spMkLst>
            <pc:docMk/>
            <pc:sldMk cId="2031025829" sldId="37884"/>
            <ac:spMk id="7" creationId="{00000000-0000-0000-0000-000000000000}"/>
          </ac:spMkLst>
        </pc:spChg>
      </pc:sldChg>
      <pc:sldChg chg="modSp mod">
        <pc:chgData name="Anuj Kumar" userId="fbbf561fc1d5fd09" providerId="LiveId" clId="{09FC20AA-562D-4E53-AAAE-0A25CEEC9E56}" dt="2023-04-23T05:40:39.073" v="5593" actId="20577"/>
        <pc:sldMkLst>
          <pc:docMk/>
          <pc:sldMk cId="1245492107" sldId="37885"/>
        </pc:sldMkLst>
        <pc:spChg chg="mod">
          <ac:chgData name="Anuj Kumar" userId="fbbf561fc1d5fd09" providerId="LiveId" clId="{09FC20AA-562D-4E53-AAAE-0A25CEEC9E56}" dt="2023-04-23T05:40:39.073" v="5593" actId="20577"/>
          <ac:spMkLst>
            <pc:docMk/>
            <pc:sldMk cId="1245492107" sldId="37885"/>
            <ac:spMk id="3" creationId="{67EB1CA5-E6B0-1E53-5C8F-9568D9A39227}"/>
          </ac:spMkLst>
        </pc:spChg>
        <pc:spChg chg="mod">
          <ac:chgData name="Anuj Kumar" userId="fbbf561fc1d5fd09" providerId="LiveId" clId="{09FC20AA-562D-4E53-AAAE-0A25CEEC9E56}" dt="2023-04-23T05:40:36.177" v="5592" actId="5793"/>
          <ac:spMkLst>
            <pc:docMk/>
            <pc:sldMk cId="1245492107" sldId="37885"/>
            <ac:spMk id="10" creationId="{7A2A7EC3-852A-5A16-F0B5-3531D0D66745}"/>
          </ac:spMkLst>
        </pc:spChg>
      </pc:sldChg>
      <pc:sldChg chg="addSp delSp modSp">
        <pc:chgData name="Anuj Kumar" userId="fbbf561fc1d5fd09" providerId="LiveId" clId="{09FC20AA-562D-4E53-AAAE-0A25CEEC9E56}" dt="2023-04-23T05:40:54.274" v="5597" actId="1076"/>
        <pc:sldMkLst>
          <pc:docMk/>
          <pc:sldMk cId="1202332078" sldId="37886"/>
        </pc:sldMkLst>
        <pc:picChg chg="del">
          <ac:chgData name="Anuj Kumar" userId="fbbf561fc1d5fd09" providerId="LiveId" clId="{09FC20AA-562D-4E53-AAAE-0A25CEEC9E56}" dt="2023-04-23T05:40:47.996" v="5594" actId="478"/>
          <ac:picMkLst>
            <pc:docMk/>
            <pc:sldMk cId="1202332078" sldId="37886"/>
            <ac:picMk id="6146" creationId="{E70D7A62-E9EE-C00B-BC3F-733986D73A44}"/>
          </ac:picMkLst>
        </pc:picChg>
        <pc:picChg chg="add mod">
          <ac:chgData name="Anuj Kumar" userId="fbbf561fc1d5fd09" providerId="LiveId" clId="{09FC20AA-562D-4E53-AAAE-0A25CEEC9E56}" dt="2023-04-23T05:40:54.274" v="5597" actId="1076"/>
          <ac:picMkLst>
            <pc:docMk/>
            <pc:sldMk cId="1202332078" sldId="37886"/>
            <ac:picMk id="17410" creationId="{C486BA94-E0A0-667A-F545-B0924734170A}"/>
          </ac:picMkLst>
        </pc:picChg>
      </pc:sldChg>
      <pc:sldChg chg="modSp mod">
        <pc:chgData name="Anuj Kumar" userId="fbbf561fc1d5fd09" providerId="LiveId" clId="{09FC20AA-562D-4E53-AAAE-0A25CEEC9E56}" dt="2023-04-23T11:27:46.628" v="8222" actId="20577"/>
        <pc:sldMkLst>
          <pc:docMk/>
          <pc:sldMk cId="978393315" sldId="37887"/>
        </pc:sldMkLst>
        <pc:spChg chg="mod">
          <ac:chgData name="Anuj Kumar" userId="fbbf561fc1d5fd09" providerId="LiveId" clId="{09FC20AA-562D-4E53-AAAE-0A25CEEC9E56}" dt="2023-04-23T11:27:46.628" v="8222" actId="20577"/>
          <ac:spMkLst>
            <pc:docMk/>
            <pc:sldMk cId="978393315" sldId="37887"/>
            <ac:spMk id="7" creationId="{00000000-0000-0000-0000-000000000000}"/>
          </ac:spMkLst>
        </pc:spChg>
      </pc:sldChg>
      <pc:sldChg chg="modSp mod modAnim">
        <pc:chgData name="Anuj Kumar" userId="fbbf561fc1d5fd09" providerId="LiveId" clId="{09FC20AA-562D-4E53-AAAE-0A25CEEC9E56}" dt="2023-04-23T05:42:34.012" v="5781"/>
        <pc:sldMkLst>
          <pc:docMk/>
          <pc:sldMk cId="2855772996" sldId="37888"/>
        </pc:sldMkLst>
        <pc:spChg chg="mod">
          <ac:chgData name="Anuj Kumar" userId="fbbf561fc1d5fd09" providerId="LiveId" clId="{09FC20AA-562D-4E53-AAAE-0A25CEEC9E56}" dt="2023-04-23T05:42:13.354" v="5780" actId="20577"/>
          <ac:spMkLst>
            <pc:docMk/>
            <pc:sldMk cId="2855772996" sldId="37888"/>
            <ac:spMk id="3" creationId="{67EB1CA5-E6B0-1E53-5C8F-9568D9A39227}"/>
          </ac:spMkLst>
        </pc:spChg>
        <pc:spChg chg="mod">
          <ac:chgData name="Anuj Kumar" userId="fbbf561fc1d5fd09" providerId="LiveId" clId="{09FC20AA-562D-4E53-AAAE-0A25CEEC9E56}" dt="2023-04-23T05:42:34.012" v="5781"/>
          <ac:spMkLst>
            <pc:docMk/>
            <pc:sldMk cId="2855772996" sldId="37888"/>
            <ac:spMk id="10" creationId="{7A2A7EC3-852A-5A16-F0B5-3531D0D66745}"/>
          </ac:spMkLst>
        </pc:spChg>
      </pc:sldChg>
      <pc:sldChg chg="addSp delSp modSp">
        <pc:chgData name="Anuj Kumar" userId="fbbf561fc1d5fd09" providerId="LiveId" clId="{09FC20AA-562D-4E53-AAAE-0A25CEEC9E56}" dt="2023-04-23T05:42:08.451" v="5776" actId="1076"/>
        <pc:sldMkLst>
          <pc:docMk/>
          <pc:sldMk cId="793840844" sldId="37889"/>
        </pc:sldMkLst>
        <pc:picChg chg="del">
          <ac:chgData name="Anuj Kumar" userId="fbbf561fc1d5fd09" providerId="LiveId" clId="{09FC20AA-562D-4E53-AAAE-0A25CEEC9E56}" dt="2023-04-23T05:42:03.767" v="5773" actId="478"/>
          <ac:picMkLst>
            <pc:docMk/>
            <pc:sldMk cId="793840844" sldId="37889"/>
            <ac:picMk id="7170" creationId="{8C47F0DE-9726-81F0-3C88-57ED25F427BE}"/>
          </ac:picMkLst>
        </pc:picChg>
        <pc:picChg chg="add mod">
          <ac:chgData name="Anuj Kumar" userId="fbbf561fc1d5fd09" providerId="LiveId" clId="{09FC20AA-562D-4E53-AAAE-0A25CEEC9E56}" dt="2023-04-23T05:42:08.451" v="5776" actId="1076"/>
          <ac:picMkLst>
            <pc:docMk/>
            <pc:sldMk cId="793840844" sldId="37889"/>
            <ac:picMk id="18434" creationId="{4E098D67-AC51-F2F4-6BAD-BE85846E4FEC}"/>
          </ac:picMkLst>
        </pc:picChg>
      </pc:sldChg>
      <pc:sldChg chg="modSp mod">
        <pc:chgData name="Anuj Kumar" userId="fbbf561fc1d5fd09" providerId="LiveId" clId="{09FC20AA-562D-4E53-AAAE-0A25CEEC9E56}" dt="2023-04-23T11:30:28.773" v="8423" actId="20577"/>
        <pc:sldMkLst>
          <pc:docMk/>
          <pc:sldMk cId="2079920842" sldId="37890"/>
        </pc:sldMkLst>
        <pc:spChg chg="mod">
          <ac:chgData name="Anuj Kumar" userId="fbbf561fc1d5fd09" providerId="LiveId" clId="{09FC20AA-562D-4E53-AAAE-0A25CEEC9E56}" dt="2023-04-23T11:30:28.773" v="8423" actId="20577"/>
          <ac:spMkLst>
            <pc:docMk/>
            <pc:sldMk cId="2079920842" sldId="37890"/>
            <ac:spMk id="7" creationId="{00000000-0000-0000-0000-000000000000}"/>
          </ac:spMkLst>
        </pc:spChg>
      </pc:sldChg>
      <pc:sldChg chg="del">
        <pc:chgData name="Anuj Kumar" userId="fbbf561fc1d5fd09" providerId="LiveId" clId="{09FC20AA-562D-4E53-AAAE-0A25CEEC9E56}" dt="2023-04-23T11:20:57.172" v="7651" actId="47"/>
        <pc:sldMkLst>
          <pc:docMk/>
          <pc:sldMk cId="441880236" sldId="37891"/>
        </pc:sldMkLst>
      </pc:sldChg>
      <pc:sldChg chg="add">
        <pc:chgData name="Anuj Kumar" userId="fbbf561fc1d5fd09" providerId="LiveId" clId="{09FC20AA-562D-4E53-AAAE-0A25CEEC9E56}" dt="2023-04-23T11:31:42.861" v="8445"/>
        <pc:sldMkLst>
          <pc:docMk/>
          <pc:sldMk cId="773323831" sldId="37891"/>
        </pc:sldMkLst>
      </pc:sldChg>
      <pc:sldChg chg="del">
        <pc:chgData name="Anuj Kumar" userId="fbbf561fc1d5fd09" providerId="LiveId" clId="{09FC20AA-562D-4E53-AAAE-0A25CEEC9E56}" dt="2023-04-23T11:30:31.283" v="8424" actId="47"/>
        <pc:sldMkLst>
          <pc:docMk/>
          <pc:sldMk cId="866602354" sldId="37892"/>
        </pc:sldMkLst>
      </pc:sldChg>
      <pc:sldChg chg="add">
        <pc:chgData name="Anuj Kumar" userId="fbbf561fc1d5fd09" providerId="LiveId" clId="{09FC20AA-562D-4E53-AAAE-0A25CEEC9E56}" dt="2023-04-23T11:31:42.861" v="8445"/>
        <pc:sldMkLst>
          <pc:docMk/>
          <pc:sldMk cId="2202200504" sldId="37892"/>
        </pc:sldMkLst>
      </pc:sldChg>
      <pc:sldChg chg="del">
        <pc:chgData name="Anuj Kumar" userId="fbbf561fc1d5fd09" providerId="LiveId" clId="{09FC20AA-562D-4E53-AAAE-0A25CEEC9E56}" dt="2023-04-23T11:06:00.602" v="6671" actId="47"/>
        <pc:sldMkLst>
          <pc:docMk/>
          <pc:sldMk cId="2008431374" sldId="37893"/>
        </pc:sldMkLst>
      </pc:sldChg>
      <pc:sldChg chg="add">
        <pc:chgData name="Anuj Kumar" userId="fbbf561fc1d5fd09" providerId="LiveId" clId="{09FC20AA-562D-4E53-AAAE-0A25CEEC9E56}" dt="2023-04-23T11:31:42.861" v="8445"/>
        <pc:sldMkLst>
          <pc:docMk/>
          <pc:sldMk cId="3181526719" sldId="37893"/>
        </pc:sldMkLst>
      </pc:sldChg>
      <pc:sldChg chg="add">
        <pc:chgData name="Anuj Kumar" userId="fbbf561fc1d5fd09" providerId="LiveId" clId="{09FC20AA-562D-4E53-AAAE-0A25CEEC9E56}" dt="2023-04-23T11:31:42.861" v="8445"/>
        <pc:sldMkLst>
          <pc:docMk/>
          <pc:sldMk cId="2326584168" sldId="37894"/>
        </pc:sldMkLst>
      </pc:sldChg>
      <pc:sldChg chg="del">
        <pc:chgData name="Anuj Kumar" userId="fbbf561fc1d5fd09" providerId="LiveId" clId="{09FC20AA-562D-4E53-AAAE-0A25CEEC9E56}" dt="2023-04-23T11:30:41.408" v="8425" actId="47"/>
        <pc:sldMkLst>
          <pc:docMk/>
          <pc:sldMk cId="2885095205" sldId="37894"/>
        </pc:sldMkLst>
      </pc:sldChg>
      <pc:sldChg chg="add">
        <pc:chgData name="Anuj Kumar" userId="fbbf561fc1d5fd09" providerId="LiveId" clId="{09FC20AA-562D-4E53-AAAE-0A25CEEC9E56}" dt="2023-04-23T11:31:42.861" v="8445"/>
        <pc:sldMkLst>
          <pc:docMk/>
          <pc:sldMk cId="3474063292" sldId="37895"/>
        </pc:sldMkLst>
      </pc:sldChg>
      <pc:sldChg chg="del">
        <pc:chgData name="Anuj Kumar" userId="fbbf561fc1d5fd09" providerId="LiveId" clId="{09FC20AA-562D-4E53-AAAE-0A25CEEC9E56}" dt="2023-04-23T11:30:41.927" v="8426" actId="47"/>
        <pc:sldMkLst>
          <pc:docMk/>
          <pc:sldMk cId="4292949081" sldId="37895"/>
        </pc:sldMkLst>
      </pc:sldChg>
      <pc:sldChg chg="del">
        <pc:chgData name="Anuj Kumar" userId="fbbf561fc1d5fd09" providerId="LiveId" clId="{09FC20AA-562D-4E53-AAAE-0A25CEEC9E56}" dt="2023-04-23T11:30:42.462" v="8427" actId="47"/>
        <pc:sldMkLst>
          <pc:docMk/>
          <pc:sldMk cId="756823036" sldId="37896"/>
        </pc:sldMkLst>
      </pc:sldChg>
      <pc:sldChg chg="add">
        <pc:chgData name="Anuj Kumar" userId="fbbf561fc1d5fd09" providerId="LiveId" clId="{09FC20AA-562D-4E53-AAAE-0A25CEEC9E56}" dt="2023-04-23T11:31:42.861" v="8445"/>
        <pc:sldMkLst>
          <pc:docMk/>
          <pc:sldMk cId="916946441" sldId="37896"/>
        </pc:sldMkLst>
      </pc:sldChg>
      <pc:sldChg chg="del">
        <pc:chgData name="Anuj Kumar" userId="fbbf561fc1d5fd09" providerId="LiveId" clId="{09FC20AA-562D-4E53-AAAE-0A25CEEC9E56}" dt="2023-04-23T11:30:43.435" v="8428" actId="47"/>
        <pc:sldMkLst>
          <pc:docMk/>
          <pc:sldMk cId="1232017793" sldId="37897"/>
        </pc:sldMkLst>
      </pc:sldChg>
      <pc:sldChg chg="add">
        <pc:chgData name="Anuj Kumar" userId="fbbf561fc1d5fd09" providerId="LiveId" clId="{09FC20AA-562D-4E53-AAAE-0A25CEEC9E56}" dt="2023-04-23T11:31:42.861" v="8445"/>
        <pc:sldMkLst>
          <pc:docMk/>
          <pc:sldMk cId="3311515222" sldId="37897"/>
        </pc:sldMkLst>
      </pc:sldChg>
      <pc:sldChg chg="add">
        <pc:chgData name="Anuj Kumar" userId="fbbf561fc1d5fd09" providerId="LiveId" clId="{09FC20AA-562D-4E53-AAAE-0A25CEEC9E56}" dt="2023-04-23T11:31:42.861" v="8445"/>
        <pc:sldMkLst>
          <pc:docMk/>
          <pc:sldMk cId="2202937842" sldId="37898"/>
        </pc:sldMkLst>
      </pc:sldChg>
      <pc:sldChg chg="del">
        <pc:chgData name="Anuj Kumar" userId="fbbf561fc1d5fd09" providerId="LiveId" clId="{09FC20AA-562D-4E53-AAAE-0A25CEEC9E56}" dt="2023-04-23T11:30:43.849" v="8429" actId="47"/>
        <pc:sldMkLst>
          <pc:docMk/>
          <pc:sldMk cId="2354234629" sldId="37898"/>
        </pc:sldMkLst>
      </pc:sldChg>
      <pc:sldChg chg="add">
        <pc:chgData name="Anuj Kumar" userId="fbbf561fc1d5fd09" providerId="LiveId" clId="{09FC20AA-562D-4E53-AAAE-0A25CEEC9E56}" dt="2023-04-23T11:31:42.861" v="8445"/>
        <pc:sldMkLst>
          <pc:docMk/>
          <pc:sldMk cId="1005546116" sldId="37899"/>
        </pc:sldMkLst>
      </pc:sldChg>
      <pc:sldChg chg="del">
        <pc:chgData name="Anuj Kumar" userId="fbbf561fc1d5fd09" providerId="LiveId" clId="{09FC20AA-562D-4E53-AAAE-0A25CEEC9E56}" dt="2023-04-23T11:30:44.337" v="8430" actId="47"/>
        <pc:sldMkLst>
          <pc:docMk/>
          <pc:sldMk cId="4026578697" sldId="37899"/>
        </pc:sldMkLst>
      </pc:sldChg>
      <pc:sldChg chg="add">
        <pc:chgData name="Anuj Kumar" userId="fbbf561fc1d5fd09" providerId="LiveId" clId="{09FC20AA-562D-4E53-AAAE-0A25CEEC9E56}" dt="2023-04-23T11:31:42.861" v="8445"/>
        <pc:sldMkLst>
          <pc:docMk/>
          <pc:sldMk cId="1525311226" sldId="37900"/>
        </pc:sldMkLst>
      </pc:sldChg>
      <pc:sldChg chg="add">
        <pc:chgData name="Anuj Kumar" userId="fbbf561fc1d5fd09" providerId="LiveId" clId="{09FC20AA-562D-4E53-AAAE-0A25CEEC9E56}" dt="2023-04-23T11:31:42.861" v="8445"/>
        <pc:sldMkLst>
          <pc:docMk/>
          <pc:sldMk cId="3922859238" sldId="37901"/>
        </pc:sldMkLst>
      </pc:sldChg>
      <pc:sldChg chg="add">
        <pc:chgData name="Anuj Kumar" userId="fbbf561fc1d5fd09" providerId="LiveId" clId="{09FC20AA-562D-4E53-AAAE-0A25CEEC9E56}" dt="2023-04-23T11:31:42.861" v="8445"/>
        <pc:sldMkLst>
          <pc:docMk/>
          <pc:sldMk cId="281746008" sldId="37902"/>
        </pc:sldMkLst>
      </pc:sldChg>
      <pc:sldChg chg="add">
        <pc:chgData name="Anuj Kumar" userId="fbbf561fc1d5fd09" providerId="LiveId" clId="{09FC20AA-562D-4E53-AAAE-0A25CEEC9E56}" dt="2023-04-23T11:31:42.861" v="8445"/>
        <pc:sldMkLst>
          <pc:docMk/>
          <pc:sldMk cId="903798596" sldId="37903"/>
        </pc:sldMkLst>
      </pc:sldChg>
      <pc:sldChg chg="add">
        <pc:chgData name="Anuj Kumar" userId="fbbf561fc1d5fd09" providerId="LiveId" clId="{09FC20AA-562D-4E53-AAAE-0A25CEEC9E56}" dt="2023-04-23T11:31:42.861" v="8445"/>
        <pc:sldMkLst>
          <pc:docMk/>
          <pc:sldMk cId="1108090650" sldId="37904"/>
        </pc:sldMkLst>
      </pc:sldChg>
      <pc:sldChg chg="add">
        <pc:chgData name="Anuj Kumar" userId="fbbf561fc1d5fd09" providerId="LiveId" clId="{09FC20AA-562D-4E53-AAAE-0A25CEEC9E56}" dt="2023-04-23T11:31:42.861" v="8445"/>
        <pc:sldMkLst>
          <pc:docMk/>
          <pc:sldMk cId="1406285328" sldId="37905"/>
        </pc:sldMkLst>
      </pc:sldChg>
      <pc:sldChg chg="add">
        <pc:chgData name="Anuj Kumar" userId="fbbf561fc1d5fd09" providerId="LiveId" clId="{09FC20AA-562D-4E53-AAAE-0A25CEEC9E56}" dt="2023-04-23T11:31:42.861" v="8445"/>
        <pc:sldMkLst>
          <pc:docMk/>
          <pc:sldMk cId="3451774724" sldId="37906"/>
        </pc:sldMkLst>
      </pc:sldChg>
      <pc:sldChg chg="add">
        <pc:chgData name="Anuj Kumar" userId="fbbf561fc1d5fd09" providerId="LiveId" clId="{09FC20AA-562D-4E53-AAAE-0A25CEEC9E56}" dt="2023-04-23T11:31:42.861" v="8445"/>
        <pc:sldMkLst>
          <pc:docMk/>
          <pc:sldMk cId="605084287" sldId="37907"/>
        </pc:sldMkLst>
      </pc:sldChg>
      <pc:sldChg chg="add">
        <pc:chgData name="Anuj Kumar" userId="fbbf561fc1d5fd09" providerId="LiveId" clId="{09FC20AA-562D-4E53-AAAE-0A25CEEC9E56}" dt="2023-04-23T11:31:42.861" v="8445"/>
        <pc:sldMkLst>
          <pc:docMk/>
          <pc:sldMk cId="2744075680" sldId="37908"/>
        </pc:sldMkLst>
      </pc:sldChg>
      <pc:sldChg chg="add">
        <pc:chgData name="Anuj Kumar" userId="fbbf561fc1d5fd09" providerId="LiveId" clId="{09FC20AA-562D-4E53-AAAE-0A25CEEC9E56}" dt="2023-04-23T11:31:42.861" v="8445"/>
        <pc:sldMkLst>
          <pc:docMk/>
          <pc:sldMk cId="2885095205" sldId="37909"/>
        </pc:sldMkLst>
      </pc:sldChg>
      <pc:sldChg chg="add">
        <pc:chgData name="Anuj Kumar" userId="fbbf561fc1d5fd09" providerId="LiveId" clId="{09FC20AA-562D-4E53-AAAE-0A25CEEC9E56}" dt="2023-04-23T11:31:42.861" v="8445"/>
        <pc:sldMkLst>
          <pc:docMk/>
          <pc:sldMk cId="1232017793" sldId="37910"/>
        </pc:sldMkLst>
      </pc:sldChg>
      <pc:sldChg chg="modSp add mod modAnim">
        <pc:chgData name="Anuj Kumar" userId="fbbf561fc1d5fd09" providerId="LiveId" clId="{09FC20AA-562D-4E53-AAAE-0A25CEEC9E56}" dt="2023-04-24T11:11:52.037" v="8669" actId="20577"/>
        <pc:sldMkLst>
          <pc:docMk/>
          <pc:sldMk cId="3709771462" sldId="37911"/>
        </pc:sldMkLst>
        <pc:spChg chg="mod">
          <ac:chgData name="Anuj Kumar" userId="fbbf561fc1d5fd09" providerId="LiveId" clId="{09FC20AA-562D-4E53-AAAE-0A25CEEC9E56}" dt="2023-04-24T11:11:52.037" v="8669" actId="20577"/>
          <ac:spMkLst>
            <pc:docMk/>
            <pc:sldMk cId="3709771462" sldId="37911"/>
            <ac:spMk id="3" creationId="{67EB1CA5-E6B0-1E53-5C8F-9568D9A39227}"/>
          </ac:spMkLst>
        </pc:spChg>
        <pc:spChg chg="mod">
          <ac:chgData name="Anuj Kumar" userId="fbbf561fc1d5fd09" providerId="LiveId" clId="{09FC20AA-562D-4E53-AAAE-0A25CEEC9E56}" dt="2023-04-24T11:11:48.062" v="8665" actId="20577"/>
          <ac:spMkLst>
            <pc:docMk/>
            <pc:sldMk cId="3709771462" sldId="37911"/>
            <ac:spMk id="10" creationId="{7A2A7EC3-852A-5A16-F0B5-3531D0D66745}"/>
          </ac:spMkLst>
        </pc:spChg>
      </pc:sldChg>
      <pc:sldChg chg="addSp delSp modSp add replId">
        <pc:chgData name="Anuj Kumar" userId="fbbf561fc1d5fd09" providerId="LiveId" clId="{09FC20AA-562D-4E53-AAAE-0A25CEEC9E56}" dt="2023-04-24T11:11:01.143" v="8584" actId="1076"/>
        <pc:sldMkLst>
          <pc:docMk/>
          <pc:sldMk cId="2666479257" sldId="37912"/>
        </pc:sldMkLst>
        <pc:picChg chg="add mod">
          <ac:chgData name="Anuj Kumar" userId="fbbf561fc1d5fd09" providerId="LiveId" clId="{09FC20AA-562D-4E53-AAAE-0A25CEEC9E56}" dt="2023-04-24T11:11:01.143" v="8584" actId="1076"/>
          <ac:picMkLst>
            <pc:docMk/>
            <pc:sldMk cId="2666479257" sldId="37912"/>
            <ac:picMk id="1026" creationId="{315B36C4-AF77-44B5-1E00-F5D876FFDAC3}"/>
          </ac:picMkLst>
        </pc:picChg>
        <pc:picChg chg="del">
          <ac:chgData name="Anuj Kumar" userId="fbbf561fc1d5fd09" providerId="LiveId" clId="{09FC20AA-562D-4E53-AAAE-0A25CEEC9E56}" dt="2023-04-24T11:10:56.439" v="8581" actId="478"/>
          <ac:picMkLst>
            <pc:docMk/>
            <pc:sldMk cId="2666479257" sldId="37912"/>
            <ac:picMk id="18434" creationId="{4E098D67-AC51-F2F4-6BAD-BE85846E4FEC}"/>
          </ac:picMkLst>
        </pc:picChg>
      </pc:sldChg>
      <pc:sldChg chg="modSp add mod replId">
        <pc:chgData name="Anuj Kumar" userId="fbbf561fc1d5fd09" providerId="LiveId" clId="{09FC20AA-562D-4E53-AAAE-0A25CEEC9E56}" dt="2023-04-24T11:25:43.480" v="9807" actId="6549"/>
        <pc:sldMkLst>
          <pc:docMk/>
          <pc:sldMk cId="3451727668" sldId="37913"/>
        </pc:sldMkLst>
        <pc:spChg chg="mod">
          <ac:chgData name="Anuj Kumar" userId="fbbf561fc1d5fd09" providerId="LiveId" clId="{09FC20AA-562D-4E53-AAAE-0A25CEEC9E56}" dt="2023-04-24T11:25:43.480" v="9807" actId="6549"/>
          <ac:spMkLst>
            <pc:docMk/>
            <pc:sldMk cId="3451727668" sldId="37913"/>
            <ac:spMk id="7" creationId="{00000000-0000-0000-0000-000000000000}"/>
          </ac:spMkLst>
        </pc:spChg>
      </pc:sldChg>
      <pc:sldChg chg="modSp add mod">
        <pc:chgData name="Anuj Kumar" userId="fbbf561fc1d5fd09" providerId="LiveId" clId="{09FC20AA-562D-4E53-AAAE-0A25CEEC9E56}" dt="2023-04-24T11:13:11.856" v="8896" actId="20577"/>
        <pc:sldMkLst>
          <pc:docMk/>
          <pc:sldMk cId="573128119" sldId="37914"/>
        </pc:sldMkLst>
        <pc:spChg chg="mod">
          <ac:chgData name="Anuj Kumar" userId="fbbf561fc1d5fd09" providerId="LiveId" clId="{09FC20AA-562D-4E53-AAAE-0A25CEEC9E56}" dt="2023-04-24T11:13:11.856" v="8896" actId="20577"/>
          <ac:spMkLst>
            <pc:docMk/>
            <pc:sldMk cId="573128119" sldId="37914"/>
            <ac:spMk id="3" creationId="{67EB1CA5-E6B0-1E53-5C8F-9568D9A39227}"/>
          </ac:spMkLst>
        </pc:spChg>
        <pc:spChg chg="mod">
          <ac:chgData name="Anuj Kumar" userId="fbbf561fc1d5fd09" providerId="LiveId" clId="{09FC20AA-562D-4E53-AAAE-0A25CEEC9E56}" dt="2023-04-24T11:13:09.549" v="8895" actId="20577"/>
          <ac:spMkLst>
            <pc:docMk/>
            <pc:sldMk cId="573128119" sldId="37914"/>
            <ac:spMk id="10" creationId="{7A2A7EC3-852A-5A16-F0B5-3531D0D66745}"/>
          </ac:spMkLst>
        </pc:spChg>
      </pc:sldChg>
      <pc:sldChg chg="addSp delSp modSp add replId">
        <pc:chgData name="Anuj Kumar" userId="fbbf561fc1d5fd09" providerId="LiveId" clId="{09FC20AA-562D-4E53-AAAE-0A25CEEC9E56}" dt="2023-04-24T11:13:30.370" v="8901" actId="1076"/>
        <pc:sldMkLst>
          <pc:docMk/>
          <pc:sldMk cId="82899348" sldId="37915"/>
        </pc:sldMkLst>
        <pc:picChg chg="del">
          <ac:chgData name="Anuj Kumar" userId="fbbf561fc1d5fd09" providerId="LiveId" clId="{09FC20AA-562D-4E53-AAAE-0A25CEEC9E56}" dt="2023-04-24T11:13:19.835" v="8897" actId="478"/>
          <ac:picMkLst>
            <pc:docMk/>
            <pc:sldMk cId="82899348" sldId="37915"/>
            <ac:picMk id="1026" creationId="{315B36C4-AF77-44B5-1E00-F5D876FFDAC3}"/>
          </ac:picMkLst>
        </pc:picChg>
        <pc:picChg chg="add mod">
          <ac:chgData name="Anuj Kumar" userId="fbbf561fc1d5fd09" providerId="LiveId" clId="{09FC20AA-562D-4E53-AAAE-0A25CEEC9E56}" dt="2023-04-24T11:13:30.370" v="8901" actId="1076"/>
          <ac:picMkLst>
            <pc:docMk/>
            <pc:sldMk cId="82899348" sldId="37915"/>
            <ac:picMk id="2050" creationId="{089E39F7-56D1-1AE4-5EBB-D900CD41D8CC}"/>
          </ac:picMkLst>
        </pc:picChg>
      </pc:sldChg>
      <pc:sldChg chg="modSp add mod replId">
        <pc:chgData name="Anuj Kumar" userId="fbbf561fc1d5fd09" providerId="LiveId" clId="{09FC20AA-562D-4E53-AAAE-0A25CEEC9E56}" dt="2023-04-24T11:24:00.104" v="9655" actId="20577"/>
        <pc:sldMkLst>
          <pc:docMk/>
          <pc:sldMk cId="3317505453" sldId="37916"/>
        </pc:sldMkLst>
        <pc:spChg chg="mod">
          <ac:chgData name="Anuj Kumar" userId="fbbf561fc1d5fd09" providerId="LiveId" clId="{09FC20AA-562D-4E53-AAAE-0A25CEEC9E56}" dt="2023-04-24T11:24:00.104" v="9655" actId="20577"/>
          <ac:spMkLst>
            <pc:docMk/>
            <pc:sldMk cId="3317505453" sldId="37916"/>
            <ac:spMk id="7" creationId="{00000000-0000-0000-0000-000000000000}"/>
          </ac:spMkLst>
        </pc:spChg>
      </pc:sldChg>
      <pc:sldChg chg="modSp add mod modAnim">
        <pc:chgData name="Anuj Kumar" userId="fbbf561fc1d5fd09" providerId="LiveId" clId="{09FC20AA-562D-4E53-AAAE-0A25CEEC9E56}" dt="2023-04-24T11:16:07.135" v="9166" actId="20577"/>
        <pc:sldMkLst>
          <pc:docMk/>
          <pc:sldMk cId="996649689" sldId="37917"/>
        </pc:sldMkLst>
        <pc:spChg chg="mod">
          <ac:chgData name="Anuj Kumar" userId="fbbf561fc1d5fd09" providerId="LiveId" clId="{09FC20AA-562D-4E53-AAAE-0A25CEEC9E56}" dt="2023-04-24T11:15:34.716" v="9091" actId="20577"/>
          <ac:spMkLst>
            <pc:docMk/>
            <pc:sldMk cId="996649689" sldId="37917"/>
            <ac:spMk id="3" creationId="{67EB1CA5-E6B0-1E53-5C8F-9568D9A39227}"/>
          </ac:spMkLst>
        </pc:spChg>
        <pc:spChg chg="mod">
          <ac:chgData name="Anuj Kumar" userId="fbbf561fc1d5fd09" providerId="LiveId" clId="{09FC20AA-562D-4E53-AAAE-0A25CEEC9E56}" dt="2023-04-24T11:16:07.135" v="9166" actId="20577"/>
          <ac:spMkLst>
            <pc:docMk/>
            <pc:sldMk cId="996649689" sldId="37917"/>
            <ac:spMk id="10" creationId="{7A2A7EC3-852A-5A16-F0B5-3531D0D66745}"/>
          </ac:spMkLst>
        </pc:spChg>
      </pc:sldChg>
      <pc:sldChg chg="addSp delSp modSp add replId">
        <pc:chgData name="Anuj Kumar" userId="fbbf561fc1d5fd09" providerId="LiveId" clId="{09FC20AA-562D-4E53-AAAE-0A25CEEC9E56}" dt="2023-04-24T11:18:23.472" v="9174" actId="1076"/>
        <pc:sldMkLst>
          <pc:docMk/>
          <pc:sldMk cId="2389002552" sldId="37918"/>
        </pc:sldMkLst>
        <pc:picChg chg="del">
          <ac:chgData name="Anuj Kumar" userId="fbbf561fc1d5fd09" providerId="LiveId" clId="{09FC20AA-562D-4E53-AAAE-0A25CEEC9E56}" dt="2023-04-24T11:16:32.890" v="9167" actId="478"/>
          <ac:picMkLst>
            <pc:docMk/>
            <pc:sldMk cId="2389002552" sldId="37918"/>
            <ac:picMk id="2050" creationId="{089E39F7-56D1-1AE4-5EBB-D900CD41D8CC}"/>
          </ac:picMkLst>
        </pc:picChg>
        <pc:picChg chg="add del mod">
          <ac:chgData name="Anuj Kumar" userId="fbbf561fc1d5fd09" providerId="LiveId" clId="{09FC20AA-562D-4E53-AAAE-0A25CEEC9E56}" dt="2023-04-24T11:18:15.450" v="9171" actId="478"/>
          <ac:picMkLst>
            <pc:docMk/>
            <pc:sldMk cId="2389002552" sldId="37918"/>
            <ac:picMk id="3074" creationId="{0DD3468B-7943-2CF9-3FAF-412A6F2C6D4A}"/>
          </ac:picMkLst>
        </pc:picChg>
        <pc:picChg chg="add mod">
          <ac:chgData name="Anuj Kumar" userId="fbbf561fc1d5fd09" providerId="LiveId" clId="{09FC20AA-562D-4E53-AAAE-0A25CEEC9E56}" dt="2023-04-24T11:18:23.472" v="9174" actId="1076"/>
          <ac:picMkLst>
            <pc:docMk/>
            <pc:sldMk cId="2389002552" sldId="37918"/>
            <ac:picMk id="3076" creationId="{F4041384-3EFA-12F2-1C79-533464A75349}"/>
          </ac:picMkLst>
        </pc:picChg>
      </pc:sldChg>
      <pc:sldChg chg="modSp add mod replId">
        <pc:chgData name="Anuj Kumar" userId="fbbf561fc1d5fd09" providerId="LiveId" clId="{09FC20AA-562D-4E53-AAAE-0A25CEEC9E56}" dt="2023-04-24T11:22:37.001" v="9398" actId="20577"/>
        <pc:sldMkLst>
          <pc:docMk/>
          <pc:sldMk cId="3032926165" sldId="37919"/>
        </pc:sldMkLst>
        <pc:spChg chg="mod">
          <ac:chgData name="Anuj Kumar" userId="fbbf561fc1d5fd09" providerId="LiveId" clId="{09FC20AA-562D-4E53-AAAE-0A25CEEC9E56}" dt="2023-04-24T11:22:37.001" v="9398" actId="20577"/>
          <ac:spMkLst>
            <pc:docMk/>
            <pc:sldMk cId="3032926165" sldId="37919"/>
            <ac:spMk id="7" creationId="{00000000-0000-0000-0000-000000000000}"/>
          </ac:spMkLst>
        </pc:spChg>
      </pc:sldChg>
    </pc:docChg>
  </pc:docChgLst>
  <pc:docChgLst>
    <pc:chgData name="Anuj Kumar" userId="fbbf561fc1d5fd09" providerId="LiveId" clId="{8816F442-8FD1-48EB-972A-118F0277BB87}"/>
    <pc:docChg chg="undo custSel addSld delSld modSld">
      <pc:chgData name="Anuj Kumar" userId="fbbf561fc1d5fd09" providerId="LiveId" clId="{8816F442-8FD1-48EB-972A-118F0277BB87}" dt="2023-05-07T17:58:04.012" v="7580" actId="20577"/>
      <pc:docMkLst>
        <pc:docMk/>
      </pc:docMkLst>
      <pc:sldChg chg="modSp add del mod">
        <pc:chgData name="Anuj Kumar" userId="fbbf561fc1d5fd09" providerId="LiveId" clId="{8816F442-8FD1-48EB-972A-118F0277BB87}" dt="2023-05-07T17:44:44.307" v="7205"/>
        <pc:sldMkLst>
          <pc:docMk/>
          <pc:sldMk cId="1022521700" sldId="35627"/>
        </pc:sldMkLst>
        <pc:spChg chg="mod">
          <ac:chgData name="Anuj Kumar" userId="fbbf561fc1d5fd09" providerId="LiveId" clId="{8816F442-8FD1-48EB-972A-118F0277BB87}" dt="2023-05-07T09:26:24.470" v="675" actId="20577"/>
          <ac:spMkLst>
            <pc:docMk/>
            <pc:sldMk cId="1022521700" sldId="35627"/>
            <ac:spMk id="10" creationId="{7A2A7EC3-852A-5A16-F0B5-3531D0D66745}"/>
          </ac:spMkLst>
        </pc:spChg>
      </pc:sldChg>
      <pc:sldChg chg="addSp delSp modSp del">
        <pc:chgData name="Anuj Kumar" userId="fbbf561fc1d5fd09" providerId="LiveId" clId="{8816F442-8FD1-48EB-972A-118F0277BB87}" dt="2023-05-07T17:22:04.340" v="6220" actId="47"/>
        <pc:sldMkLst>
          <pc:docMk/>
          <pc:sldMk cId="1102545028" sldId="35628"/>
        </pc:sldMkLst>
        <pc:picChg chg="del">
          <ac:chgData name="Anuj Kumar" userId="fbbf561fc1d5fd09" providerId="LiveId" clId="{8816F442-8FD1-48EB-972A-118F0277BB87}" dt="2023-05-07T09:27:21.328" v="676" actId="478"/>
          <ac:picMkLst>
            <pc:docMk/>
            <pc:sldMk cId="1102545028" sldId="35628"/>
            <ac:picMk id="3" creationId="{631205BC-1396-79E6-3AAD-44C42CEBB270}"/>
          </ac:picMkLst>
        </pc:picChg>
        <pc:picChg chg="add mod">
          <ac:chgData name="Anuj Kumar" userId="fbbf561fc1d5fd09" providerId="LiveId" clId="{8816F442-8FD1-48EB-972A-118F0277BB87}" dt="2023-05-07T09:27:26.225" v="679" actId="1076"/>
          <ac:picMkLst>
            <pc:docMk/>
            <pc:sldMk cId="1102545028" sldId="35628"/>
            <ac:picMk id="1026" creationId="{96FC250C-38C7-7D92-04A5-95B2A01AB2D3}"/>
          </ac:picMkLst>
        </pc:picChg>
      </pc:sldChg>
      <pc:sldChg chg="del">
        <pc:chgData name="Anuj Kumar" userId="fbbf561fc1d5fd09" providerId="LiveId" clId="{8816F442-8FD1-48EB-972A-118F0277BB87}" dt="2023-05-07T17:22:04.747" v="6221" actId="47"/>
        <pc:sldMkLst>
          <pc:docMk/>
          <pc:sldMk cId="2627812795" sldId="36047"/>
        </pc:sldMkLst>
      </pc:sldChg>
      <pc:sldChg chg="modSp add mod">
        <pc:chgData name="Anuj Kumar" userId="fbbf561fc1d5fd09" providerId="LiveId" clId="{8816F442-8FD1-48EB-972A-118F0277BB87}" dt="2023-05-07T17:21:49.436" v="6212" actId="20577"/>
        <pc:sldMkLst>
          <pc:docMk/>
          <pc:sldMk cId="1029228353" sldId="37549"/>
        </pc:sldMkLst>
        <pc:spChg chg="mod">
          <ac:chgData name="Anuj Kumar" userId="fbbf561fc1d5fd09" providerId="LiveId" clId="{8816F442-8FD1-48EB-972A-118F0277BB87}" dt="2023-05-07T17:21:49.436" v="6212" actId="20577"/>
          <ac:spMkLst>
            <pc:docMk/>
            <pc:sldMk cId="1029228353" sldId="37549"/>
            <ac:spMk id="10" creationId="{7A2A7EC3-852A-5A16-F0B5-3531D0D66745}"/>
          </ac:spMkLst>
        </pc:spChg>
      </pc:sldChg>
      <pc:sldChg chg="modSp del mod">
        <pc:chgData name="Anuj Kumar" userId="fbbf561fc1d5fd09" providerId="LiveId" clId="{8816F442-8FD1-48EB-972A-118F0277BB87}" dt="2023-05-07T17:17:43.695" v="6175" actId="2696"/>
        <pc:sldMkLst>
          <pc:docMk/>
          <pc:sldMk cId="1801021570" sldId="37549"/>
        </pc:sldMkLst>
        <pc:spChg chg="mod">
          <ac:chgData name="Anuj Kumar" userId="fbbf561fc1d5fd09" providerId="LiveId" clId="{8816F442-8FD1-48EB-972A-118F0277BB87}" dt="2023-05-07T09:45:27.960" v="2175" actId="6549"/>
          <ac:spMkLst>
            <pc:docMk/>
            <pc:sldMk cId="1801021570" sldId="37549"/>
            <ac:spMk id="10" creationId="{7A2A7EC3-852A-5A16-F0B5-3531D0D66745}"/>
          </ac:spMkLst>
        </pc:spChg>
      </pc:sldChg>
      <pc:sldChg chg="add">
        <pc:chgData name="Anuj Kumar" userId="fbbf561fc1d5fd09" providerId="LiveId" clId="{8816F442-8FD1-48EB-972A-118F0277BB87}" dt="2023-05-07T17:17:52.495" v="6176"/>
        <pc:sldMkLst>
          <pc:docMk/>
          <pc:sldMk cId="79984370" sldId="37550"/>
        </pc:sldMkLst>
      </pc:sldChg>
      <pc:sldChg chg="addSp delSp modSp del">
        <pc:chgData name="Anuj Kumar" userId="fbbf561fc1d5fd09" providerId="LiveId" clId="{8816F442-8FD1-48EB-972A-118F0277BB87}" dt="2023-05-07T17:17:43.695" v="6175" actId="2696"/>
        <pc:sldMkLst>
          <pc:docMk/>
          <pc:sldMk cId="1110703182" sldId="37550"/>
        </pc:sldMkLst>
        <pc:picChg chg="add mod">
          <ac:chgData name="Anuj Kumar" userId="fbbf561fc1d5fd09" providerId="LiveId" clId="{8816F442-8FD1-48EB-972A-118F0277BB87}" dt="2023-05-07T09:45:46.664" v="2179" actId="1076"/>
          <ac:picMkLst>
            <pc:docMk/>
            <pc:sldMk cId="1110703182" sldId="37550"/>
            <ac:picMk id="3" creationId="{68617E78-BAAB-7DE0-351B-22843321D43F}"/>
          </ac:picMkLst>
        </pc:picChg>
        <pc:picChg chg="del">
          <ac:chgData name="Anuj Kumar" userId="fbbf561fc1d5fd09" providerId="LiveId" clId="{8816F442-8FD1-48EB-972A-118F0277BB87}" dt="2023-05-07T09:45:41.927" v="2176" actId="478"/>
          <ac:picMkLst>
            <pc:docMk/>
            <pc:sldMk cId="1110703182" sldId="37550"/>
            <ac:picMk id="5122" creationId="{3059307B-AAE5-B13B-2DA9-0FD4F89B5BEB}"/>
          </ac:picMkLst>
        </pc:picChg>
      </pc:sldChg>
      <pc:sldChg chg="modSp add mod">
        <pc:chgData name="Anuj Kumar" userId="fbbf561fc1d5fd09" providerId="LiveId" clId="{8816F442-8FD1-48EB-972A-118F0277BB87}" dt="2023-05-07T17:33:09.912" v="6689" actId="20577"/>
        <pc:sldMkLst>
          <pc:docMk/>
          <pc:sldMk cId="475139126" sldId="37551"/>
        </pc:sldMkLst>
        <pc:spChg chg="mod">
          <ac:chgData name="Anuj Kumar" userId="fbbf561fc1d5fd09" providerId="LiveId" clId="{8816F442-8FD1-48EB-972A-118F0277BB87}" dt="2023-05-07T17:33:09.912" v="6689" actId="20577"/>
          <ac:spMkLst>
            <pc:docMk/>
            <pc:sldMk cId="475139126" sldId="37551"/>
            <ac:spMk id="7" creationId="{00000000-0000-0000-0000-000000000000}"/>
          </ac:spMkLst>
        </pc:spChg>
      </pc:sldChg>
      <pc:sldChg chg="del">
        <pc:chgData name="Anuj Kumar" userId="fbbf561fc1d5fd09" providerId="LiveId" clId="{8816F442-8FD1-48EB-972A-118F0277BB87}" dt="2023-05-07T17:17:43.695" v="6175" actId="2696"/>
        <pc:sldMkLst>
          <pc:docMk/>
          <pc:sldMk cId="1390961840" sldId="37551"/>
        </pc:sldMkLst>
      </pc:sldChg>
      <pc:sldChg chg="modSp add del mod">
        <pc:chgData name="Anuj Kumar" userId="fbbf561fc1d5fd09" providerId="LiveId" clId="{8816F442-8FD1-48EB-972A-118F0277BB87}" dt="2023-05-07T17:44:44.307" v="7205"/>
        <pc:sldMkLst>
          <pc:docMk/>
          <pc:sldMk cId="215829517" sldId="37553"/>
        </pc:sldMkLst>
        <pc:spChg chg="mod">
          <ac:chgData name="Anuj Kumar" userId="fbbf561fc1d5fd09" providerId="LiveId" clId="{8816F442-8FD1-48EB-972A-118F0277BB87}" dt="2023-05-07T09:39:33.866" v="1776" actId="20577"/>
          <ac:spMkLst>
            <pc:docMk/>
            <pc:sldMk cId="215829517" sldId="37553"/>
            <ac:spMk id="10" creationId="{7A2A7EC3-852A-5A16-F0B5-3531D0D66745}"/>
          </ac:spMkLst>
        </pc:spChg>
      </pc:sldChg>
      <pc:sldChg chg="addSp delSp modSp del">
        <pc:chgData name="Anuj Kumar" userId="fbbf561fc1d5fd09" providerId="LiveId" clId="{8816F442-8FD1-48EB-972A-118F0277BB87}" dt="2023-05-07T17:22:06.505" v="6226" actId="47"/>
        <pc:sldMkLst>
          <pc:docMk/>
          <pc:sldMk cId="2161023345" sldId="37554"/>
        </pc:sldMkLst>
        <pc:picChg chg="add mod">
          <ac:chgData name="Anuj Kumar" userId="fbbf561fc1d5fd09" providerId="LiveId" clId="{8816F442-8FD1-48EB-972A-118F0277BB87}" dt="2023-05-07T09:39:58.925" v="1780" actId="1076"/>
          <ac:picMkLst>
            <pc:docMk/>
            <pc:sldMk cId="2161023345" sldId="37554"/>
            <ac:picMk id="3" creationId="{1920FE30-609F-60EC-E479-7228853BF1CC}"/>
          </ac:picMkLst>
        </pc:picChg>
        <pc:picChg chg="del">
          <ac:chgData name="Anuj Kumar" userId="fbbf561fc1d5fd09" providerId="LiveId" clId="{8816F442-8FD1-48EB-972A-118F0277BB87}" dt="2023-05-07T09:39:55.160" v="1777" actId="478"/>
          <ac:picMkLst>
            <pc:docMk/>
            <pc:sldMk cId="2161023345" sldId="37554"/>
            <ac:picMk id="4098" creationId="{EE360AC3-BA26-E38F-61A0-7ED701FBA895}"/>
          </ac:picMkLst>
        </pc:picChg>
      </pc:sldChg>
      <pc:sldChg chg="del">
        <pc:chgData name="Anuj Kumar" userId="fbbf561fc1d5fd09" providerId="LiveId" clId="{8816F442-8FD1-48EB-972A-118F0277BB87}" dt="2023-05-07T17:22:06.966" v="6227" actId="47"/>
        <pc:sldMkLst>
          <pc:docMk/>
          <pc:sldMk cId="2389861642" sldId="37555"/>
        </pc:sldMkLst>
      </pc:sldChg>
      <pc:sldChg chg="modSp add del mod">
        <pc:chgData name="Anuj Kumar" userId="fbbf561fc1d5fd09" providerId="LiveId" clId="{8816F442-8FD1-48EB-972A-118F0277BB87}" dt="2023-05-07T17:44:44.307" v="7205"/>
        <pc:sldMkLst>
          <pc:docMk/>
          <pc:sldMk cId="1902798437" sldId="37556"/>
        </pc:sldMkLst>
        <pc:spChg chg="mod">
          <ac:chgData name="Anuj Kumar" userId="fbbf561fc1d5fd09" providerId="LiveId" clId="{8816F442-8FD1-48EB-972A-118F0277BB87}" dt="2023-05-07T09:34:48.119" v="1289" actId="20577"/>
          <ac:spMkLst>
            <pc:docMk/>
            <pc:sldMk cId="1902798437" sldId="37556"/>
            <ac:spMk id="10" creationId="{7A2A7EC3-852A-5A16-F0B5-3531D0D66745}"/>
          </ac:spMkLst>
        </pc:spChg>
      </pc:sldChg>
      <pc:sldChg chg="addSp delSp modSp del">
        <pc:chgData name="Anuj Kumar" userId="fbbf561fc1d5fd09" providerId="LiveId" clId="{8816F442-8FD1-48EB-972A-118F0277BB87}" dt="2023-05-07T17:22:05.260" v="6223" actId="47"/>
        <pc:sldMkLst>
          <pc:docMk/>
          <pc:sldMk cId="3813854865" sldId="37557"/>
        </pc:sldMkLst>
        <pc:picChg chg="add mod">
          <ac:chgData name="Anuj Kumar" userId="fbbf561fc1d5fd09" providerId="LiveId" clId="{8816F442-8FD1-48EB-972A-118F0277BB87}" dt="2023-05-07T09:35:40.202" v="1293" actId="1076"/>
          <ac:picMkLst>
            <pc:docMk/>
            <pc:sldMk cId="3813854865" sldId="37557"/>
            <ac:picMk id="3" creationId="{55BECE6A-B43D-F60B-1BFC-2494926E188D}"/>
          </ac:picMkLst>
        </pc:picChg>
        <pc:picChg chg="del">
          <ac:chgData name="Anuj Kumar" userId="fbbf561fc1d5fd09" providerId="LiveId" clId="{8816F442-8FD1-48EB-972A-118F0277BB87}" dt="2023-05-07T09:35:35.525" v="1290" actId="478"/>
          <ac:picMkLst>
            <pc:docMk/>
            <pc:sldMk cId="3813854865" sldId="37557"/>
            <ac:picMk id="3074" creationId="{5AA1CBDF-961A-A856-8C83-E7F69B584C2B}"/>
          </ac:picMkLst>
        </pc:picChg>
      </pc:sldChg>
      <pc:sldChg chg="del">
        <pc:chgData name="Anuj Kumar" userId="fbbf561fc1d5fd09" providerId="LiveId" clId="{8816F442-8FD1-48EB-972A-118F0277BB87}" dt="2023-05-07T17:22:05.665" v="6224" actId="47"/>
        <pc:sldMkLst>
          <pc:docMk/>
          <pc:sldMk cId="1855504417" sldId="37558"/>
        </pc:sldMkLst>
      </pc:sldChg>
      <pc:sldChg chg="modSp add mod">
        <pc:chgData name="Anuj Kumar" userId="fbbf561fc1d5fd09" providerId="LiveId" clId="{8816F442-8FD1-48EB-972A-118F0277BB87}" dt="2023-05-07T17:21:34.960" v="6202" actId="20577"/>
        <pc:sldMkLst>
          <pc:docMk/>
          <pc:sldMk cId="1897399501" sldId="37562"/>
        </pc:sldMkLst>
        <pc:spChg chg="mod">
          <ac:chgData name="Anuj Kumar" userId="fbbf561fc1d5fd09" providerId="LiveId" clId="{8816F442-8FD1-48EB-972A-118F0277BB87}" dt="2023-05-07T17:21:34.960" v="6202" actId="20577"/>
          <ac:spMkLst>
            <pc:docMk/>
            <pc:sldMk cId="1897399501" sldId="37562"/>
            <ac:spMk id="10" creationId="{7A2A7EC3-852A-5A16-F0B5-3531D0D66745}"/>
          </ac:spMkLst>
        </pc:spChg>
      </pc:sldChg>
      <pc:sldChg chg="modSp del mod">
        <pc:chgData name="Anuj Kumar" userId="fbbf561fc1d5fd09" providerId="LiveId" clId="{8816F442-8FD1-48EB-972A-118F0277BB87}" dt="2023-05-07T17:16:31.905" v="6169" actId="2696"/>
        <pc:sldMkLst>
          <pc:docMk/>
          <pc:sldMk cId="2311513025" sldId="37562"/>
        </pc:sldMkLst>
        <pc:spChg chg="mod">
          <ac:chgData name="Anuj Kumar" userId="fbbf561fc1d5fd09" providerId="LiveId" clId="{8816F442-8FD1-48EB-972A-118F0277BB87}" dt="2023-05-07T09:31:24.361" v="848" actId="20577"/>
          <ac:spMkLst>
            <pc:docMk/>
            <pc:sldMk cId="2311513025" sldId="37562"/>
            <ac:spMk id="10" creationId="{7A2A7EC3-852A-5A16-F0B5-3531D0D66745}"/>
          </ac:spMkLst>
        </pc:spChg>
      </pc:sldChg>
      <pc:sldChg chg="add">
        <pc:chgData name="Anuj Kumar" userId="fbbf561fc1d5fd09" providerId="LiveId" clId="{8816F442-8FD1-48EB-972A-118F0277BB87}" dt="2023-05-07T17:16:37.458" v="6170"/>
        <pc:sldMkLst>
          <pc:docMk/>
          <pc:sldMk cId="2411922304" sldId="37563"/>
        </pc:sldMkLst>
      </pc:sldChg>
      <pc:sldChg chg="addSp delSp modSp del">
        <pc:chgData name="Anuj Kumar" userId="fbbf561fc1d5fd09" providerId="LiveId" clId="{8816F442-8FD1-48EB-972A-118F0277BB87}" dt="2023-05-07T17:16:31.905" v="6169" actId="2696"/>
        <pc:sldMkLst>
          <pc:docMk/>
          <pc:sldMk cId="3966865965" sldId="37563"/>
        </pc:sldMkLst>
        <pc:picChg chg="add mod">
          <ac:chgData name="Anuj Kumar" userId="fbbf561fc1d5fd09" providerId="LiveId" clId="{8816F442-8FD1-48EB-972A-118F0277BB87}" dt="2023-05-07T09:31:51.192" v="852" actId="1076"/>
          <ac:picMkLst>
            <pc:docMk/>
            <pc:sldMk cId="3966865965" sldId="37563"/>
            <ac:picMk id="3" creationId="{E840416D-C10C-C78F-6D1F-6E262882506D}"/>
          </ac:picMkLst>
        </pc:picChg>
        <pc:picChg chg="del">
          <ac:chgData name="Anuj Kumar" userId="fbbf561fc1d5fd09" providerId="LiveId" clId="{8816F442-8FD1-48EB-972A-118F0277BB87}" dt="2023-05-07T09:31:47.062" v="849" actId="478"/>
          <ac:picMkLst>
            <pc:docMk/>
            <pc:sldMk cId="3966865965" sldId="37563"/>
            <ac:picMk id="2050" creationId="{41CA697F-831C-94AF-11B8-FE9BB48EC1D6}"/>
          </ac:picMkLst>
        </pc:picChg>
      </pc:sldChg>
      <pc:sldChg chg="modSp add del mod">
        <pc:chgData name="Anuj Kumar" userId="fbbf561fc1d5fd09" providerId="LiveId" clId="{8816F442-8FD1-48EB-972A-118F0277BB87}" dt="2023-05-07T17:44:44.307" v="7205"/>
        <pc:sldMkLst>
          <pc:docMk/>
          <pc:sldMk cId="258794682" sldId="37567"/>
        </pc:sldMkLst>
        <pc:spChg chg="mod">
          <ac:chgData name="Anuj Kumar" userId="fbbf561fc1d5fd09" providerId="LiveId" clId="{8816F442-8FD1-48EB-972A-118F0277BB87}" dt="2023-05-07T09:50:51.868" v="2670" actId="6549"/>
          <ac:spMkLst>
            <pc:docMk/>
            <pc:sldMk cId="258794682" sldId="37567"/>
            <ac:spMk id="10" creationId="{7A2A7EC3-852A-5A16-F0B5-3531D0D66745}"/>
          </ac:spMkLst>
        </pc:spChg>
      </pc:sldChg>
      <pc:sldChg chg="addSp delSp modSp del">
        <pc:chgData name="Anuj Kumar" userId="fbbf561fc1d5fd09" providerId="LiveId" clId="{8816F442-8FD1-48EB-972A-118F0277BB87}" dt="2023-05-07T17:22:08.055" v="6229" actId="47"/>
        <pc:sldMkLst>
          <pc:docMk/>
          <pc:sldMk cId="2984440622" sldId="37568"/>
        </pc:sldMkLst>
        <pc:picChg chg="add mod">
          <ac:chgData name="Anuj Kumar" userId="fbbf561fc1d5fd09" providerId="LiveId" clId="{8816F442-8FD1-48EB-972A-118F0277BB87}" dt="2023-05-07T09:49:43.387" v="2595" actId="1076"/>
          <ac:picMkLst>
            <pc:docMk/>
            <pc:sldMk cId="2984440622" sldId="37568"/>
            <ac:picMk id="3" creationId="{63D14710-BDDA-91DA-C935-C39D789D4205}"/>
          </ac:picMkLst>
        </pc:picChg>
        <pc:picChg chg="del">
          <ac:chgData name="Anuj Kumar" userId="fbbf561fc1d5fd09" providerId="LiveId" clId="{8816F442-8FD1-48EB-972A-118F0277BB87}" dt="2023-05-07T09:49:38.070" v="2591" actId="478"/>
          <ac:picMkLst>
            <pc:docMk/>
            <pc:sldMk cId="2984440622" sldId="37568"/>
            <ac:picMk id="6146" creationId="{BB9B109E-939A-8F35-F9EA-753D69D0813B}"/>
          </ac:picMkLst>
        </pc:picChg>
      </pc:sldChg>
      <pc:sldChg chg="del">
        <pc:chgData name="Anuj Kumar" userId="fbbf561fc1d5fd09" providerId="LiveId" clId="{8816F442-8FD1-48EB-972A-118F0277BB87}" dt="2023-05-07T17:22:08.567" v="6230" actId="47"/>
        <pc:sldMkLst>
          <pc:docMk/>
          <pc:sldMk cId="2979475229" sldId="37569"/>
        </pc:sldMkLst>
      </pc:sldChg>
      <pc:sldChg chg="modSp add del mod">
        <pc:chgData name="Anuj Kumar" userId="fbbf561fc1d5fd09" providerId="LiveId" clId="{8816F442-8FD1-48EB-972A-118F0277BB87}" dt="2023-05-07T17:44:44.307" v="7205"/>
        <pc:sldMkLst>
          <pc:docMk/>
          <pc:sldMk cId="2425010638" sldId="37570"/>
        </pc:sldMkLst>
        <pc:spChg chg="mod">
          <ac:chgData name="Anuj Kumar" userId="fbbf561fc1d5fd09" providerId="LiveId" clId="{8816F442-8FD1-48EB-972A-118F0277BB87}" dt="2023-05-07T09:55:14.038" v="3391" actId="20577"/>
          <ac:spMkLst>
            <pc:docMk/>
            <pc:sldMk cId="2425010638" sldId="37570"/>
            <ac:spMk id="10" creationId="{7A2A7EC3-852A-5A16-F0B5-3531D0D66745}"/>
          </ac:spMkLst>
        </pc:spChg>
      </pc:sldChg>
      <pc:sldChg chg="addSp delSp modSp del">
        <pc:chgData name="Anuj Kumar" userId="fbbf561fc1d5fd09" providerId="LiveId" clId="{8816F442-8FD1-48EB-972A-118F0277BB87}" dt="2023-05-07T17:22:09.930" v="6232" actId="47"/>
        <pc:sldMkLst>
          <pc:docMk/>
          <pc:sldMk cId="3602942947" sldId="37571"/>
        </pc:sldMkLst>
        <pc:picChg chg="add mod">
          <ac:chgData name="Anuj Kumar" userId="fbbf561fc1d5fd09" providerId="LiveId" clId="{8816F442-8FD1-48EB-972A-118F0277BB87}" dt="2023-05-07T09:55:39.637" v="3395" actId="1076"/>
          <ac:picMkLst>
            <pc:docMk/>
            <pc:sldMk cId="3602942947" sldId="37571"/>
            <ac:picMk id="3" creationId="{F6A7DC20-E992-F736-EF47-0873FC65BCD6}"/>
          </ac:picMkLst>
        </pc:picChg>
        <pc:picChg chg="del">
          <ac:chgData name="Anuj Kumar" userId="fbbf561fc1d5fd09" providerId="LiveId" clId="{8816F442-8FD1-48EB-972A-118F0277BB87}" dt="2023-05-07T09:55:33.702" v="3392" actId="478"/>
          <ac:picMkLst>
            <pc:docMk/>
            <pc:sldMk cId="3602942947" sldId="37571"/>
            <ac:picMk id="8194" creationId="{F9DE30E8-6461-6886-67E1-10A2105C2E71}"/>
          </ac:picMkLst>
        </pc:picChg>
      </pc:sldChg>
      <pc:sldChg chg="del">
        <pc:chgData name="Anuj Kumar" userId="fbbf561fc1d5fd09" providerId="LiveId" clId="{8816F442-8FD1-48EB-972A-118F0277BB87}" dt="2023-05-07T17:22:10.528" v="6233" actId="47"/>
        <pc:sldMkLst>
          <pc:docMk/>
          <pc:sldMk cId="1996721101" sldId="37572"/>
        </pc:sldMkLst>
      </pc:sldChg>
      <pc:sldChg chg="modSp add del mod">
        <pc:chgData name="Anuj Kumar" userId="fbbf561fc1d5fd09" providerId="LiveId" clId="{8816F442-8FD1-48EB-972A-118F0277BB87}" dt="2023-05-07T17:44:44.307" v="7205"/>
        <pc:sldMkLst>
          <pc:docMk/>
          <pc:sldMk cId="1346513316" sldId="37573"/>
        </pc:sldMkLst>
        <pc:spChg chg="mod">
          <ac:chgData name="Anuj Kumar" userId="fbbf561fc1d5fd09" providerId="LiveId" clId="{8816F442-8FD1-48EB-972A-118F0277BB87}" dt="2023-05-07T09:58:44.025" v="3681" actId="20577"/>
          <ac:spMkLst>
            <pc:docMk/>
            <pc:sldMk cId="1346513316" sldId="37573"/>
            <ac:spMk id="10" creationId="{7A2A7EC3-852A-5A16-F0B5-3531D0D66745}"/>
          </ac:spMkLst>
        </pc:spChg>
      </pc:sldChg>
      <pc:sldChg chg="addSp delSp modSp del">
        <pc:chgData name="Anuj Kumar" userId="fbbf561fc1d5fd09" providerId="LiveId" clId="{8816F442-8FD1-48EB-972A-118F0277BB87}" dt="2023-05-07T17:22:12.165" v="6235" actId="47"/>
        <pc:sldMkLst>
          <pc:docMk/>
          <pc:sldMk cId="4273193764" sldId="37574"/>
        </pc:sldMkLst>
        <pc:picChg chg="add mod">
          <ac:chgData name="Anuj Kumar" userId="fbbf561fc1d5fd09" providerId="LiveId" clId="{8816F442-8FD1-48EB-972A-118F0277BB87}" dt="2023-05-07T09:58:58.719" v="3685" actId="1076"/>
          <ac:picMkLst>
            <pc:docMk/>
            <pc:sldMk cId="4273193764" sldId="37574"/>
            <ac:picMk id="3" creationId="{1F601B91-AB34-09D6-26AA-18992441E569}"/>
          </ac:picMkLst>
        </pc:picChg>
        <pc:picChg chg="del">
          <ac:chgData name="Anuj Kumar" userId="fbbf561fc1d5fd09" providerId="LiveId" clId="{8816F442-8FD1-48EB-972A-118F0277BB87}" dt="2023-05-07T09:58:54.085" v="3682" actId="478"/>
          <ac:picMkLst>
            <pc:docMk/>
            <pc:sldMk cId="4273193764" sldId="37574"/>
            <ac:picMk id="9218" creationId="{F68E2420-65F0-5940-415F-B9AC36F29DF7}"/>
          </ac:picMkLst>
        </pc:picChg>
      </pc:sldChg>
      <pc:sldChg chg="del">
        <pc:chgData name="Anuj Kumar" userId="fbbf561fc1d5fd09" providerId="LiveId" clId="{8816F442-8FD1-48EB-972A-118F0277BB87}" dt="2023-05-07T17:22:12.900" v="6236" actId="47"/>
        <pc:sldMkLst>
          <pc:docMk/>
          <pc:sldMk cId="2351124263" sldId="37575"/>
        </pc:sldMkLst>
      </pc:sldChg>
      <pc:sldChg chg="del">
        <pc:chgData name="Anuj Kumar" userId="fbbf561fc1d5fd09" providerId="LiveId" clId="{8816F442-8FD1-48EB-972A-118F0277BB87}" dt="2023-05-07T17:16:31.905" v="6169" actId="2696"/>
        <pc:sldMkLst>
          <pc:docMk/>
          <pc:sldMk cId="948170464" sldId="37597"/>
        </pc:sldMkLst>
      </pc:sldChg>
      <pc:sldChg chg="modSp add mod">
        <pc:chgData name="Anuj Kumar" userId="fbbf561fc1d5fd09" providerId="LiveId" clId="{8816F442-8FD1-48EB-972A-118F0277BB87}" dt="2023-05-07T17:40:44.822" v="7037" actId="20577"/>
        <pc:sldMkLst>
          <pc:docMk/>
          <pc:sldMk cId="4124916612" sldId="37597"/>
        </pc:sldMkLst>
        <pc:spChg chg="mod">
          <ac:chgData name="Anuj Kumar" userId="fbbf561fc1d5fd09" providerId="LiveId" clId="{8816F442-8FD1-48EB-972A-118F0277BB87}" dt="2023-05-07T17:40:44.822" v="7037" actId="20577"/>
          <ac:spMkLst>
            <pc:docMk/>
            <pc:sldMk cId="4124916612" sldId="37597"/>
            <ac:spMk id="7" creationId="{00000000-0000-0000-0000-000000000000}"/>
          </ac:spMkLst>
        </pc:spChg>
      </pc:sldChg>
      <pc:sldChg chg="modSp add mod">
        <pc:chgData name="Anuj Kumar" userId="fbbf561fc1d5fd09" providerId="LiveId" clId="{8816F442-8FD1-48EB-972A-118F0277BB87}" dt="2023-05-07T17:21:11.647" v="6186" actId="20577"/>
        <pc:sldMkLst>
          <pc:docMk/>
          <pc:sldMk cId="359178376" sldId="37638"/>
        </pc:sldMkLst>
        <pc:spChg chg="mod">
          <ac:chgData name="Anuj Kumar" userId="fbbf561fc1d5fd09" providerId="LiveId" clId="{8816F442-8FD1-48EB-972A-118F0277BB87}" dt="2023-05-07T17:21:11.647" v="6186" actId="20577"/>
          <ac:spMkLst>
            <pc:docMk/>
            <pc:sldMk cId="359178376" sldId="37638"/>
            <ac:spMk id="10" creationId="{7A2A7EC3-852A-5A16-F0B5-3531D0D66745}"/>
          </ac:spMkLst>
        </pc:spChg>
      </pc:sldChg>
      <pc:sldChg chg="modSp del mod">
        <pc:chgData name="Anuj Kumar" userId="fbbf561fc1d5fd09" providerId="LiveId" clId="{8816F442-8FD1-48EB-972A-118F0277BB87}" dt="2023-05-07T17:14:14.210" v="6161" actId="2696"/>
        <pc:sldMkLst>
          <pc:docMk/>
          <pc:sldMk cId="597654038" sldId="37638"/>
        </pc:sldMkLst>
        <pc:spChg chg="mod">
          <ac:chgData name="Anuj Kumar" userId="fbbf561fc1d5fd09" providerId="LiveId" clId="{8816F442-8FD1-48EB-972A-118F0277BB87}" dt="2023-05-07T10:07:53.016" v="4009" actId="20577"/>
          <ac:spMkLst>
            <pc:docMk/>
            <pc:sldMk cId="597654038" sldId="37638"/>
            <ac:spMk id="10" creationId="{7A2A7EC3-852A-5A16-F0B5-3531D0D66745}"/>
          </ac:spMkLst>
        </pc:spChg>
      </pc:sldChg>
      <pc:sldChg chg="addSp delSp modSp del">
        <pc:chgData name="Anuj Kumar" userId="fbbf561fc1d5fd09" providerId="LiveId" clId="{8816F442-8FD1-48EB-972A-118F0277BB87}" dt="2023-05-07T17:14:14.210" v="6161" actId="2696"/>
        <pc:sldMkLst>
          <pc:docMk/>
          <pc:sldMk cId="2761611304" sldId="37639"/>
        </pc:sldMkLst>
        <pc:picChg chg="del">
          <ac:chgData name="Anuj Kumar" userId="fbbf561fc1d5fd09" providerId="LiveId" clId="{8816F442-8FD1-48EB-972A-118F0277BB87}" dt="2023-05-07T10:08:03" v="4010" actId="478"/>
          <ac:picMkLst>
            <pc:docMk/>
            <pc:sldMk cId="2761611304" sldId="37639"/>
            <ac:picMk id="1026" creationId="{F285539C-079F-8AA8-FF99-AC7023748ED3}"/>
          </ac:picMkLst>
        </pc:picChg>
        <pc:picChg chg="add mod">
          <ac:chgData name="Anuj Kumar" userId="fbbf561fc1d5fd09" providerId="LiveId" clId="{8816F442-8FD1-48EB-972A-118F0277BB87}" dt="2023-05-07T10:08:12.062" v="4014" actId="1076"/>
          <ac:picMkLst>
            <pc:docMk/>
            <pc:sldMk cId="2761611304" sldId="37639"/>
            <ac:picMk id="10242" creationId="{E0B59120-035D-76A4-872E-70AEE4811E5A}"/>
          </ac:picMkLst>
        </pc:picChg>
      </pc:sldChg>
      <pc:sldChg chg="add">
        <pc:chgData name="Anuj Kumar" userId="fbbf561fc1d5fd09" providerId="LiveId" clId="{8816F442-8FD1-48EB-972A-118F0277BB87}" dt="2023-05-07T17:14:20.543" v="6162"/>
        <pc:sldMkLst>
          <pc:docMk/>
          <pc:sldMk cId="3211387226" sldId="37639"/>
        </pc:sldMkLst>
      </pc:sldChg>
      <pc:sldChg chg="modSp add mod">
        <pc:chgData name="Anuj Kumar" userId="fbbf561fc1d5fd09" providerId="LiveId" clId="{8816F442-8FD1-48EB-972A-118F0277BB87}" dt="2023-05-07T17:35:12.432" v="6705" actId="21"/>
        <pc:sldMkLst>
          <pc:docMk/>
          <pc:sldMk cId="2215963265" sldId="37640"/>
        </pc:sldMkLst>
        <pc:spChg chg="mod">
          <ac:chgData name="Anuj Kumar" userId="fbbf561fc1d5fd09" providerId="LiveId" clId="{8816F442-8FD1-48EB-972A-118F0277BB87}" dt="2023-05-07T17:35:12.432" v="6705" actId="21"/>
          <ac:spMkLst>
            <pc:docMk/>
            <pc:sldMk cId="2215963265" sldId="37640"/>
            <ac:spMk id="7" creationId="{00000000-0000-0000-0000-000000000000}"/>
          </ac:spMkLst>
        </pc:spChg>
      </pc:sldChg>
      <pc:sldChg chg="del">
        <pc:chgData name="Anuj Kumar" userId="fbbf561fc1d5fd09" providerId="LiveId" clId="{8816F442-8FD1-48EB-972A-118F0277BB87}" dt="2023-05-07T17:14:14.210" v="6161" actId="2696"/>
        <pc:sldMkLst>
          <pc:docMk/>
          <pc:sldMk cId="3418344206" sldId="37640"/>
        </pc:sldMkLst>
      </pc:sldChg>
      <pc:sldChg chg="modSp add mod">
        <pc:chgData name="Anuj Kumar" userId="fbbf561fc1d5fd09" providerId="LiveId" clId="{8816F442-8FD1-48EB-972A-118F0277BB87}" dt="2023-05-07T17:21:30.605" v="6200" actId="20577"/>
        <pc:sldMkLst>
          <pc:docMk/>
          <pc:sldMk cId="1648900677" sldId="38017"/>
        </pc:sldMkLst>
        <pc:spChg chg="mod">
          <ac:chgData name="Anuj Kumar" userId="fbbf561fc1d5fd09" providerId="LiveId" clId="{8816F442-8FD1-48EB-972A-118F0277BB87}" dt="2023-05-07T17:21:30.605" v="6200" actId="20577"/>
          <ac:spMkLst>
            <pc:docMk/>
            <pc:sldMk cId="1648900677" sldId="38017"/>
            <ac:spMk id="10" creationId="{7A2A7EC3-852A-5A16-F0B5-3531D0D66745}"/>
          </ac:spMkLst>
        </pc:spChg>
      </pc:sldChg>
      <pc:sldChg chg="modSp del mod">
        <pc:chgData name="Anuj Kumar" userId="fbbf561fc1d5fd09" providerId="LiveId" clId="{8816F442-8FD1-48EB-972A-118F0277BB87}" dt="2023-05-07T17:16:07.618" v="6167" actId="2696"/>
        <pc:sldMkLst>
          <pc:docMk/>
          <pc:sldMk cId="2142013419" sldId="38017"/>
        </pc:sldMkLst>
        <pc:spChg chg="mod">
          <ac:chgData name="Anuj Kumar" userId="fbbf561fc1d5fd09" providerId="LiveId" clId="{8816F442-8FD1-48EB-972A-118F0277BB87}" dt="2023-05-07T09:52:45.844" v="3047" actId="20577"/>
          <ac:spMkLst>
            <pc:docMk/>
            <pc:sldMk cId="2142013419" sldId="38017"/>
            <ac:spMk id="10" creationId="{7A2A7EC3-852A-5A16-F0B5-3531D0D66745}"/>
          </ac:spMkLst>
        </pc:spChg>
      </pc:sldChg>
      <pc:sldChg chg="add">
        <pc:chgData name="Anuj Kumar" userId="fbbf561fc1d5fd09" providerId="LiveId" clId="{8816F442-8FD1-48EB-972A-118F0277BB87}" dt="2023-05-07T17:16:19.218" v="6168"/>
        <pc:sldMkLst>
          <pc:docMk/>
          <pc:sldMk cId="3605995926" sldId="38018"/>
        </pc:sldMkLst>
      </pc:sldChg>
      <pc:sldChg chg="addSp delSp modSp del">
        <pc:chgData name="Anuj Kumar" userId="fbbf561fc1d5fd09" providerId="LiveId" clId="{8816F442-8FD1-48EB-972A-118F0277BB87}" dt="2023-05-07T17:16:07.618" v="6167" actId="2696"/>
        <pc:sldMkLst>
          <pc:docMk/>
          <pc:sldMk cId="3845229838" sldId="38018"/>
        </pc:sldMkLst>
        <pc:picChg chg="add mod">
          <ac:chgData name="Anuj Kumar" userId="fbbf561fc1d5fd09" providerId="LiveId" clId="{8816F442-8FD1-48EB-972A-118F0277BB87}" dt="2023-05-07T09:53:09.542" v="3051" actId="1076"/>
          <ac:picMkLst>
            <pc:docMk/>
            <pc:sldMk cId="3845229838" sldId="38018"/>
            <ac:picMk id="3" creationId="{20D1A09E-07BA-45D8-343F-587B555DD52D}"/>
          </ac:picMkLst>
        </pc:picChg>
        <pc:picChg chg="del">
          <ac:chgData name="Anuj Kumar" userId="fbbf561fc1d5fd09" providerId="LiveId" clId="{8816F442-8FD1-48EB-972A-118F0277BB87}" dt="2023-05-07T09:53:05.495" v="3048" actId="478"/>
          <ac:picMkLst>
            <pc:docMk/>
            <pc:sldMk cId="3845229838" sldId="38018"/>
            <ac:picMk id="7170" creationId="{976C0CC9-3016-8C67-A8B0-FADF5A43C2A0}"/>
          </ac:picMkLst>
        </pc:picChg>
      </pc:sldChg>
      <pc:sldChg chg="modSp add mod">
        <pc:chgData name="Anuj Kumar" userId="fbbf561fc1d5fd09" providerId="LiveId" clId="{8816F442-8FD1-48EB-972A-118F0277BB87}" dt="2023-05-07T17:28:04.696" v="6545" actId="20577"/>
        <pc:sldMkLst>
          <pc:docMk/>
          <pc:sldMk cId="99094813" sldId="38019"/>
        </pc:sldMkLst>
        <pc:spChg chg="mod">
          <ac:chgData name="Anuj Kumar" userId="fbbf561fc1d5fd09" providerId="LiveId" clId="{8816F442-8FD1-48EB-972A-118F0277BB87}" dt="2023-05-07T17:28:04.696" v="6545" actId="20577"/>
          <ac:spMkLst>
            <pc:docMk/>
            <pc:sldMk cId="99094813" sldId="38019"/>
            <ac:spMk id="7" creationId="{00000000-0000-0000-0000-000000000000}"/>
          </ac:spMkLst>
        </pc:spChg>
      </pc:sldChg>
      <pc:sldChg chg="del">
        <pc:chgData name="Anuj Kumar" userId="fbbf561fc1d5fd09" providerId="LiveId" clId="{8816F442-8FD1-48EB-972A-118F0277BB87}" dt="2023-05-07T17:16:07.618" v="6167" actId="2696"/>
        <pc:sldMkLst>
          <pc:docMk/>
          <pc:sldMk cId="609308506" sldId="38019"/>
        </pc:sldMkLst>
      </pc:sldChg>
      <pc:sldChg chg="modSp add mod">
        <pc:chgData name="Anuj Kumar" userId="fbbf561fc1d5fd09" providerId="LiveId" clId="{8816F442-8FD1-48EB-972A-118F0277BB87}" dt="2023-05-07T17:21:18.795" v="6194" actId="20577"/>
        <pc:sldMkLst>
          <pc:docMk/>
          <pc:sldMk cId="2180250788" sldId="38078"/>
        </pc:sldMkLst>
        <pc:spChg chg="mod">
          <ac:chgData name="Anuj Kumar" userId="fbbf561fc1d5fd09" providerId="LiveId" clId="{8816F442-8FD1-48EB-972A-118F0277BB87}" dt="2023-05-07T17:21:18.795" v="6194" actId="20577"/>
          <ac:spMkLst>
            <pc:docMk/>
            <pc:sldMk cId="2180250788" sldId="38078"/>
            <ac:spMk id="10" creationId="{7A2A7EC3-852A-5A16-F0B5-3531D0D66745}"/>
          </ac:spMkLst>
        </pc:spChg>
      </pc:sldChg>
      <pc:sldChg chg="modSp del mod">
        <pc:chgData name="Anuj Kumar" userId="fbbf561fc1d5fd09" providerId="LiveId" clId="{8816F442-8FD1-48EB-972A-118F0277BB87}" dt="2023-05-07T17:14:57.119" v="6163" actId="2696"/>
        <pc:sldMkLst>
          <pc:docMk/>
          <pc:sldMk cId="2997620346" sldId="38078"/>
        </pc:sldMkLst>
        <pc:spChg chg="mod">
          <ac:chgData name="Anuj Kumar" userId="fbbf561fc1d5fd09" providerId="LiveId" clId="{8816F442-8FD1-48EB-972A-118F0277BB87}" dt="2023-05-07T11:56:32.363" v="4279" actId="6549"/>
          <ac:spMkLst>
            <pc:docMk/>
            <pc:sldMk cId="2997620346" sldId="38078"/>
            <ac:spMk id="10" creationId="{7A2A7EC3-852A-5A16-F0B5-3531D0D66745}"/>
          </ac:spMkLst>
        </pc:spChg>
      </pc:sldChg>
      <pc:sldChg chg="add">
        <pc:chgData name="Anuj Kumar" userId="fbbf561fc1d5fd09" providerId="LiveId" clId="{8816F442-8FD1-48EB-972A-118F0277BB87}" dt="2023-05-07T17:15:07.618" v="6164"/>
        <pc:sldMkLst>
          <pc:docMk/>
          <pc:sldMk cId="643374996" sldId="38079"/>
        </pc:sldMkLst>
      </pc:sldChg>
      <pc:sldChg chg="addSp delSp modSp del">
        <pc:chgData name="Anuj Kumar" userId="fbbf561fc1d5fd09" providerId="LiveId" clId="{8816F442-8FD1-48EB-972A-118F0277BB87}" dt="2023-05-07T17:14:57.119" v="6163" actId="2696"/>
        <pc:sldMkLst>
          <pc:docMk/>
          <pc:sldMk cId="4163237102" sldId="38079"/>
        </pc:sldMkLst>
        <pc:picChg chg="del">
          <ac:chgData name="Anuj Kumar" userId="fbbf561fc1d5fd09" providerId="LiveId" clId="{8816F442-8FD1-48EB-972A-118F0277BB87}" dt="2023-05-07T11:56:40.632" v="4280" actId="478"/>
          <ac:picMkLst>
            <pc:docMk/>
            <pc:sldMk cId="4163237102" sldId="38079"/>
            <ac:picMk id="2050" creationId="{158701EB-DB68-68D1-D2E2-B924B086433B}"/>
          </ac:picMkLst>
        </pc:picChg>
        <pc:picChg chg="add del mod">
          <ac:chgData name="Anuj Kumar" userId="fbbf561fc1d5fd09" providerId="LiveId" clId="{8816F442-8FD1-48EB-972A-118F0277BB87}" dt="2023-05-07T11:56:46.630" v="4284" actId="478"/>
          <ac:picMkLst>
            <pc:docMk/>
            <pc:sldMk cId="4163237102" sldId="38079"/>
            <ac:picMk id="11266" creationId="{09F9F703-AEBA-BDC2-2C1E-37E2DB04969F}"/>
          </ac:picMkLst>
        </pc:picChg>
        <pc:picChg chg="add mod">
          <ac:chgData name="Anuj Kumar" userId="fbbf561fc1d5fd09" providerId="LiveId" clId="{8816F442-8FD1-48EB-972A-118F0277BB87}" dt="2023-05-07T11:56:56.709" v="4287" actId="1076"/>
          <ac:picMkLst>
            <pc:docMk/>
            <pc:sldMk cId="4163237102" sldId="38079"/>
            <ac:picMk id="11268" creationId="{74FABF94-77EC-EFE9-40DA-2ECFC8C277C8}"/>
          </ac:picMkLst>
        </pc:picChg>
      </pc:sldChg>
      <pc:sldChg chg="del">
        <pc:chgData name="Anuj Kumar" userId="fbbf561fc1d5fd09" providerId="LiveId" clId="{8816F442-8FD1-48EB-972A-118F0277BB87}" dt="2023-05-07T17:14:57.119" v="6163" actId="2696"/>
        <pc:sldMkLst>
          <pc:docMk/>
          <pc:sldMk cId="1649028135" sldId="38080"/>
        </pc:sldMkLst>
      </pc:sldChg>
      <pc:sldChg chg="modSp add mod">
        <pc:chgData name="Anuj Kumar" userId="fbbf561fc1d5fd09" providerId="LiveId" clId="{8816F442-8FD1-48EB-972A-118F0277BB87}" dt="2023-05-07T17:42:00.724" v="7098" actId="20577"/>
        <pc:sldMkLst>
          <pc:docMk/>
          <pc:sldMk cId="2710017520" sldId="38080"/>
        </pc:sldMkLst>
        <pc:spChg chg="mod">
          <ac:chgData name="Anuj Kumar" userId="fbbf561fc1d5fd09" providerId="LiveId" clId="{8816F442-8FD1-48EB-972A-118F0277BB87}" dt="2023-05-07T17:42:00.724" v="7098" actId="20577"/>
          <ac:spMkLst>
            <pc:docMk/>
            <pc:sldMk cId="2710017520" sldId="38080"/>
            <ac:spMk id="7" creationId="{00000000-0000-0000-0000-000000000000}"/>
          </ac:spMkLst>
        </pc:spChg>
      </pc:sldChg>
      <pc:sldChg chg="modSp add mod">
        <pc:chgData name="Anuj Kumar" userId="fbbf561fc1d5fd09" providerId="LiveId" clId="{8816F442-8FD1-48EB-972A-118F0277BB87}" dt="2023-05-07T17:21:26.775" v="6198" actId="20577"/>
        <pc:sldMkLst>
          <pc:docMk/>
          <pc:sldMk cId="804215212" sldId="38081"/>
        </pc:sldMkLst>
        <pc:spChg chg="mod">
          <ac:chgData name="Anuj Kumar" userId="fbbf561fc1d5fd09" providerId="LiveId" clId="{8816F442-8FD1-48EB-972A-118F0277BB87}" dt="2023-05-07T17:21:26.775" v="6198" actId="20577"/>
          <ac:spMkLst>
            <pc:docMk/>
            <pc:sldMk cId="804215212" sldId="38081"/>
            <ac:spMk id="10" creationId="{7A2A7EC3-852A-5A16-F0B5-3531D0D66745}"/>
          </ac:spMkLst>
        </pc:spChg>
      </pc:sldChg>
      <pc:sldChg chg="modSp del mod">
        <pc:chgData name="Anuj Kumar" userId="fbbf561fc1d5fd09" providerId="LiveId" clId="{8816F442-8FD1-48EB-972A-118F0277BB87}" dt="2023-05-07T17:15:32.890" v="6165" actId="2696"/>
        <pc:sldMkLst>
          <pc:docMk/>
          <pc:sldMk cId="4217047886" sldId="38081"/>
        </pc:sldMkLst>
        <pc:spChg chg="mod">
          <ac:chgData name="Anuj Kumar" userId="fbbf561fc1d5fd09" providerId="LiveId" clId="{8816F442-8FD1-48EB-972A-118F0277BB87}" dt="2023-05-07T11:58:45.111" v="4684" actId="20577"/>
          <ac:spMkLst>
            <pc:docMk/>
            <pc:sldMk cId="4217047886" sldId="38081"/>
            <ac:spMk id="10" creationId="{7A2A7EC3-852A-5A16-F0B5-3531D0D66745}"/>
          </ac:spMkLst>
        </pc:spChg>
      </pc:sldChg>
      <pc:sldChg chg="addSp delSp modSp del">
        <pc:chgData name="Anuj Kumar" userId="fbbf561fc1d5fd09" providerId="LiveId" clId="{8816F442-8FD1-48EB-972A-118F0277BB87}" dt="2023-05-07T17:15:32.890" v="6165" actId="2696"/>
        <pc:sldMkLst>
          <pc:docMk/>
          <pc:sldMk cId="2196840716" sldId="38082"/>
        </pc:sldMkLst>
        <pc:picChg chg="del">
          <ac:chgData name="Anuj Kumar" userId="fbbf561fc1d5fd09" providerId="LiveId" clId="{8816F442-8FD1-48EB-972A-118F0277BB87}" dt="2023-05-07T11:58:55.414" v="4685" actId="478"/>
          <ac:picMkLst>
            <pc:docMk/>
            <pc:sldMk cId="2196840716" sldId="38082"/>
            <ac:picMk id="3074" creationId="{BEA27A6E-EF5F-2463-5F16-D2D7CAA4BB94}"/>
          </ac:picMkLst>
        </pc:picChg>
        <pc:picChg chg="add mod">
          <ac:chgData name="Anuj Kumar" userId="fbbf561fc1d5fd09" providerId="LiveId" clId="{8816F442-8FD1-48EB-972A-118F0277BB87}" dt="2023-05-07T11:58:59.430" v="4688" actId="1076"/>
          <ac:picMkLst>
            <pc:docMk/>
            <pc:sldMk cId="2196840716" sldId="38082"/>
            <ac:picMk id="12290" creationId="{ADFDFA14-D529-121D-C496-0869D55F821E}"/>
          </ac:picMkLst>
        </pc:picChg>
      </pc:sldChg>
      <pc:sldChg chg="add">
        <pc:chgData name="Anuj Kumar" userId="fbbf561fc1d5fd09" providerId="LiveId" clId="{8816F442-8FD1-48EB-972A-118F0277BB87}" dt="2023-05-07T17:15:44.017" v="6166"/>
        <pc:sldMkLst>
          <pc:docMk/>
          <pc:sldMk cId="2663154671" sldId="38082"/>
        </pc:sldMkLst>
      </pc:sldChg>
      <pc:sldChg chg="del">
        <pc:chgData name="Anuj Kumar" userId="fbbf561fc1d5fd09" providerId="LiveId" clId="{8816F442-8FD1-48EB-972A-118F0277BB87}" dt="2023-05-07T17:15:32.890" v="6165" actId="2696"/>
        <pc:sldMkLst>
          <pc:docMk/>
          <pc:sldMk cId="414456121" sldId="38083"/>
        </pc:sldMkLst>
      </pc:sldChg>
      <pc:sldChg chg="modSp add mod">
        <pc:chgData name="Anuj Kumar" userId="fbbf561fc1d5fd09" providerId="LiveId" clId="{8816F442-8FD1-48EB-972A-118F0277BB87}" dt="2023-05-07T17:23:58.593" v="6309" actId="403"/>
        <pc:sldMkLst>
          <pc:docMk/>
          <pc:sldMk cId="3618269323" sldId="38083"/>
        </pc:sldMkLst>
        <pc:spChg chg="mod">
          <ac:chgData name="Anuj Kumar" userId="fbbf561fc1d5fd09" providerId="LiveId" clId="{8816F442-8FD1-48EB-972A-118F0277BB87}" dt="2023-05-07T17:23:58.593" v="6309" actId="403"/>
          <ac:spMkLst>
            <pc:docMk/>
            <pc:sldMk cId="3618269323" sldId="38083"/>
            <ac:spMk id="7" creationId="{00000000-0000-0000-0000-000000000000}"/>
          </ac:spMkLst>
        </pc:spChg>
      </pc:sldChg>
      <pc:sldChg chg="modSp add mod">
        <pc:chgData name="Anuj Kumar" userId="fbbf561fc1d5fd09" providerId="LiveId" clId="{8816F442-8FD1-48EB-972A-118F0277BB87}" dt="2023-05-07T17:21:40.285" v="6206" actId="20577"/>
        <pc:sldMkLst>
          <pc:docMk/>
          <pc:sldMk cId="2835604981" sldId="38095"/>
        </pc:sldMkLst>
        <pc:spChg chg="mod">
          <ac:chgData name="Anuj Kumar" userId="fbbf561fc1d5fd09" providerId="LiveId" clId="{8816F442-8FD1-48EB-972A-118F0277BB87}" dt="2023-05-07T17:21:40.285" v="6206" actId="20577"/>
          <ac:spMkLst>
            <pc:docMk/>
            <pc:sldMk cId="2835604981" sldId="38095"/>
            <ac:spMk id="10" creationId="{7A2A7EC3-852A-5A16-F0B5-3531D0D66745}"/>
          </ac:spMkLst>
        </pc:spChg>
      </pc:sldChg>
      <pc:sldChg chg="modSp del mod">
        <pc:chgData name="Anuj Kumar" userId="fbbf561fc1d5fd09" providerId="LiveId" clId="{8816F442-8FD1-48EB-972A-118F0277BB87}" dt="2023-05-07T17:16:56.537" v="6171" actId="2696"/>
        <pc:sldMkLst>
          <pc:docMk/>
          <pc:sldMk cId="3565188126" sldId="38095"/>
        </pc:sldMkLst>
        <pc:spChg chg="mod">
          <ac:chgData name="Anuj Kumar" userId="fbbf561fc1d5fd09" providerId="LiveId" clId="{8816F442-8FD1-48EB-972A-118F0277BB87}" dt="2023-05-07T12:01:12.514" v="5158" actId="255"/>
          <ac:spMkLst>
            <pc:docMk/>
            <pc:sldMk cId="3565188126" sldId="38095"/>
            <ac:spMk id="10" creationId="{7A2A7EC3-852A-5A16-F0B5-3531D0D66745}"/>
          </ac:spMkLst>
        </pc:spChg>
      </pc:sldChg>
      <pc:sldChg chg="addSp delSp modSp del mod">
        <pc:chgData name="Anuj Kumar" userId="fbbf561fc1d5fd09" providerId="LiveId" clId="{8816F442-8FD1-48EB-972A-118F0277BB87}" dt="2023-05-07T17:16:56.537" v="6171" actId="2696"/>
        <pc:sldMkLst>
          <pc:docMk/>
          <pc:sldMk cId="1219588499" sldId="38096"/>
        </pc:sldMkLst>
        <pc:picChg chg="del">
          <ac:chgData name="Anuj Kumar" userId="fbbf561fc1d5fd09" providerId="LiveId" clId="{8816F442-8FD1-48EB-972A-118F0277BB87}" dt="2023-05-07T12:01:22.879" v="5159" actId="478"/>
          <ac:picMkLst>
            <pc:docMk/>
            <pc:sldMk cId="1219588499" sldId="38096"/>
            <ac:picMk id="4" creationId="{DBFC0E18-DED1-870C-DD00-47241E942097}"/>
          </ac:picMkLst>
        </pc:picChg>
        <pc:picChg chg="add mod">
          <ac:chgData name="Anuj Kumar" userId="fbbf561fc1d5fd09" providerId="LiveId" clId="{8816F442-8FD1-48EB-972A-118F0277BB87}" dt="2023-05-07T12:01:27.806" v="5162" actId="1076"/>
          <ac:picMkLst>
            <pc:docMk/>
            <pc:sldMk cId="1219588499" sldId="38096"/>
            <ac:picMk id="13314" creationId="{2CEBB13E-CDF7-376E-145B-F71FF4650CAD}"/>
          </ac:picMkLst>
        </pc:picChg>
      </pc:sldChg>
      <pc:sldChg chg="add">
        <pc:chgData name="Anuj Kumar" userId="fbbf561fc1d5fd09" providerId="LiveId" clId="{8816F442-8FD1-48EB-972A-118F0277BB87}" dt="2023-05-07T17:17:05.935" v="6172"/>
        <pc:sldMkLst>
          <pc:docMk/>
          <pc:sldMk cId="2663006054" sldId="38096"/>
        </pc:sldMkLst>
      </pc:sldChg>
      <pc:sldChg chg="del">
        <pc:chgData name="Anuj Kumar" userId="fbbf561fc1d5fd09" providerId="LiveId" clId="{8816F442-8FD1-48EB-972A-118F0277BB87}" dt="2023-05-07T17:16:56.537" v="6171" actId="2696"/>
        <pc:sldMkLst>
          <pc:docMk/>
          <pc:sldMk cId="649118702" sldId="38097"/>
        </pc:sldMkLst>
      </pc:sldChg>
      <pc:sldChg chg="modSp add mod">
        <pc:chgData name="Anuj Kumar" userId="fbbf561fc1d5fd09" providerId="LiveId" clId="{8816F442-8FD1-48EB-972A-118F0277BB87}" dt="2023-05-07T17:38:22.218" v="6858" actId="21"/>
        <pc:sldMkLst>
          <pc:docMk/>
          <pc:sldMk cId="3446034856" sldId="38097"/>
        </pc:sldMkLst>
        <pc:spChg chg="mod">
          <ac:chgData name="Anuj Kumar" userId="fbbf561fc1d5fd09" providerId="LiveId" clId="{8816F442-8FD1-48EB-972A-118F0277BB87}" dt="2023-05-07T17:38:22.218" v="6858" actId="21"/>
          <ac:spMkLst>
            <pc:docMk/>
            <pc:sldMk cId="3446034856" sldId="38097"/>
            <ac:spMk id="7" creationId="{00000000-0000-0000-0000-000000000000}"/>
          </ac:spMkLst>
        </pc:spChg>
      </pc:sldChg>
      <pc:sldChg chg="modSp del mod">
        <pc:chgData name="Anuj Kumar" userId="fbbf561fc1d5fd09" providerId="LiveId" clId="{8816F442-8FD1-48EB-972A-118F0277BB87}" dt="2023-05-07T17:17:23.265" v="6173" actId="2696"/>
        <pc:sldMkLst>
          <pc:docMk/>
          <pc:sldMk cId="935503316" sldId="38098"/>
        </pc:sldMkLst>
        <pc:spChg chg="mod">
          <ac:chgData name="Anuj Kumar" userId="fbbf561fc1d5fd09" providerId="LiveId" clId="{8816F442-8FD1-48EB-972A-118F0277BB87}" dt="2023-05-07T12:03:02.840" v="5489" actId="20577"/>
          <ac:spMkLst>
            <pc:docMk/>
            <pc:sldMk cId="935503316" sldId="38098"/>
            <ac:spMk id="10" creationId="{7A2A7EC3-852A-5A16-F0B5-3531D0D66745}"/>
          </ac:spMkLst>
        </pc:spChg>
      </pc:sldChg>
      <pc:sldChg chg="modSp add mod">
        <pc:chgData name="Anuj Kumar" userId="fbbf561fc1d5fd09" providerId="LiveId" clId="{8816F442-8FD1-48EB-972A-118F0277BB87}" dt="2023-05-07T17:21:45.660" v="6210" actId="20577"/>
        <pc:sldMkLst>
          <pc:docMk/>
          <pc:sldMk cId="3648136563" sldId="38098"/>
        </pc:sldMkLst>
        <pc:spChg chg="mod">
          <ac:chgData name="Anuj Kumar" userId="fbbf561fc1d5fd09" providerId="LiveId" clId="{8816F442-8FD1-48EB-972A-118F0277BB87}" dt="2023-05-07T17:21:45.660" v="6210" actId="20577"/>
          <ac:spMkLst>
            <pc:docMk/>
            <pc:sldMk cId="3648136563" sldId="38098"/>
            <ac:spMk id="10" creationId="{7A2A7EC3-852A-5A16-F0B5-3531D0D66745}"/>
          </ac:spMkLst>
        </pc:spChg>
      </pc:sldChg>
      <pc:sldChg chg="addSp delSp modSp del mod">
        <pc:chgData name="Anuj Kumar" userId="fbbf561fc1d5fd09" providerId="LiveId" clId="{8816F442-8FD1-48EB-972A-118F0277BB87}" dt="2023-05-07T17:17:23.265" v="6173" actId="2696"/>
        <pc:sldMkLst>
          <pc:docMk/>
          <pc:sldMk cId="933387265" sldId="38099"/>
        </pc:sldMkLst>
        <pc:picChg chg="del">
          <ac:chgData name="Anuj Kumar" userId="fbbf561fc1d5fd09" providerId="LiveId" clId="{8816F442-8FD1-48EB-972A-118F0277BB87}" dt="2023-05-07T12:03:10.046" v="5490" actId="478"/>
          <ac:picMkLst>
            <pc:docMk/>
            <pc:sldMk cId="933387265" sldId="38099"/>
            <ac:picMk id="4" creationId="{C53E72CD-06AA-60B1-03A6-E0FCB4736EC6}"/>
          </ac:picMkLst>
        </pc:picChg>
        <pc:picChg chg="add mod">
          <ac:chgData name="Anuj Kumar" userId="fbbf561fc1d5fd09" providerId="LiveId" clId="{8816F442-8FD1-48EB-972A-118F0277BB87}" dt="2023-05-07T12:03:14.446" v="5493" actId="1076"/>
          <ac:picMkLst>
            <pc:docMk/>
            <pc:sldMk cId="933387265" sldId="38099"/>
            <ac:picMk id="14338" creationId="{0DBF3509-2440-7561-CFF6-A36841DC47FC}"/>
          </ac:picMkLst>
        </pc:picChg>
      </pc:sldChg>
      <pc:sldChg chg="add">
        <pc:chgData name="Anuj Kumar" userId="fbbf561fc1d5fd09" providerId="LiveId" clId="{8816F442-8FD1-48EB-972A-118F0277BB87}" dt="2023-05-07T17:17:31.153" v="6174"/>
        <pc:sldMkLst>
          <pc:docMk/>
          <pc:sldMk cId="1209235791" sldId="38099"/>
        </pc:sldMkLst>
      </pc:sldChg>
      <pc:sldChg chg="del">
        <pc:chgData name="Anuj Kumar" userId="fbbf561fc1d5fd09" providerId="LiveId" clId="{8816F442-8FD1-48EB-972A-118F0277BB87}" dt="2023-05-07T17:17:23.265" v="6173" actId="2696"/>
        <pc:sldMkLst>
          <pc:docMk/>
          <pc:sldMk cId="2743389577" sldId="38100"/>
        </pc:sldMkLst>
      </pc:sldChg>
      <pc:sldChg chg="modSp add mod">
        <pc:chgData name="Anuj Kumar" userId="fbbf561fc1d5fd09" providerId="LiveId" clId="{8816F442-8FD1-48EB-972A-118F0277BB87}" dt="2023-05-07T17:37:20.252" v="6799" actId="6549"/>
        <pc:sldMkLst>
          <pc:docMk/>
          <pc:sldMk cId="4017870350" sldId="38100"/>
        </pc:sldMkLst>
        <pc:spChg chg="mod">
          <ac:chgData name="Anuj Kumar" userId="fbbf561fc1d5fd09" providerId="LiveId" clId="{8816F442-8FD1-48EB-972A-118F0277BB87}" dt="2023-05-07T17:37:20.252" v="6799" actId="6549"/>
          <ac:spMkLst>
            <pc:docMk/>
            <pc:sldMk cId="4017870350" sldId="38100"/>
            <ac:spMk id="7" creationId="{00000000-0000-0000-0000-000000000000}"/>
          </ac:spMkLst>
        </pc:spChg>
      </pc:sldChg>
      <pc:sldChg chg="modSp add mod">
        <pc:chgData name="Anuj Kumar" userId="fbbf561fc1d5fd09" providerId="LiveId" clId="{8816F442-8FD1-48EB-972A-118F0277BB87}" dt="2023-05-07T17:21:55.865" v="6216" actId="20577"/>
        <pc:sldMkLst>
          <pc:docMk/>
          <pc:sldMk cId="2775230189" sldId="38102"/>
        </pc:sldMkLst>
        <pc:spChg chg="mod">
          <ac:chgData name="Anuj Kumar" userId="fbbf561fc1d5fd09" providerId="LiveId" clId="{8816F442-8FD1-48EB-972A-118F0277BB87}" dt="2023-05-07T17:21:55.865" v="6216" actId="20577"/>
          <ac:spMkLst>
            <pc:docMk/>
            <pc:sldMk cId="2775230189" sldId="38102"/>
            <ac:spMk id="10" creationId="{7A2A7EC3-852A-5A16-F0B5-3531D0D66745}"/>
          </ac:spMkLst>
        </pc:spChg>
      </pc:sldChg>
      <pc:sldChg chg="modSp del mod modAnim">
        <pc:chgData name="Anuj Kumar" userId="fbbf561fc1d5fd09" providerId="LiveId" clId="{8816F442-8FD1-48EB-972A-118F0277BB87}" dt="2023-05-07T17:19:15.425" v="6177" actId="2696"/>
        <pc:sldMkLst>
          <pc:docMk/>
          <pc:sldMk cId="3241595011" sldId="38102"/>
        </pc:sldMkLst>
        <pc:spChg chg="mod">
          <ac:chgData name="Anuj Kumar" userId="fbbf561fc1d5fd09" providerId="LiveId" clId="{8816F442-8FD1-48EB-972A-118F0277BB87}" dt="2023-05-07T17:06:41.878" v="5838" actId="20577"/>
          <ac:spMkLst>
            <pc:docMk/>
            <pc:sldMk cId="3241595011" sldId="38102"/>
            <ac:spMk id="3" creationId="{67EB1CA5-E6B0-1E53-5C8F-9568D9A39227}"/>
          </ac:spMkLst>
        </pc:spChg>
        <pc:spChg chg="mod">
          <ac:chgData name="Anuj Kumar" userId="fbbf561fc1d5fd09" providerId="LiveId" clId="{8816F442-8FD1-48EB-972A-118F0277BB87}" dt="2023-05-07T17:07:16.442" v="5844" actId="20577"/>
          <ac:spMkLst>
            <pc:docMk/>
            <pc:sldMk cId="3241595011" sldId="38102"/>
            <ac:spMk id="10" creationId="{7A2A7EC3-852A-5A16-F0B5-3531D0D66745}"/>
          </ac:spMkLst>
        </pc:spChg>
      </pc:sldChg>
      <pc:sldChg chg="addSp delSp modSp del mod">
        <pc:chgData name="Anuj Kumar" userId="fbbf561fc1d5fd09" providerId="LiveId" clId="{8816F442-8FD1-48EB-972A-118F0277BB87}" dt="2023-05-07T17:19:15.425" v="6177" actId="2696"/>
        <pc:sldMkLst>
          <pc:docMk/>
          <pc:sldMk cId="237795362" sldId="38103"/>
        </pc:sldMkLst>
        <pc:picChg chg="del">
          <ac:chgData name="Anuj Kumar" userId="fbbf561fc1d5fd09" providerId="LiveId" clId="{8816F442-8FD1-48EB-972A-118F0277BB87}" dt="2023-05-07T17:08:03.527" v="5845" actId="478"/>
          <ac:picMkLst>
            <pc:docMk/>
            <pc:sldMk cId="237795362" sldId="38103"/>
            <ac:picMk id="4" creationId="{BF090A8D-ADCB-6502-05E7-4F0CA9999E6B}"/>
          </ac:picMkLst>
        </pc:picChg>
        <pc:picChg chg="add mod">
          <ac:chgData name="Anuj Kumar" userId="fbbf561fc1d5fd09" providerId="LiveId" clId="{8816F442-8FD1-48EB-972A-118F0277BB87}" dt="2023-05-07T17:08:27.335" v="5852" actId="1076"/>
          <ac:picMkLst>
            <pc:docMk/>
            <pc:sldMk cId="237795362" sldId="38103"/>
            <ac:picMk id="5" creationId="{56EE2997-CD5E-FE56-9025-2A44160C9DD1}"/>
          </ac:picMkLst>
        </pc:picChg>
        <pc:picChg chg="add del mod">
          <ac:chgData name="Anuj Kumar" userId="fbbf561fc1d5fd09" providerId="LiveId" clId="{8816F442-8FD1-48EB-972A-118F0277BB87}" dt="2023-05-07T17:08:21.726" v="5849" actId="478"/>
          <ac:picMkLst>
            <pc:docMk/>
            <pc:sldMk cId="237795362" sldId="38103"/>
            <ac:picMk id="1026" creationId="{22A6E292-089B-BAA2-C937-9EA26A7AE164}"/>
          </ac:picMkLst>
        </pc:picChg>
      </pc:sldChg>
      <pc:sldChg chg="add">
        <pc:chgData name="Anuj Kumar" userId="fbbf561fc1d5fd09" providerId="LiveId" clId="{8816F442-8FD1-48EB-972A-118F0277BB87}" dt="2023-05-07T17:19:29.780" v="6178"/>
        <pc:sldMkLst>
          <pc:docMk/>
          <pc:sldMk cId="3419992059" sldId="38103"/>
        </pc:sldMkLst>
      </pc:sldChg>
      <pc:sldChg chg="del">
        <pc:chgData name="Anuj Kumar" userId="fbbf561fc1d5fd09" providerId="LiveId" clId="{8816F442-8FD1-48EB-972A-118F0277BB87}" dt="2023-05-07T17:19:15.425" v="6177" actId="2696"/>
        <pc:sldMkLst>
          <pc:docMk/>
          <pc:sldMk cId="1374936581" sldId="38104"/>
        </pc:sldMkLst>
      </pc:sldChg>
      <pc:sldChg chg="modSp add mod">
        <pc:chgData name="Anuj Kumar" userId="fbbf561fc1d5fd09" providerId="LiveId" clId="{8816F442-8FD1-48EB-972A-118F0277BB87}" dt="2023-05-07T17:25:54.775" v="6404" actId="6549"/>
        <pc:sldMkLst>
          <pc:docMk/>
          <pc:sldMk cId="1862519605" sldId="38104"/>
        </pc:sldMkLst>
        <pc:spChg chg="mod">
          <ac:chgData name="Anuj Kumar" userId="fbbf561fc1d5fd09" providerId="LiveId" clId="{8816F442-8FD1-48EB-972A-118F0277BB87}" dt="2023-05-07T17:25:54.775" v="6404" actId="6549"/>
          <ac:spMkLst>
            <pc:docMk/>
            <pc:sldMk cId="1862519605" sldId="38104"/>
            <ac:spMk id="7" creationId="{00000000-0000-0000-0000-000000000000}"/>
          </ac:spMkLst>
        </pc:spChg>
      </pc:sldChg>
      <pc:sldChg chg="del">
        <pc:chgData name="Anuj Kumar" userId="fbbf561fc1d5fd09" providerId="LiveId" clId="{8816F442-8FD1-48EB-972A-118F0277BB87}" dt="2023-05-07T09:43:28.384" v="1781" actId="47"/>
        <pc:sldMkLst>
          <pc:docMk/>
          <pc:sldMk cId="2868756841" sldId="38107"/>
        </pc:sldMkLst>
      </pc:sldChg>
      <pc:sldChg chg="modSp add del mod modAnim">
        <pc:chgData name="Anuj Kumar" userId="fbbf561fc1d5fd09" providerId="LiveId" clId="{8816F442-8FD1-48EB-972A-118F0277BB87}" dt="2023-05-07T17:20:11.532" v="6183" actId="2696"/>
        <pc:sldMkLst>
          <pc:docMk/>
          <pc:sldMk cId="2016625068" sldId="38109"/>
        </pc:sldMkLst>
        <pc:spChg chg="mod">
          <ac:chgData name="Anuj Kumar" userId="fbbf561fc1d5fd09" providerId="LiveId" clId="{8816F442-8FD1-48EB-972A-118F0277BB87}" dt="2023-05-07T17:10:29.316" v="6160" actId="20577"/>
          <ac:spMkLst>
            <pc:docMk/>
            <pc:sldMk cId="2016625068" sldId="38109"/>
            <ac:spMk id="3" creationId="{67EB1CA5-E6B0-1E53-5C8F-9568D9A39227}"/>
          </ac:spMkLst>
        </pc:spChg>
        <pc:spChg chg="mod">
          <ac:chgData name="Anuj Kumar" userId="fbbf561fc1d5fd09" providerId="LiveId" clId="{8816F442-8FD1-48EB-972A-118F0277BB87}" dt="2023-05-07T17:10:24.575" v="6156" actId="20577"/>
          <ac:spMkLst>
            <pc:docMk/>
            <pc:sldMk cId="2016625068" sldId="38109"/>
            <ac:spMk id="10" creationId="{7A2A7EC3-852A-5A16-F0B5-3531D0D66745}"/>
          </ac:spMkLst>
        </pc:spChg>
      </pc:sldChg>
      <pc:sldChg chg="modSp add mod">
        <pc:chgData name="Anuj Kumar" userId="fbbf561fc1d5fd09" providerId="LiveId" clId="{8816F442-8FD1-48EB-972A-118F0277BB87}" dt="2023-05-07T17:21:59.895" v="6218" actId="20577"/>
        <pc:sldMkLst>
          <pc:docMk/>
          <pc:sldMk cId="2858466670" sldId="38109"/>
        </pc:sldMkLst>
        <pc:spChg chg="mod">
          <ac:chgData name="Anuj Kumar" userId="fbbf561fc1d5fd09" providerId="LiveId" clId="{8816F442-8FD1-48EB-972A-118F0277BB87}" dt="2023-05-07T17:21:59.895" v="6218" actId="20577"/>
          <ac:spMkLst>
            <pc:docMk/>
            <pc:sldMk cId="2858466670" sldId="38109"/>
            <ac:spMk id="10" creationId="{7A2A7EC3-852A-5A16-F0B5-3531D0D66745}"/>
          </ac:spMkLst>
        </pc:spChg>
      </pc:sldChg>
      <pc:sldChg chg="addSp delSp modSp add del mod replId">
        <pc:chgData name="Anuj Kumar" userId="fbbf561fc1d5fd09" providerId="LiveId" clId="{8816F442-8FD1-48EB-972A-118F0277BB87}" dt="2023-05-07T17:20:11.532" v="6183" actId="2696"/>
        <pc:sldMkLst>
          <pc:docMk/>
          <pc:sldMk cId="3093428084" sldId="38110"/>
        </pc:sldMkLst>
        <pc:picChg chg="del">
          <ac:chgData name="Anuj Kumar" userId="fbbf561fc1d5fd09" providerId="LiveId" clId="{8816F442-8FD1-48EB-972A-118F0277BB87}" dt="2023-05-07T17:20:03.171" v="6179" actId="478"/>
          <ac:picMkLst>
            <pc:docMk/>
            <pc:sldMk cId="3093428084" sldId="38110"/>
            <ac:picMk id="5" creationId="{56EE2997-CD5E-FE56-9025-2A44160C9DD1}"/>
          </ac:picMkLst>
        </pc:picChg>
        <pc:picChg chg="add mod">
          <ac:chgData name="Anuj Kumar" userId="fbbf561fc1d5fd09" providerId="LiveId" clId="{8816F442-8FD1-48EB-972A-118F0277BB87}" dt="2023-05-07T17:20:07.705" v="6182" actId="1076"/>
          <ac:picMkLst>
            <pc:docMk/>
            <pc:sldMk cId="3093428084" sldId="38110"/>
            <ac:picMk id="1026" creationId="{6A8CB218-EFBB-DC92-ABBC-14400D12EBF0}"/>
          </ac:picMkLst>
        </pc:picChg>
      </pc:sldChg>
      <pc:sldChg chg="add">
        <pc:chgData name="Anuj Kumar" userId="fbbf561fc1d5fd09" providerId="LiveId" clId="{8816F442-8FD1-48EB-972A-118F0277BB87}" dt="2023-05-07T17:20:30.268" v="6184"/>
        <pc:sldMkLst>
          <pc:docMk/>
          <pc:sldMk cId="3201859813" sldId="38110"/>
        </pc:sldMkLst>
      </pc:sldChg>
      <pc:sldChg chg="add del replId">
        <pc:chgData name="Anuj Kumar" userId="fbbf561fc1d5fd09" providerId="LiveId" clId="{8816F442-8FD1-48EB-972A-118F0277BB87}" dt="2023-05-07T17:20:11.532" v="6183" actId="2696"/>
        <pc:sldMkLst>
          <pc:docMk/>
          <pc:sldMk cId="797622403" sldId="38111"/>
        </pc:sldMkLst>
      </pc:sldChg>
      <pc:sldChg chg="modSp add mod">
        <pc:chgData name="Anuj Kumar" userId="fbbf561fc1d5fd09" providerId="LiveId" clId="{8816F442-8FD1-48EB-972A-118F0277BB87}" dt="2023-05-07T17:43:24.922" v="7157" actId="21"/>
        <pc:sldMkLst>
          <pc:docMk/>
          <pc:sldMk cId="4241208459" sldId="38111"/>
        </pc:sldMkLst>
        <pc:spChg chg="mod">
          <ac:chgData name="Anuj Kumar" userId="fbbf561fc1d5fd09" providerId="LiveId" clId="{8816F442-8FD1-48EB-972A-118F0277BB87}" dt="2023-05-07T17:43:24.922" v="7157" actId="21"/>
          <ac:spMkLst>
            <pc:docMk/>
            <pc:sldMk cId="4241208459" sldId="38111"/>
            <ac:spMk id="7" creationId="{00000000-0000-0000-0000-000000000000}"/>
          </ac:spMkLst>
        </pc:spChg>
      </pc:sldChg>
      <pc:sldChg chg="modSp add mod">
        <pc:chgData name="Anuj Kumar" userId="fbbf561fc1d5fd09" providerId="LiveId" clId="{8816F442-8FD1-48EB-972A-118F0277BB87}" dt="2023-05-07T17:26:05.389" v="6408" actId="20577"/>
        <pc:sldMkLst>
          <pc:docMk/>
          <pc:sldMk cId="3151734276" sldId="38112"/>
        </pc:sldMkLst>
        <pc:spChg chg="mod">
          <ac:chgData name="Anuj Kumar" userId="fbbf561fc1d5fd09" providerId="LiveId" clId="{8816F442-8FD1-48EB-972A-118F0277BB87}" dt="2023-05-07T17:26:05.389" v="6408" actId="20577"/>
          <ac:spMkLst>
            <pc:docMk/>
            <pc:sldMk cId="3151734276" sldId="38112"/>
            <ac:spMk id="7" creationId="{00000000-0000-0000-0000-000000000000}"/>
          </ac:spMkLst>
        </pc:spChg>
      </pc:sldChg>
      <pc:sldChg chg="modSp add mod">
        <pc:chgData name="Anuj Kumar" userId="fbbf561fc1d5fd09" providerId="LiveId" clId="{8816F442-8FD1-48EB-972A-118F0277BB87}" dt="2023-05-07T17:36:11.135" v="6779" actId="6549"/>
        <pc:sldMkLst>
          <pc:docMk/>
          <pc:sldMk cId="434651013" sldId="38113"/>
        </pc:sldMkLst>
        <pc:spChg chg="mod">
          <ac:chgData name="Anuj Kumar" userId="fbbf561fc1d5fd09" providerId="LiveId" clId="{8816F442-8FD1-48EB-972A-118F0277BB87}" dt="2023-05-07T17:36:11.135" v="6779" actId="6549"/>
          <ac:spMkLst>
            <pc:docMk/>
            <pc:sldMk cId="434651013" sldId="38113"/>
            <ac:spMk id="7" creationId="{00000000-0000-0000-0000-000000000000}"/>
          </ac:spMkLst>
        </pc:spChg>
      </pc:sldChg>
      <pc:sldChg chg="modSp add mod">
        <pc:chgData name="Anuj Kumar" userId="fbbf561fc1d5fd09" providerId="LiveId" clId="{8816F442-8FD1-48EB-972A-118F0277BB87}" dt="2023-05-07T17:39:31.942" v="6945" actId="6549"/>
        <pc:sldMkLst>
          <pc:docMk/>
          <pc:sldMk cId="2824268488" sldId="38114"/>
        </pc:sldMkLst>
        <pc:spChg chg="mod">
          <ac:chgData name="Anuj Kumar" userId="fbbf561fc1d5fd09" providerId="LiveId" clId="{8816F442-8FD1-48EB-972A-118F0277BB87}" dt="2023-05-07T17:39:31.942" v="6945" actId="6549"/>
          <ac:spMkLst>
            <pc:docMk/>
            <pc:sldMk cId="2824268488" sldId="38114"/>
            <ac:spMk id="7" creationId="{00000000-0000-0000-0000-000000000000}"/>
          </ac:spMkLst>
        </pc:spChg>
      </pc:sldChg>
      <pc:sldChg chg="modSp add mod">
        <pc:chgData name="Anuj Kumar" userId="fbbf561fc1d5fd09" providerId="LiveId" clId="{8816F442-8FD1-48EB-972A-118F0277BB87}" dt="2023-05-07T17:43:46.188" v="7168" actId="20577"/>
        <pc:sldMkLst>
          <pc:docMk/>
          <pc:sldMk cId="923341266" sldId="38115"/>
        </pc:sldMkLst>
        <pc:spChg chg="mod">
          <ac:chgData name="Anuj Kumar" userId="fbbf561fc1d5fd09" providerId="LiveId" clId="{8816F442-8FD1-48EB-972A-118F0277BB87}" dt="2023-05-07T17:43:46.188" v="7168" actId="20577"/>
          <ac:spMkLst>
            <pc:docMk/>
            <pc:sldMk cId="923341266" sldId="38115"/>
            <ac:spMk id="7" creationId="{00000000-0000-0000-0000-000000000000}"/>
          </ac:spMkLst>
        </pc:spChg>
      </pc:sldChg>
      <pc:sldChg chg="modSp add mod">
        <pc:chgData name="Anuj Kumar" userId="fbbf561fc1d5fd09" providerId="LiveId" clId="{8816F442-8FD1-48EB-972A-118F0277BB87}" dt="2023-05-07T17:44:03.550" v="7204" actId="403"/>
        <pc:sldMkLst>
          <pc:docMk/>
          <pc:sldMk cId="1857464737" sldId="38116"/>
        </pc:sldMkLst>
        <pc:spChg chg="mod">
          <ac:chgData name="Anuj Kumar" userId="fbbf561fc1d5fd09" providerId="LiveId" clId="{8816F442-8FD1-48EB-972A-118F0277BB87}" dt="2023-05-07T17:44:03.550" v="7204" actId="403"/>
          <ac:spMkLst>
            <pc:docMk/>
            <pc:sldMk cId="1857464737" sldId="38116"/>
            <ac:spMk id="7" creationId="{00000000-0000-0000-0000-000000000000}"/>
          </ac:spMkLst>
        </pc:spChg>
      </pc:sldChg>
      <pc:sldChg chg="add">
        <pc:chgData name="Anuj Kumar" userId="fbbf561fc1d5fd09" providerId="LiveId" clId="{8816F442-8FD1-48EB-972A-118F0277BB87}" dt="2023-05-07T17:44:44.307" v="7205"/>
        <pc:sldMkLst>
          <pc:docMk/>
          <pc:sldMk cId="2311513025" sldId="38117"/>
        </pc:sldMkLst>
      </pc:sldChg>
      <pc:sldChg chg="add">
        <pc:chgData name="Anuj Kumar" userId="fbbf561fc1d5fd09" providerId="LiveId" clId="{8816F442-8FD1-48EB-972A-118F0277BB87}" dt="2023-05-07T17:44:44.307" v="7205"/>
        <pc:sldMkLst>
          <pc:docMk/>
          <pc:sldMk cId="1801021570" sldId="38118"/>
        </pc:sldMkLst>
      </pc:sldChg>
      <pc:sldChg chg="add">
        <pc:chgData name="Anuj Kumar" userId="fbbf561fc1d5fd09" providerId="LiveId" clId="{8816F442-8FD1-48EB-972A-118F0277BB87}" dt="2023-05-07T17:44:44.307" v="7205"/>
        <pc:sldMkLst>
          <pc:docMk/>
          <pc:sldMk cId="2142013419" sldId="38119"/>
        </pc:sldMkLst>
      </pc:sldChg>
      <pc:sldChg chg="add">
        <pc:chgData name="Anuj Kumar" userId="fbbf561fc1d5fd09" providerId="LiveId" clId="{8816F442-8FD1-48EB-972A-118F0277BB87}" dt="2023-05-07T17:44:44.307" v="7205"/>
        <pc:sldMkLst>
          <pc:docMk/>
          <pc:sldMk cId="597654038" sldId="38120"/>
        </pc:sldMkLst>
      </pc:sldChg>
      <pc:sldChg chg="modSp add mod">
        <pc:chgData name="Anuj Kumar" userId="fbbf561fc1d5fd09" providerId="LiveId" clId="{8816F442-8FD1-48EB-972A-118F0277BB87}" dt="2023-05-07T17:46:54.717" v="7209" actId="20577"/>
        <pc:sldMkLst>
          <pc:docMk/>
          <pc:sldMk cId="3386619585" sldId="38121"/>
        </pc:sldMkLst>
        <pc:spChg chg="mod">
          <ac:chgData name="Anuj Kumar" userId="fbbf561fc1d5fd09" providerId="LiveId" clId="{8816F442-8FD1-48EB-972A-118F0277BB87}" dt="2023-05-07T17:46:54.717" v="7209" actId="20577"/>
          <ac:spMkLst>
            <pc:docMk/>
            <pc:sldMk cId="3386619585" sldId="38121"/>
            <ac:spMk id="10" creationId="{7A2A7EC3-852A-5A16-F0B5-3531D0D66745}"/>
          </ac:spMkLst>
        </pc:spChg>
      </pc:sldChg>
      <pc:sldChg chg="modSp add mod">
        <pc:chgData name="Anuj Kumar" userId="fbbf561fc1d5fd09" providerId="LiveId" clId="{8816F442-8FD1-48EB-972A-118F0277BB87}" dt="2023-05-07T17:46:56.954" v="7210" actId="20577"/>
        <pc:sldMkLst>
          <pc:docMk/>
          <pc:sldMk cId="3616699457" sldId="38122"/>
        </pc:sldMkLst>
        <pc:spChg chg="mod">
          <ac:chgData name="Anuj Kumar" userId="fbbf561fc1d5fd09" providerId="LiveId" clId="{8816F442-8FD1-48EB-972A-118F0277BB87}" dt="2023-05-07T17:46:56.954" v="7210" actId="20577"/>
          <ac:spMkLst>
            <pc:docMk/>
            <pc:sldMk cId="3616699457" sldId="38122"/>
            <ac:spMk id="10" creationId="{7A2A7EC3-852A-5A16-F0B5-3531D0D66745}"/>
          </ac:spMkLst>
        </pc:spChg>
      </pc:sldChg>
      <pc:sldChg chg="modSp add mod">
        <pc:chgData name="Anuj Kumar" userId="fbbf561fc1d5fd09" providerId="LiveId" clId="{8816F442-8FD1-48EB-972A-118F0277BB87}" dt="2023-05-07T17:46:59.171" v="7211" actId="20577"/>
        <pc:sldMkLst>
          <pc:docMk/>
          <pc:sldMk cId="3160436235" sldId="38123"/>
        </pc:sldMkLst>
        <pc:spChg chg="mod">
          <ac:chgData name="Anuj Kumar" userId="fbbf561fc1d5fd09" providerId="LiveId" clId="{8816F442-8FD1-48EB-972A-118F0277BB87}" dt="2023-05-07T17:46:59.171" v="7211" actId="20577"/>
          <ac:spMkLst>
            <pc:docMk/>
            <pc:sldMk cId="3160436235" sldId="38123"/>
            <ac:spMk id="10" creationId="{7A2A7EC3-852A-5A16-F0B5-3531D0D66745}"/>
          </ac:spMkLst>
        </pc:spChg>
      </pc:sldChg>
      <pc:sldChg chg="modSp add mod">
        <pc:chgData name="Anuj Kumar" userId="fbbf561fc1d5fd09" providerId="LiveId" clId="{8816F442-8FD1-48EB-972A-118F0277BB87}" dt="2023-05-07T17:47:01.548" v="7212" actId="20577"/>
        <pc:sldMkLst>
          <pc:docMk/>
          <pc:sldMk cId="700491898" sldId="38124"/>
        </pc:sldMkLst>
        <pc:spChg chg="mod">
          <ac:chgData name="Anuj Kumar" userId="fbbf561fc1d5fd09" providerId="LiveId" clId="{8816F442-8FD1-48EB-972A-118F0277BB87}" dt="2023-05-07T17:47:01.548" v="7212" actId="20577"/>
          <ac:spMkLst>
            <pc:docMk/>
            <pc:sldMk cId="700491898" sldId="38124"/>
            <ac:spMk id="10" creationId="{7A2A7EC3-852A-5A16-F0B5-3531D0D66745}"/>
          </ac:spMkLst>
        </pc:spChg>
      </pc:sldChg>
      <pc:sldChg chg="modSp add mod">
        <pc:chgData name="Anuj Kumar" userId="fbbf561fc1d5fd09" providerId="LiveId" clId="{8816F442-8FD1-48EB-972A-118F0277BB87}" dt="2023-05-07T17:47:05.343" v="7213" actId="20577"/>
        <pc:sldMkLst>
          <pc:docMk/>
          <pc:sldMk cId="188240364" sldId="38125"/>
        </pc:sldMkLst>
        <pc:spChg chg="mod">
          <ac:chgData name="Anuj Kumar" userId="fbbf561fc1d5fd09" providerId="LiveId" clId="{8816F442-8FD1-48EB-972A-118F0277BB87}" dt="2023-05-07T17:47:05.343" v="7213" actId="20577"/>
          <ac:spMkLst>
            <pc:docMk/>
            <pc:sldMk cId="188240364" sldId="38125"/>
            <ac:spMk id="10" creationId="{7A2A7EC3-852A-5A16-F0B5-3531D0D66745}"/>
          </ac:spMkLst>
        </pc:spChg>
      </pc:sldChg>
      <pc:sldChg chg="modSp add mod">
        <pc:chgData name="Anuj Kumar" userId="fbbf561fc1d5fd09" providerId="LiveId" clId="{8816F442-8FD1-48EB-972A-118F0277BB87}" dt="2023-05-07T17:47:09.851" v="7214" actId="20577"/>
        <pc:sldMkLst>
          <pc:docMk/>
          <pc:sldMk cId="1654384277" sldId="38126"/>
        </pc:sldMkLst>
        <pc:spChg chg="mod">
          <ac:chgData name="Anuj Kumar" userId="fbbf561fc1d5fd09" providerId="LiveId" clId="{8816F442-8FD1-48EB-972A-118F0277BB87}" dt="2023-05-07T17:47:09.851" v="7214" actId="20577"/>
          <ac:spMkLst>
            <pc:docMk/>
            <pc:sldMk cId="1654384277" sldId="38126"/>
            <ac:spMk id="10" creationId="{7A2A7EC3-852A-5A16-F0B5-3531D0D66745}"/>
          </ac:spMkLst>
        </pc:spChg>
      </pc:sldChg>
      <pc:sldChg chg="modSp add mod">
        <pc:chgData name="Anuj Kumar" userId="fbbf561fc1d5fd09" providerId="LiveId" clId="{8816F442-8FD1-48EB-972A-118F0277BB87}" dt="2023-05-07T17:47:11.846" v="7215" actId="20577"/>
        <pc:sldMkLst>
          <pc:docMk/>
          <pc:sldMk cId="1823745275" sldId="38127"/>
        </pc:sldMkLst>
        <pc:spChg chg="mod">
          <ac:chgData name="Anuj Kumar" userId="fbbf561fc1d5fd09" providerId="LiveId" clId="{8816F442-8FD1-48EB-972A-118F0277BB87}" dt="2023-05-07T17:47:11.846" v="7215" actId="20577"/>
          <ac:spMkLst>
            <pc:docMk/>
            <pc:sldMk cId="1823745275" sldId="38127"/>
            <ac:spMk id="10" creationId="{7A2A7EC3-852A-5A16-F0B5-3531D0D66745}"/>
          </ac:spMkLst>
        </pc:spChg>
      </pc:sldChg>
      <pc:sldChg chg="modSp add mod">
        <pc:chgData name="Anuj Kumar" userId="fbbf561fc1d5fd09" providerId="LiveId" clId="{8816F442-8FD1-48EB-972A-118F0277BB87}" dt="2023-05-07T17:47:13.787" v="7216" actId="20577"/>
        <pc:sldMkLst>
          <pc:docMk/>
          <pc:sldMk cId="266177470" sldId="38128"/>
        </pc:sldMkLst>
        <pc:spChg chg="mod">
          <ac:chgData name="Anuj Kumar" userId="fbbf561fc1d5fd09" providerId="LiveId" clId="{8816F442-8FD1-48EB-972A-118F0277BB87}" dt="2023-05-07T17:47:13.787" v="7216" actId="20577"/>
          <ac:spMkLst>
            <pc:docMk/>
            <pc:sldMk cId="266177470" sldId="38128"/>
            <ac:spMk id="10" creationId="{7A2A7EC3-852A-5A16-F0B5-3531D0D66745}"/>
          </ac:spMkLst>
        </pc:spChg>
      </pc:sldChg>
      <pc:sldChg chg="modSp add mod">
        <pc:chgData name="Anuj Kumar" userId="fbbf561fc1d5fd09" providerId="LiveId" clId="{8816F442-8FD1-48EB-972A-118F0277BB87}" dt="2023-05-07T17:47:16.147" v="7217" actId="20577"/>
        <pc:sldMkLst>
          <pc:docMk/>
          <pc:sldMk cId="1975038240" sldId="38129"/>
        </pc:sldMkLst>
        <pc:spChg chg="mod">
          <ac:chgData name="Anuj Kumar" userId="fbbf561fc1d5fd09" providerId="LiveId" clId="{8816F442-8FD1-48EB-972A-118F0277BB87}" dt="2023-05-07T17:47:16.147" v="7217" actId="20577"/>
          <ac:spMkLst>
            <pc:docMk/>
            <pc:sldMk cId="1975038240" sldId="38129"/>
            <ac:spMk id="10" creationId="{7A2A7EC3-852A-5A16-F0B5-3531D0D66745}"/>
          </ac:spMkLst>
        </pc:spChg>
      </pc:sldChg>
      <pc:sldChg chg="modSp add mod">
        <pc:chgData name="Anuj Kumar" userId="fbbf561fc1d5fd09" providerId="LiveId" clId="{8816F442-8FD1-48EB-972A-118F0277BB87}" dt="2023-05-07T17:47:18.872" v="7219" actId="20577"/>
        <pc:sldMkLst>
          <pc:docMk/>
          <pc:sldMk cId="2749069548" sldId="38130"/>
        </pc:sldMkLst>
        <pc:spChg chg="mod">
          <ac:chgData name="Anuj Kumar" userId="fbbf561fc1d5fd09" providerId="LiveId" clId="{8816F442-8FD1-48EB-972A-118F0277BB87}" dt="2023-05-07T17:47:18.872" v="7219" actId="20577"/>
          <ac:spMkLst>
            <pc:docMk/>
            <pc:sldMk cId="2749069548" sldId="38130"/>
            <ac:spMk id="10" creationId="{7A2A7EC3-852A-5A16-F0B5-3531D0D66745}"/>
          </ac:spMkLst>
        </pc:spChg>
      </pc:sldChg>
      <pc:sldChg chg="modSp add mod">
        <pc:chgData name="Anuj Kumar" userId="fbbf561fc1d5fd09" providerId="LiveId" clId="{8816F442-8FD1-48EB-972A-118F0277BB87}" dt="2023-05-07T17:47:23.693" v="7220" actId="20577"/>
        <pc:sldMkLst>
          <pc:docMk/>
          <pc:sldMk cId="3674866092" sldId="38131"/>
        </pc:sldMkLst>
        <pc:spChg chg="mod">
          <ac:chgData name="Anuj Kumar" userId="fbbf561fc1d5fd09" providerId="LiveId" clId="{8816F442-8FD1-48EB-972A-118F0277BB87}" dt="2023-05-07T17:47:23.693" v="7220" actId="20577"/>
          <ac:spMkLst>
            <pc:docMk/>
            <pc:sldMk cId="3674866092" sldId="38131"/>
            <ac:spMk id="10" creationId="{7A2A7EC3-852A-5A16-F0B5-3531D0D66745}"/>
          </ac:spMkLst>
        </pc:spChg>
      </pc:sldChg>
      <pc:sldChg chg="modSp add mod">
        <pc:chgData name="Anuj Kumar" userId="fbbf561fc1d5fd09" providerId="LiveId" clId="{8816F442-8FD1-48EB-972A-118F0277BB87}" dt="2023-05-07T17:47:31.442" v="7221" actId="20577"/>
        <pc:sldMkLst>
          <pc:docMk/>
          <pc:sldMk cId="1165632447" sldId="38132"/>
        </pc:sldMkLst>
        <pc:spChg chg="mod">
          <ac:chgData name="Anuj Kumar" userId="fbbf561fc1d5fd09" providerId="LiveId" clId="{8816F442-8FD1-48EB-972A-118F0277BB87}" dt="2023-05-07T17:47:31.442" v="7221" actId="20577"/>
          <ac:spMkLst>
            <pc:docMk/>
            <pc:sldMk cId="1165632447" sldId="38132"/>
            <ac:spMk id="10" creationId="{7A2A7EC3-852A-5A16-F0B5-3531D0D66745}"/>
          </ac:spMkLst>
        </pc:spChg>
      </pc:sldChg>
      <pc:sldChg chg="modSp add mod">
        <pc:chgData name="Anuj Kumar" userId="fbbf561fc1d5fd09" providerId="LiveId" clId="{8816F442-8FD1-48EB-972A-118F0277BB87}" dt="2023-05-07T17:47:33.783" v="7222" actId="20577"/>
        <pc:sldMkLst>
          <pc:docMk/>
          <pc:sldMk cId="3275625358" sldId="38133"/>
        </pc:sldMkLst>
        <pc:spChg chg="mod">
          <ac:chgData name="Anuj Kumar" userId="fbbf561fc1d5fd09" providerId="LiveId" clId="{8816F442-8FD1-48EB-972A-118F0277BB87}" dt="2023-05-07T17:47:33.783" v="7222" actId="20577"/>
          <ac:spMkLst>
            <pc:docMk/>
            <pc:sldMk cId="3275625358" sldId="38133"/>
            <ac:spMk id="10" creationId="{7A2A7EC3-852A-5A16-F0B5-3531D0D66745}"/>
          </ac:spMkLst>
        </pc:spChg>
      </pc:sldChg>
      <pc:sldChg chg="modSp add mod">
        <pc:chgData name="Anuj Kumar" userId="fbbf561fc1d5fd09" providerId="LiveId" clId="{8816F442-8FD1-48EB-972A-118F0277BB87}" dt="2023-05-07T17:47:36.316" v="7223" actId="20577"/>
        <pc:sldMkLst>
          <pc:docMk/>
          <pc:sldMk cId="704018423" sldId="38134"/>
        </pc:sldMkLst>
        <pc:spChg chg="mod">
          <ac:chgData name="Anuj Kumar" userId="fbbf561fc1d5fd09" providerId="LiveId" clId="{8816F442-8FD1-48EB-972A-118F0277BB87}" dt="2023-05-07T17:47:36.316" v="7223" actId="20577"/>
          <ac:spMkLst>
            <pc:docMk/>
            <pc:sldMk cId="704018423" sldId="38134"/>
            <ac:spMk id="10" creationId="{7A2A7EC3-852A-5A16-F0B5-3531D0D66745}"/>
          </ac:spMkLst>
        </pc:spChg>
      </pc:sldChg>
      <pc:sldChg chg="modSp add mod">
        <pc:chgData name="Anuj Kumar" userId="fbbf561fc1d5fd09" providerId="LiveId" clId="{8816F442-8FD1-48EB-972A-118F0277BB87}" dt="2023-05-07T17:47:38.556" v="7224" actId="20577"/>
        <pc:sldMkLst>
          <pc:docMk/>
          <pc:sldMk cId="676132105" sldId="38135"/>
        </pc:sldMkLst>
        <pc:spChg chg="mod">
          <ac:chgData name="Anuj Kumar" userId="fbbf561fc1d5fd09" providerId="LiveId" clId="{8816F442-8FD1-48EB-972A-118F0277BB87}" dt="2023-05-07T17:47:38.556" v="7224" actId="20577"/>
          <ac:spMkLst>
            <pc:docMk/>
            <pc:sldMk cId="676132105" sldId="38135"/>
            <ac:spMk id="10" creationId="{7A2A7EC3-852A-5A16-F0B5-3531D0D66745}"/>
          </ac:spMkLst>
        </pc:spChg>
      </pc:sldChg>
      <pc:sldChg chg="modSp add mod">
        <pc:chgData name="Anuj Kumar" userId="fbbf561fc1d5fd09" providerId="LiveId" clId="{8816F442-8FD1-48EB-972A-118F0277BB87}" dt="2023-05-07T17:47:43.131" v="7225" actId="20577"/>
        <pc:sldMkLst>
          <pc:docMk/>
          <pc:sldMk cId="4181191818" sldId="38136"/>
        </pc:sldMkLst>
        <pc:spChg chg="mod">
          <ac:chgData name="Anuj Kumar" userId="fbbf561fc1d5fd09" providerId="LiveId" clId="{8816F442-8FD1-48EB-972A-118F0277BB87}" dt="2023-05-07T17:47:43.131" v="7225" actId="20577"/>
          <ac:spMkLst>
            <pc:docMk/>
            <pc:sldMk cId="4181191818" sldId="38136"/>
            <ac:spMk id="10" creationId="{7A2A7EC3-852A-5A16-F0B5-3531D0D66745}"/>
          </ac:spMkLst>
        </pc:spChg>
      </pc:sldChg>
      <pc:sldChg chg="modSp add mod">
        <pc:chgData name="Anuj Kumar" userId="fbbf561fc1d5fd09" providerId="LiveId" clId="{8816F442-8FD1-48EB-972A-118F0277BB87}" dt="2023-05-07T17:47:45.402" v="7226" actId="20577"/>
        <pc:sldMkLst>
          <pc:docMk/>
          <pc:sldMk cId="1870357772" sldId="38137"/>
        </pc:sldMkLst>
        <pc:spChg chg="mod">
          <ac:chgData name="Anuj Kumar" userId="fbbf561fc1d5fd09" providerId="LiveId" clId="{8816F442-8FD1-48EB-972A-118F0277BB87}" dt="2023-05-07T17:47:45.402" v="7226" actId="20577"/>
          <ac:spMkLst>
            <pc:docMk/>
            <pc:sldMk cId="1870357772" sldId="38137"/>
            <ac:spMk id="10" creationId="{7A2A7EC3-852A-5A16-F0B5-3531D0D66745}"/>
          </ac:spMkLst>
        </pc:spChg>
      </pc:sldChg>
      <pc:sldChg chg="modSp add mod">
        <pc:chgData name="Anuj Kumar" userId="fbbf561fc1d5fd09" providerId="LiveId" clId="{8816F442-8FD1-48EB-972A-118F0277BB87}" dt="2023-05-07T17:47:47.536" v="7227" actId="20577"/>
        <pc:sldMkLst>
          <pc:docMk/>
          <pc:sldMk cId="62834621" sldId="38138"/>
        </pc:sldMkLst>
        <pc:spChg chg="mod">
          <ac:chgData name="Anuj Kumar" userId="fbbf561fc1d5fd09" providerId="LiveId" clId="{8816F442-8FD1-48EB-972A-118F0277BB87}" dt="2023-05-07T17:47:47.536" v="7227" actId="20577"/>
          <ac:spMkLst>
            <pc:docMk/>
            <pc:sldMk cId="62834621" sldId="38138"/>
            <ac:spMk id="10" creationId="{7A2A7EC3-852A-5A16-F0B5-3531D0D66745}"/>
          </ac:spMkLst>
        </pc:spChg>
      </pc:sldChg>
      <pc:sldChg chg="modSp add mod">
        <pc:chgData name="Anuj Kumar" userId="fbbf561fc1d5fd09" providerId="LiveId" clId="{8816F442-8FD1-48EB-972A-118F0277BB87}" dt="2023-05-07T17:47:49.563" v="7228" actId="20577"/>
        <pc:sldMkLst>
          <pc:docMk/>
          <pc:sldMk cId="4082723684" sldId="38139"/>
        </pc:sldMkLst>
        <pc:spChg chg="mod">
          <ac:chgData name="Anuj Kumar" userId="fbbf561fc1d5fd09" providerId="LiveId" clId="{8816F442-8FD1-48EB-972A-118F0277BB87}" dt="2023-05-07T17:47:49.563" v="7228" actId="20577"/>
          <ac:spMkLst>
            <pc:docMk/>
            <pc:sldMk cId="4082723684" sldId="38139"/>
            <ac:spMk id="10" creationId="{7A2A7EC3-852A-5A16-F0B5-3531D0D66745}"/>
          </ac:spMkLst>
        </pc:spChg>
      </pc:sldChg>
      <pc:sldChg chg="modSp add mod">
        <pc:chgData name="Anuj Kumar" userId="fbbf561fc1d5fd09" providerId="LiveId" clId="{8816F442-8FD1-48EB-972A-118F0277BB87}" dt="2023-05-07T17:47:52.027" v="7230" actId="20577"/>
        <pc:sldMkLst>
          <pc:docMk/>
          <pc:sldMk cId="2780775028" sldId="38140"/>
        </pc:sldMkLst>
        <pc:spChg chg="mod">
          <ac:chgData name="Anuj Kumar" userId="fbbf561fc1d5fd09" providerId="LiveId" clId="{8816F442-8FD1-48EB-972A-118F0277BB87}" dt="2023-05-07T17:47:52.027" v="7230" actId="20577"/>
          <ac:spMkLst>
            <pc:docMk/>
            <pc:sldMk cId="2780775028" sldId="38140"/>
            <ac:spMk id="10" creationId="{7A2A7EC3-852A-5A16-F0B5-3531D0D66745}"/>
          </ac:spMkLst>
        </pc:spChg>
      </pc:sldChg>
      <pc:sldChg chg="modSp add mod">
        <pc:chgData name="Anuj Kumar" userId="fbbf561fc1d5fd09" providerId="LiveId" clId="{8816F442-8FD1-48EB-972A-118F0277BB87}" dt="2023-05-07T17:48:00.226" v="7231" actId="20577"/>
        <pc:sldMkLst>
          <pc:docMk/>
          <pc:sldMk cId="2929386806" sldId="38141"/>
        </pc:sldMkLst>
        <pc:spChg chg="mod">
          <ac:chgData name="Anuj Kumar" userId="fbbf561fc1d5fd09" providerId="LiveId" clId="{8816F442-8FD1-48EB-972A-118F0277BB87}" dt="2023-05-07T17:48:00.226" v="7231" actId="20577"/>
          <ac:spMkLst>
            <pc:docMk/>
            <pc:sldMk cId="2929386806" sldId="38141"/>
            <ac:spMk id="10" creationId="{7A2A7EC3-852A-5A16-F0B5-3531D0D66745}"/>
          </ac:spMkLst>
        </pc:spChg>
      </pc:sldChg>
      <pc:sldChg chg="modSp add mod">
        <pc:chgData name="Anuj Kumar" userId="fbbf561fc1d5fd09" providerId="LiveId" clId="{8816F442-8FD1-48EB-972A-118F0277BB87}" dt="2023-05-07T17:48:02.341" v="7232" actId="20577"/>
        <pc:sldMkLst>
          <pc:docMk/>
          <pc:sldMk cId="3426697881" sldId="38142"/>
        </pc:sldMkLst>
        <pc:spChg chg="mod">
          <ac:chgData name="Anuj Kumar" userId="fbbf561fc1d5fd09" providerId="LiveId" clId="{8816F442-8FD1-48EB-972A-118F0277BB87}" dt="2023-05-07T17:48:02.341" v="7232" actId="20577"/>
          <ac:spMkLst>
            <pc:docMk/>
            <pc:sldMk cId="3426697881" sldId="38142"/>
            <ac:spMk id="10" creationId="{7A2A7EC3-852A-5A16-F0B5-3531D0D66745}"/>
          </ac:spMkLst>
        </pc:spChg>
      </pc:sldChg>
      <pc:sldChg chg="modSp add mod">
        <pc:chgData name="Anuj Kumar" userId="fbbf561fc1d5fd09" providerId="LiveId" clId="{8816F442-8FD1-48EB-972A-118F0277BB87}" dt="2023-05-07T17:48:05.291" v="7233" actId="20577"/>
        <pc:sldMkLst>
          <pc:docMk/>
          <pc:sldMk cId="130216606" sldId="38143"/>
        </pc:sldMkLst>
        <pc:spChg chg="mod">
          <ac:chgData name="Anuj Kumar" userId="fbbf561fc1d5fd09" providerId="LiveId" clId="{8816F442-8FD1-48EB-972A-118F0277BB87}" dt="2023-05-07T17:48:05.291" v="7233" actId="20577"/>
          <ac:spMkLst>
            <pc:docMk/>
            <pc:sldMk cId="130216606" sldId="38143"/>
            <ac:spMk id="10" creationId="{7A2A7EC3-852A-5A16-F0B5-3531D0D66745}"/>
          </ac:spMkLst>
        </pc:spChg>
      </pc:sldChg>
      <pc:sldChg chg="modSp add mod">
        <pc:chgData name="Anuj Kumar" userId="fbbf561fc1d5fd09" providerId="LiveId" clId="{8816F442-8FD1-48EB-972A-118F0277BB87}" dt="2023-05-07T17:48:07.322" v="7234" actId="20577"/>
        <pc:sldMkLst>
          <pc:docMk/>
          <pc:sldMk cId="663738585" sldId="38144"/>
        </pc:sldMkLst>
        <pc:spChg chg="mod">
          <ac:chgData name="Anuj Kumar" userId="fbbf561fc1d5fd09" providerId="LiveId" clId="{8816F442-8FD1-48EB-972A-118F0277BB87}" dt="2023-05-07T17:48:07.322" v="7234" actId="20577"/>
          <ac:spMkLst>
            <pc:docMk/>
            <pc:sldMk cId="663738585" sldId="38144"/>
            <ac:spMk id="10" creationId="{7A2A7EC3-852A-5A16-F0B5-3531D0D66745}"/>
          </ac:spMkLst>
        </pc:spChg>
      </pc:sldChg>
      <pc:sldChg chg="modSp add mod">
        <pc:chgData name="Anuj Kumar" userId="fbbf561fc1d5fd09" providerId="LiveId" clId="{8816F442-8FD1-48EB-972A-118F0277BB87}" dt="2023-05-07T17:48:10.542" v="7235" actId="20577"/>
        <pc:sldMkLst>
          <pc:docMk/>
          <pc:sldMk cId="3975799237" sldId="38145"/>
        </pc:sldMkLst>
        <pc:spChg chg="mod">
          <ac:chgData name="Anuj Kumar" userId="fbbf561fc1d5fd09" providerId="LiveId" clId="{8816F442-8FD1-48EB-972A-118F0277BB87}" dt="2023-05-07T17:48:10.542" v="7235" actId="20577"/>
          <ac:spMkLst>
            <pc:docMk/>
            <pc:sldMk cId="3975799237" sldId="38145"/>
            <ac:spMk id="10" creationId="{7A2A7EC3-852A-5A16-F0B5-3531D0D66745}"/>
          </ac:spMkLst>
        </pc:spChg>
      </pc:sldChg>
      <pc:sldChg chg="modSp add mod">
        <pc:chgData name="Anuj Kumar" userId="fbbf561fc1d5fd09" providerId="LiveId" clId="{8816F442-8FD1-48EB-972A-118F0277BB87}" dt="2023-05-07T17:48:13.482" v="7236" actId="20577"/>
        <pc:sldMkLst>
          <pc:docMk/>
          <pc:sldMk cId="1389339192" sldId="38146"/>
        </pc:sldMkLst>
        <pc:spChg chg="mod">
          <ac:chgData name="Anuj Kumar" userId="fbbf561fc1d5fd09" providerId="LiveId" clId="{8816F442-8FD1-48EB-972A-118F0277BB87}" dt="2023-05-07T17:48:13.482" v="7236" actId="20577"/>
          <ac:spMkLst>
            <pc:docMk/>
            <pc:sldMk cId="1389339192" sldId="38146"/>
            <ac:spMk id="10" creationId="{7A2A7EC3-852A-5A16-F0B5-3531D0D66745}"/>
          </ac:spMkLst>
        </pc:spChg>
      </pc:sldChg>
      <pc:sldChg chg="modSp add mod">
        <pc:chgData name="Anuj Kumar" userId="fbbf561fc1d5fd09" providerId="LiveId" clId="{8816F442-8FD1-48EB-972A-118F0277BB87}" dt="2023-05-07T17:48:17.164" v="7237" actId="20577"/>
        <pc:sldMkLst>
          <pc:docMk/>
          <pc:sldMk cId="2807345882" sldId="38147"/>
        </pc:sldMkLst>
        <pc:spChg chg="mod">
          <ac:chgData name="Anuj Kumar" userId="fbbf561fc1d5fd09" providerId="LiveId" clId="{8816F442-8FD1-48EB-972A-118F0277BB87}" dt="2023-05-07T17:48:17.164" v="7237" actId="20577"/>
          <ac:spMkLst>
            <pc:docMk/>
            <pc:sldMk cId="2807345882" sldId="38147"/>
            <ac:spMk id="10" creationId="{7A2A7EC3-852A-5A16-F0B5-3531D0D66745}"/>
          </ac:spMkLst>
        </pc:spChg>
      </pc:sldChg>
      <pc:sldChg chg="modSp add mod">
        <pc:chgData name="Anuj Kumar" userId="fbbf561fc1d5fd09" providerId="LiveId" clId="{8816F442-8FD1-48EB-972A-118F0277BB87}" dt="2023-05-07T17:48:19.212" v="7238" actId="20577"/>
        <pc:sldMkLst>
          <pc:docMk/>
          <pc:sldMk cId="3228841566" sldId="38148"/>
        </pc:sldMkLst>
        <pc:spChg chg="mod">
          <ac:chgData name="Anuj Kumar" userId="fbbf561fc1d5fd09" providerId="LiveId" clId="{8816F442-8FD1-48EB-972A-118F0277BB87}" dt="2023-05-07T17:48:19.212" v="7238" actId="20577"/>
          <ac:spMkLst>
            <pc:docMk/>
            <pc:sldMk cId="3228841566" sldId="38148"/>
            <ac:spMk id="10" creationId="{7A2A7EC3-852A-5A16-F0B5-3531D0D66745}"/>
          </ac:spMkLst>
        </pc:spChg>
      </pc:sldChg>
      <pc:sldChg chg="modSp add mod">
        <pc:chgData name="Anuj Kumar" userId="fbbf561fc1d5fd09" providerId="LiveId" clId="{8816F442-8FD1-48EB-972A-118F0277BB87}" dt="2023-05-07T17:48:21.353" v="7239" actId="20577"/>
        <pc:sldMkLst>
          <pc:docMk/>
          <pc:sldMk cId="3373136673" sldId="38149"/>
        </pc:sldMkLst>
        <pc:spChg chg="mod">
          <ac:chgData name="Anuj Kumar" userId="fbbf561fc1d5fd09" providerId="LiveId" clId="{8816F442-8FD1-48EB-972A-118F0277BB87}" dt="2023-05-07T17:48:21.353" v="7239" actId="20577"/>
          <ac:spMkLst>
            <pc:docMk/>
            <pc:sldMk cId="3373136673" sldId="38149"/>
            <ac:spMk id="10" creationId="{7A2A7EC3-852A-5A16-F0B5-3531D0D66745}"/>
          </ac:spMkLst>
        </pc:spChg>
      </pc:sldChg>
      <pc:sldChg chg="modSp add mod">
        <pc:chgData name="Anuj Kumar" userId="fbbf561fc1d5fd09" providerId="LiveId" clId="{8816F442-8FD1-48EB-972A-118F0277BB87}" dt="2023-05-07T17:48:24.690" v="7241" actId="20577"/>
        <pc:sldMkLst>
          <pc:docMk/>
          <pc:sldMk cId="2739602922" sldId="38150"/>
        </pc:sldMkLst>
        <pc:spChg chg="mod">
          <ac:chgData name="Anuj Kumar" userId="fbbf561fc1d5fd09" providerId="LiveId" clId="{8816F442-8FD1-48EB-972A-118F0277BB87}" dt="2023-05-07T17:48:24.690" v="7241" actId="20577"/>
          <ac:spMkLst>
            <pc:docMk/>
            <pc:sldMk cId="2739602922" sldId="38150"/>
            <ac:spMk id="10" creationId="{7A2A7EC3-852A-5A16-F0B5-3531D0D66745}"/>
          </ac:spMkLst>
        </pc:spChg>
      </pc:sldChg>
      <pc:sldChg chg="modSp add mod">
        <pc:chgData name="Anuj Kumar" userId="fbbf561fc1d5fd09" providerId="LiveId" clId="{8816F442-8FD1-48EB-972A-118F0277BB87}" dt="2023-05-07T17:49:36.620" v="7243" actId="20577"/>
        <pc:sldMkLst>
          <pc:docMk/>
          <pc:sldMk cId="1099713136" sldId="38151"/>
        </pc:sldMkLst>
        <pc:spChg chg="mod">
          <ac:chgData name="Anuj Kumar" userId="fbbf561fc1d5fd09" providerId="LiveId" clId="{8816F442-8FD1-48EB-972A-118F0277BB87}" dt="2023-05-07T17:49:36.620" v="7243" actId="20577"/>
          <ac:spMkLst>
            <pc:docMk/>
            <pc:sldMk cId="1099713136" sldId="38151"/>
            <ac:spMk id="10" creationId="{7A2A7EC3-852A-5A16-F0B5-3531D0D66745}"/>
          </ac:spMkLst>
        </pc:spChg>
      </pc:sldChg>
      <pc:sldChg chg="modSp add mod">
        <pc:chgData name="Anuj Kumar" userId="fbbf561fc1d5fd09" providerId="LiveId" clId="{8816F442-8FD1-48EB-972A-118F0277BB87}" dt="2023-05-07T17:49:39.594" v="7244" actId="20577"/>
        <pc:sldMkLst>
          <pc:docMk/>
          <pc:sldMk cId="1619592364" sldId="38152"/>
        </pc:sldMkLst>
        <pc:spChg chg="mod">
          <ac:chgData name="Anuj Kumar" userId="fbbf561fc1d5fd09" providerId="LiveId" clId="{8816F442-8FD1-48EB-972A-118F0277BB87}" dt="2023-05-07T17:49:39.594" v="7244" actId="20577"/>
          <ac:spMkLst>
            <pc:docMk/>
            <pc:sldMk cId="1619592364" sldId="38152"/>
            <ac:spMk id="10" creationId="{7A2A7EC3-852A-5A16-F0B5-3531D0D66745}"/>
          </ac:spMkLst>
        </pc:spChg>
      </pc:sldChg>
      <pc:sldChg chg="modSp add mod">
        <pc:chgData name="Anuj Kumar" userId="fbbf561fc1d5fd09" providerId="LiveId" clId="{8816F442-8FD1-48EB-972A-118F0277BB87}" dt="2023-05-07T17:49:41.641" v="7245" actId="20577"/>
        <pc:sldMkLst>
          <pc:docMk/>
          <pc:sldMk cId="841043625" sldId="38153"/>
        </pc:sldMkLst>
        <pc:spChg chg="mod">
          <ac:chgData name="Anuj Kumar" userId="fbbf561fc1d5fd09" providerId="LiveId" clId="{8816F442-8FD1-48EB-972A-118F0277BB87}" dt="2023-05-07T17:49:41.641" v="7245" actId="20577"/>
          <ac:spMkLst>
            <pc:docMk/>
            <pc:sldMk cId="841043625" sldId="38153"/>
            <ac:spMk id="10" creationId="{7A2A7EC3-852A-5A16-F0B5-3531D0D66745}"/>
          </ac:spMkLst>
        </pc:spChg>
      </pc:sldChg>
      <pc:sldChg chg="modSp add mod">
        <pc:chgData name="Anuj Kumar" userId="fbbf561fc1d5fd09" providerId="LiveId" clId="{8816F442-8FD1-48EB-972A-118F0277BB87}" dt="2023-05-07T17:49:43.658" v="7246" actId="20577"/>
        <pc:sldMkLst>
          <pc:docMk/>
          <pc:sldMk cId="755600885" sldId="38154"/>
        </pc:sldMkLst>
        <pc:spChg chg="mod">
          <ac:chgData name="Anuj Kumar" userId="fbbf561fc1d5fd09" providerId="LiveId" clId="{8816F442-8FD1-48EB-972A-118F0277BB87}" dt="2023-05-07T17:49:43.658" v="7246" actId="20577"/>
          <ac:spMkLst>
            <pc:docMk/>
            <pc:sldMk cId="755600885" sldId="38154"/>
            <ac:spMk id="10" creationId="{7A2A7EC3-852A-5A16-F0B5-3531D0D66745}"/>
          </ac:spMkLst>
        </pc:spChg>
      </pc:sldChg>
      <pc:sldChg chg="modSp add mod">
        <pc:chgData name="Anuj Kumar" userId="fbbf561fc1d5fd09" providerId="LiveId" clId="{8816F442-8FD1-48EB-972A-118F0277BB87}" dt="2023-05-07T17:49:46.011" v="7247" actId="20577"/>
        <pc:sldMkLst>
          <pc:docMk/>
          <pc:sldMk cId="2446161867" sldId="38155"/>
        </pc:sldMkLst>
        <pc:spChg chg="mod">
          <ac:chgData name="Anuj Kumar" userId="fbbf561fc1d5fd09" providerId="LiveId" clId="{8816F442-8FD1-48EB-972A-118F0277BB87}" dt="2023-05-07T17:49:46.011" v="7247" actId="20577"/>
          <ac:spMkLst>
            <pc:docMk/>
            <pc:sldMk cId="2446161867" sldId="38155"/>
            <ac:spMk id="10" creationId="{7A2A7EC3-852A-5A16-F0B5-3531D0D66745}"/>
          </ac:spMkLst>
        </pc:spChg>
      </pc:sldChg>
      <pc:sldChg chg="modSp add mod">
        <pc:chgData name="Anuj Kumar" userId="fbbf561fc1d5fd09" providerId="LiveId" clId="{8816F442-8FD1-48EB-972A-118F0277BB87}" dt="2023-05-07T17:49:48.106" v="7248" actId="20577"/>
        <pc:sldMkLst>
          <pc:docMk/>
          <pc:sldMk cId="1327167465" sldId="38156"/>
        </pc:sldMkLst>
        <pc:spChg chg="mod">
          <ac:chgData name="Anuj Kumar" userId="fbbf561fc1d5fd09" providerId="LiveId" clId="{8816F442-8FD1-48EB-972A-118F0277BB87}" dt="2023-05-07T17:49:48.106" v="7248" actId="20577"/>
          <ac:spMkLst>
            <pc:docMk/>
            <pc:sldMk cId="1327167465" sldId="38156"/>
            <ac:spMk id="10" creationId="{7A2A7EC3-852A-5A16-F0B5-3531D0D66745}"/>
          </ac:spMkLst>
        </pc:spChg>
      </pc:sldChg>
      <pc:sldChg chg="modSp add mod">
        <pc:chgData name="Anuj Kumar" userId="fbbf561fc1d5fd09" providerId="LiveId" clId="{8816F442-8FD1-48EB-972A-118F0277BB87}" dt="2023-05-07T17:49:51.441" v="7249" actId="20577"/>
        <pc:sldMkLst>
          <pc:docMk/>
          <pc:sldMk cId="2619290775" sldId="38157"/>
        </pc:sldMkLst>
        <pc:spChg chg="mod">
          <ac:chgData name="Anuj Kumar" userId="fbbf561fc1d5fd09" providerId="LiveId" clId="{8816F442-8FD1-48EB-972A-118F0277BB87}" dt="2023-05-07T17:49:51.441" v="7249" actId="20577"/>
          <ac:spMkLst>
            <pc:docMk/>
            <pc:sldMk cId="2619290775" sldId="38157"/>
            <ac:spMk id="10" creationId="{7A2A7EC3-852A-5A16-F0B5-3531D0D66745}"/>
          </ac:spMkLst>
        </pc:spChg>
      </pc:sldChg>
      <pc:sldChg chg="modSp add mod">
        <pc:chgData name="Anuj Kumar" userId="fbbf561fc1d5fd09" providerId="LiveId" clId="{8816F442-8FD1-48EB-972A-118F0277BB87}" dt="2023-05-07T17:49:53.874" v="7250" actId="20577"/>
        <pc:sldMkLst>
          <pc:docMk/>
          <pc:sldMk cId="2092969524" sldId="38158"/>
        </pc:sldMkLst>
        <pc:spChg chg="mod">
          <ac:chgData name="Anuj Kumar" userId="fbbf561fc1d5fd09" providerId="LiveId" clId="{8816F442-8FD1-48EB-972A-118F0277BB87}" dt="2023-05-07T17:49:53.874" v="7250" actId="20577"/>
          <ac:spMkLst>
            <pc:docMk/>
            <pc:sldMk cId="2092969524" sldId="38158"/>
            <ac:spMk id="10" creationId="{7A2A7EC3-852A-5A16-F0B5-3531D0D66745}"/>
          </ac:spMkLst>
        </pc:spChg>
      </pc:sldChg>
      <pc:sldChg chg="modSp add mod">
        <pc:chgData name="Anuj Kumar" userId="fbbf561fc1d5fd09" providerId="LiveId" clId="{8816F442-8FD1-48EB-972A-118F0277BB87}" dt="2023-05-07T17:49:56.041" v="7251" actId="20577"/>
        <pc:sldMkLst>
          <pc:docMk/>
          <pc:sldMk cId="3451024665" sldId="38159"/>
        </pc:sldMkLst>
        <pc:spChg chg="mod">
          <ac:chgData name="Anuj Kumar" userId="fbbf561fc1d5fd09" providerId="LiveId" clId="{8816F442-8FD1-48EB-972A-118F0277BB87}" dt="2023-05-07T17:49:56.041" v="7251" actId="20577"/>
          <ac:spMkLst>
            <pc:docMk/>
            <pc:sldMk cId="3451024665" sldId="38159"/>
            <ac:spMk id="10" creationId="{7A2A7EC3-852A-5A16-F0B5-3531D0D66745}"/>
          </ac:spMkLst>
        </pc:spChg>
      </pc:sldChg>
      <pc:sldChg chg="modSp add mod">
        <pc:chgData name="Anuj Kumar" userId="fbbf561fc1d5fd09" providerId="LiveId" clId="{8816F442-8FD1-48EB-972A-118F0277BB87}" dt="2023-05-07T17:49:59.821" v="7253" actId="20577"/>
        <pc:sldMkLst>
          <pc:docMk/>
          <pc:sldMk cId="2235877728" sldId="38160"/>
        </pc:sldMkLst>
        <pc:spChg chg="mod">
          <ac:chgData name="Anuj Kumar" userId="fbbf561fc1d5fd09" providerId="LiveId" clId="{8816F442-8FD1-48EB-972A-118F0277BB87}" dt="2023-05-07T17:49:59.821" v="7253" actId="20577"/>
          <ac:spMkLst>
            <pc:docMk/>
            <pc:sldMk cId="2235877728" sldId="38160"/>
            <ac:spMk id="10" creationId="{7A2A7EC3-852A-5A16-F0B5-3531D0D66745}"/>
          </ac:spMkLst>
        </pc:spChg>
      </pc:sldChg>
      <pc:sldChg chg="modSp add mod">
        <pc:chgData name="Anuj Kumar" userId="fbbf561fc1d5fd09" providerId="LiveId" clId="{8816F442-8FD1-48EB-972A-118F0277BB87}" dt="2023-05-07T17:56:26.542" v="7476" actId="20577"/>
        <pc:sldMkLst>
          <pc:docMk/>
          <pc:sldMk cId="1017497232" sldId="38161"/>
        </pc:sldMkLst>
        <pc:spChg chg="mod">
          <ac:chgData name="Anuj Kumar" userId="fbbf561fc1d5fd09" providerId="LiveId" clId="{8816F442-8FD1-48EB-972A-118F0277BB87}" dt="2023-05-07T17:56:26.542" v="7476" actId="20577"/>
          <ac:spMkLst>
            <pc:docMk/>
            <pc:sldMk cId="1017497232" sldId="38161"/>
            <ac:spMk id="3" creationId="{67EB1CA5-E6B0-1E53-5C8F-9568D9A39227}"/>
          </ac:spMkLst>
        </pc:spChg>
        <pc:spChg chg="mod">
          <ac:chgData name="Anuj Kumar" userId="fbbf561fc1d5fd09" providerId="LiveId" clId="{8816F442-8FD1-48EB-972A-118F0277BB87}" dt="2023-05-07T17:56:22.443" v="7475" actId="20577"/>
          <ac:spMkLst>
            <pc:docMk/>
            <pc:sldMk cId="1017497232" sldId="38161"/>
            <ac:spMk id="10" creationId="{7A2A7EC3-852A-5A16-F0B5-3531D0D66745}"/>
          </ac:spMkLst>
        </pc:spChg>
      </pc:sldChg>
      <pc:sldChg chg="addSp delSp modSp add">
        <pc:chgData name="Anuj Kumar" userId="fbbf561fc1d5fd09" providerId="LiveId" clId="{8816F442-8FD1-48EB-972A-118F0277BB87}" dt="2023-05-07T17:56:44.452" v="7480" actId="1076"/>
        <pc:sldMkLst>
          <pc:docMk/>
          <pc:sldMk cId="2345383724" sldId="38162"/>
        </pc:sldMkLst>
        <pc:picChg chg="del">
          <ac:chgData name="Anuj Kumar" userId="fbbf561fc1d5fd09" providerId="LiveId" clId="{8816F442-8FD1-48EB-972A-118F0277BB87}" dt="2023-05-07T17:56:38.531" v="7477" actId="478"/>
          <ac:picMkLst>
            <pc:docMk/>
            <pc:sldMk cId="2345383724" sldId="38162"/>
            <ac:picMk id="1026" creationId="{6A8CB218-EFBB-DC92-ABBC-14400D12EBF0}"/>
          </ac:picMkLst>
        </pc:picChg>
        <pc:picChg chg="add mod">
          <ac:chgData name="Anuj Kumar" userId="fbbf561fc1d5fd09" providerId="LiveId" clId="{8816F442-8FD1-48EB-972A-118F0277BB87}" dt="2023-05-07T17:56:44.452" v="7480" actId="1076"/>
          <ac:picMkLst>
            <pc:docMk/>
            <pc:sldMk cId="2345383724" sldId="38162"/>
            <ac:picMk id="2050" creationId="{5E45D87F-1399-F962-AE7A-6EDD6E97E164}"/>
          </ac:picMkLst>
        </pc:picChg>
      </pc:sldChg>
      <pc:sldChg chg="modSp add mod">
        <pc:chgData name="Anuj Kumar" userId="fbbf561fc1d5fd09" providerId="LiveId" clId="{8816F442-8FD1-48EB-972A-118F0277BB87}" dt="2023-05-07T17:58:04.012" v="7580" actId="20577"/>
        <pc:sldMkLst>
          <pc:docMk/>
          <pc:sldMk cId="2464285242" sldId="38163"/>
        </pc:sldMkLst>
        <pc:spChg chg="mod">
          <ac:chgData name="Anuj Kumar" userId="fbbf561fc1d5fd09" providerId="LiveId" clId="{8816F442-8FD1-48EB-972A-118F0277BB87}" dt="2023-05-07T17:58:04.012" v="7580" actId="20577"/>
          <ac:spMkLst>
            <pc:docMk/>
            <pc:sldMk cId="2464285242" sldId="38163"/>
            <ac:spMk id="7" creationId="{00000000-0000-0000-0000-000000000000}"/>
          </ac:spMkLst>
        </pc:spChg>
      </pc:sldChg>
    </pc:docChg>
  </pc:docChgLst>
  <pc:docChgLst>
    <pc:chgData name="Anuj Kumar" userId="fbbf561fc1d5fd09" providerId="LiveId" clId="{18B9B666-92F2-4A55-B6BE-536E9E8D81FB}"/>
    <pc:docChg chg="undo custSel addSld delSld modSld">
      <pc:chgData name="Anuj Kumar" userId="fbbf561fc1d5fd09" providerId="LiveId" clId="{18B9B666-92F2-4A55-B6BE-536E9E8D81FB}" dt="2023-04-20T12:32:29.107" v="4313" actId="1076"/>
      <pc:docMkLst>
        <pc:docMk/>
      </pc:docMkLst>
      <pc:sldChg chg="add">
        <pc:chgData name="Anuj Kumar" userId="fbbf561fc1d5fd09" providerId="LiveId" clId="{18B9B666-92F2-4A55-B6BE-536E9E8D81FB}" dt="2023-04-19T14:25:29.188" v="4"/>
        <pc:sldMkLst>
          <pc:docMk/>
          <pc:sldMk cId="2881045084" sldId="270"/>
        </pc:sldMkLst>
      </pc:sldChg>
      <pc:sldChg chg="addSp delSp modSp mod">
        <pc:chgData name="Anuj Kumar" userId="fbbf561fc1d5fd09" providerId="LiveId" clId="{18B9B666-92F2-4A55-B6BE-536E9E8D81FB}" dt="2023-04-20T12:32:29.107" v="4313" actId="1076"/>
        <pc:sldMkLst>
          <pc:docMk/>
          <pc:sldMk cId="1862188659" sldId="33269"/>
        </pc:sldMkLst>
        <pc:picChg chg="del">
          <ac:chgData name="Anuj Kumar" userId="fbbf561fc1d5fd09" providerId="LiveId" clId="{18B9B666-92F2-4A55-B6BE-536E9E8D81FB}" dt="2023-04-20T12:32:25.032" v="4310" actId="478"/>
          <ac:picMkLst>
            <pc:docMk/>
            <pc:sldMk cId="1862188659" sldId="33269"/>
            <ac:picMk id="2" creationId="{FB89D3EA-1E5B-9D5A-8A11-6702E777072B}"/>
          </ac:picMkLst>
        </pc:picChg>
        <pc:picChg chg="add mod">
          <ac:chgData name="Anuj Kumar" userId="fbbf561fc1d5fd09" providerId="LiveId" clId="{18B9B666-92F2-4A55-B6BE-536E9E8D81FB}" dt="2023-04-20T12:32:29.107" v="4313" actId="1076"/>
          <ac:picMkLst>
            <pc:docMk/>
            <pc:sldMk cId="1862188659" sldId="33269"/>
            <ac:picMk id="3" creationId="{742DB672-607A-FCA0-A847-C734E6F5928E}"/>
          </ac:picMkLst>
        </pc:picChg>
      </pc:sldChg>
      <pc:sldChg chg="del">
        <pc:chgData name="Anuj Kumar" userId="fbbf561fc1d5fd09" providerId="LiveId" clId="{18B9B666-92F2-4A55-B6BE-536E9E8D81FB}" dt="2023-04-19T14:24:15.923" v="2" actId="47"/>
        <pc:sldMkLst>
          <pc:docMk/>
          <pc:sldMk cId="4125140154" sldId="37267"/>
        </pc:sldMkLst>
      </pc:sldChg>
      <pc:sldChg chg="modSp mod">
        <pc:chgData name="Anuj Kumar" userId="fbbf561fc1d5fd09" providerId="LiveId" clId="{18B9B666-92F2-4A55-B6BE-536E9E8D81FB}" dt="2023-04-20T10:58:32.698" v="338" actId="20577"/>
        <pc:sldMkLst>
          <pc:docMk/>
          <pc:sldMk cId="258794682" sldId="37567"/>
        </pc:sldMkLst>
        <pc:spChg chg="mod">
          <ac:chgData name="Anuj Kumar" userId="fbbf561fc1d5fd09" providerId="LiveId" clId="{18B9B666-92F2-4A55-B6BE-536E9E8D81FB}" dt="2023-04-20T10:58:32.698" v="338" actId="20577"/>
          <ac:spMkLst>
            <pc:docMk/>
            <pc:sldMk cId="258794682" sldId="37567"/>
            <ac:spMk id="10" creationId="{7A2A7EC3-852A-5A16-F0B5-3531D0D66745}"/>
          </ac:spMkLst>
        </pc:spChg>
      </pc:sldChg>
      <pc:sldChg chg="addSp delSp modSp">
        <pc:chgData name="Anuj Kumar" userId="fbbf561fc1d5fd09" providerId="LiveId" clId="{18B9B666-92F2-4A55-B6BE-536E9E8D81FB}" dt="2023-04-20T10:58:51.638" v="342" actId="1076"/>
        <pc:sldMkLst>
          <pc:docMk/>
          <pc:sldMk cId="2984440622" sldId="37568"/>
        </pc:sldMkLst>
        <pc:picChg chg="add mod">
          <ac:chgData name="Anuj Kumar" userId="fbbf561fc1d5fd09" providerId="LiveId" clId="{18B9B666-92F2-4A55-B6BE-536E9E8D81FB}" dt="2023-04-20T10:58:51.638" v="342" actId="1076"/>
          <ac:picMkLst>
            <pc:docMk/>
            <pc:sldMk cId="2984440622" sldId="37568"/>
            <ac:picMk id="1026" creationId="{801EAC13-6EE5-1AD3-74A2-FDE1B786A92B}"/>
          </ac:picMkLst>
        </pc:picChg>
        <pc:picChg chg="del">
          <ac:chgData name="Anuj Kumar" userId="fbbf561fc1d5fd09" providerId="LiveId" clId="{18B9B666-92F2-4A55-B6BE-536E9E8D81FB}" dt="2023-04-20T10:58:47.491" v="339" actId="478"/>
          <ac:picMkLst>
            <pc:docMk/>
            <pc:sldMk cId="2984440622" sldId="37568"/>
            <ac:picMk id="7170" creationId="{57B2A5DE-B50B-8002-01A9-42BB636BBDD1}"/>
          </ac:picMkLst>
        </pc:picChg>
      </pc:sldChg>
      <pc:sldChg chg="modSp mod">
        <pc:chgData name="Anuj Kumar" userId="fbbf561fc1d5fd09" providerId="LiveId" clId="{18B9B666-92F2-4A55-B6BE-536E9E8D81FB}" dt="2023-04-20T12:19:35.487" v="3237" actId="21"/>
        <pc:sldMkLst>
          <pc:docMk/>
          <pc:sldMk cId="2979475229" sldId="37569"/>
        </pc:sldMkLst>
        <pc:spChg chg="mod">
          <ac:chgData name="Anuj Kumar" userId="fbbf561fc1d5fd09" providerId="LiveId" clId="{18B9B666-92F2-4A55-B6BE-536E9E8D81FB}" dt="2023-04-20T12:19:35.487" v="3237" actId="21"/>
          <ac:spMkLst>
            <pc:docMk/>
            <pc:sldMk cId="2979475229" sldId="37569"/>
            <ac:spMk id="7" creationId="{00000000-0000-0000-0000-000000000000}"/>
          </ac:spMkLst>
        </pc:spChg>
      </pc:sldChg>
      <pc:sldChg chg="modSp mod">
        <pc:chgData name="Anuj Kumar" userId="fbbf561fc1d5fd09" providerId="LiveId" clId="{18B9B666-92F2-4A55-B6BE-536E9E8D81FB}" dt="2023-04-20T11:00:43.622" v="797" actId="20577"/>
        <pc:sldMkLst>
          <pc:docMk/>
          <pc:sldMk cId="2425010638" sldId="37570"/>
        </pc:sldMkLst>
        <pc:spChg chg="mod">
          <ac:chgData name="Anuj Kumar" userId="fbbf561fc1d5fd09" providerId="LiveId" clId="{18B9B666-92F2-4A55-B6BE-536E9E8D81FB}" dt="2023-04-20T11:00:43.622" v="797" actId="20577"/>
          <ac:spMkLst>
            <pc:docMk/>
            <pc:sldMk cId="2425010638" sldId="37570"/>
            <ac:spMk id="10" creationId="{7A2A7EC3-852A-5A16-F0B5-3531D0D66745}"/>
          </ac:spMkLst>
        </pc:spChg>
      </pc:sldChg>
      <pc:sldChg chg="addSp delSp modSp">
        <pc:chgData name="Anuj Kumar" userId="fbbf561fc1d5fd09" providerId="LiveId" clId="{18B9B666-92F2-4A55-B6BE-536E9E8D81FB}" dt="2023-04-20T11:01:00.865" v="801" actId="1076"/>
        <pc:sldMkLst>
          <pc:docMk/>
          <pc:sldMk cId="3602942947" sldId="37571"/>
        </pc:sldMkLst>
        <pc:picChg chg="add mod">
          <ac:chgData name="Anuj Kumar" userId="fbbf561fc1d5fd09" providerId="LiveId" clId="{18B9B666-92F2-4A55-B6BE-536E9E8D81FB}" dt="2023-04-20T11:01:00.865" v="801" actId="1076"/>
          <ac:picMkLst>
            <pc:docMk/>
            <pc:sldMk cId="3602942947" sldId="37571"/>
            <ac:picMk id="2050" creationId="{FC87804D-91BB-E1FA-6E02-4F34E37C91F8}"/>
          </ac:picMkLst>
        </pc:picChg>
        <pc:picChg chg="del">
          <ac:chgData name="Anuj Kumar" userId="fbbf561fc1d5fd09" providerId="LiveId" clId="{18B9B666-92F2-4A55-B6BE-536E9E8D81FB}" dt="2023-04-20T11:00:56.339" v="798" actId="478"/>
          <ac:picMkLst>
            <pc:docMk/>
            <pc:sldMk cId="3602942947" sldId="37571"/>
            <ac:picMk id="8194" creationId="{F05E1826-91CD-7497-85F6-EE47358C9967}"/>
          </ac:picMkLst>
        </pc:picChg>
      </pc:sldChg>
      <pc:sldChg chg="modSp mod">
        <pc:chgData name="Anuj Kumar" userId="fbbf561fc1d5fd09" providerId="LiveId" clId="{18B9B666-92F2-4A55-B6BE-536E9E8D81FB}" dt="2023-04-20T12:07:29.506" v="2510" actId="20577"/>
        <pc:sldMkLst>
          <pc:docMk/>
          <pc:sldMk cId="1996721101" sldId="37572"/>
        </pc:sldMkLst>
        <pc:spChg chg="mod">
          <ac:chgData name="Anuj Kumar" userId="fbbf561fc1d5fd09" providerId="LiveId" clId="{18B9B666-92F2-4A55-B6BE-536E9E8D81FB}" dt="2023-04-20T12:07:29.506" v="2510" actId="20577"/>
          <ac:spMkLst>
            <pc:docMk/>
            <pc:sldMk cId="1996721101" sldId="37572"/>
            <ac:spMk id="7" creationId="{00000000-0000-0000-0000-000000000000}"/>
          </ac:spMkLst>
        </pc:spChg>
      </pc:sldChg>
      <pc:sldChg chg="del">
        <pc:chgData name="Anuj Kumar" userId="fbbf561fc1d5fd09" providerId="LiveId" clId="{18B9B666-92F2-4A55-B6BE-536E9E8D81FB}" dt="2023-04-19T14:24:14.543" v="1" actId="47"/>
        <pc:sldMkLst>
          <pc:docMk/>
          <pc:sldMk cId="3401414958" sldId="37818"/>
        </pc:sldMkLst>
      </pc:sldChg>
      <pc:sldChg chg="del">
        <pc:chgData name="Anuj Kumar" userId="fbbf561fc1d5fd09" providerId="LiveId" clId="{18B9B666-92F2-4A55-B6BE-536E9E8D81FB}" dt="2023-04-19T14:24:12.379" v="0" actId="47"/>
        <pc:sldMkLst>
          <pc:docMk/>
          <pc:sldMk cId="1935911269" sldId="37856"/>
        </pc:sldMkLst>
      </pc:sldChg>
      <pc:sldChg chg="add">
        <pc:chgData name="Anuj Kumar" userId="fbbf561fc1d5fd09" providerId="LiveId" clId="{18B9B666-92F2-4A55-B6BE-536E9E8D81FB}" dt="2023-04-19T14:24:25.381" v="3"/>
        <pc:sldMkLst>
          <pc:docMk/>
          <pc:sldMk cId="940301773" sldId="37874"/>
        </pc:sldMkLst>
      </pc:sldChg>
      <pc:sldChg chg="add">
        <pc:chgData name="Anuj Kumar" userId="fbbf561fc1d5fd09" providerId="LiveId" clId="{18B9B666-92F2-4A55-B6BE-536E9E8D81FB}" dt="2023-04-19T14:24:25.381" v="3"/>
        <pc:sldMkLst>
          <pc:docMk/>
          <pc:sldMk cId="534154205" sldId="37875"/>
        </pc:sldMkLst>
      </pc:sldChg>
      <pc:sldChg chg="modSp add mod">
        <pc:chgData name="Anuj Kumar" userId="fbbf561fc1d5fd09" providerId="LiveId" clId="{18B9B666-92F2-4A55-B6BE-536E9E8D81FB}" dt="2023-04-20T11:14:12.521" v="988" actId="20577"/>
        <pc:sldMkLst>
          <pc:docMk/>
          <pc:sldMk cId="2614416150" sldId="37876"/>
        </pc:sldMkLst>
        <pc:spChg chg="mod">
          <ac:chgData name="Anuj Kumar" userId="fbbf561fc1d5fd09" providerId="LiveId" clId="{18B9B666-92F2-4A55-B6BE-536E9E8D81FB}" dt="2023-04-20T11:14:12.521" v="988" actId="20577"/>
          <ac:spMkLst>
            <pc:docMk/>
            <pc:sldMk cId="2614416150" sldId="37876"/>
            <ac:spMk id="3" creationId="{67EB1CA5-E6B0-1E53-5C8F-9568D9A39227}"/>
          </ac:spMkLst>
        </pc:spChg>
        <pc:spChg chg="mod">
          <ac:chgData name="Anuj Kumar" userId="fbbf561fc1d5fd09" providerId="LiveId" clId="{18B9B666-92F2-4A55-B6BE-536E9E8D81FB}" dt="2023-04-20T11:14:09.815" v="987" actId="20577"/>
          <ac:spMkLst>
            <pc:docMk/>
            <pc:sldMk cId="2614416150" sldId="37876"/>
            <ac:spMk id="10" creationId="{7A2A7EC3-852A-5A16-F0B5-3531D0D66745}"/>
          </ac:spMkLst>
        </pc:spChg>
      </pc:sldChg>
      <pc:sldChg chg="addSp delSp modSp add replId">
        <pc:chgData name="Anuj Kumar" userId="fbbf561fc1d5fd09" providerId="LiveId" clId="{18B9B666-92F2-4A55-B6BE-536E9E8D81FB}" dt="2023-04-20T11:50:07.398" v="993" actId="1076"/>
        <pc:sldMkLst>
          <pc:docMk/>
          <pc:sldMk cId="3711263124" sldId="37877"/>
        </pc:sldMkLst>
        <pc:picChg chg="add mod">
          <ac:chgData name="Anuj Kumar" userId="fbbf561fc1d5fd09" providerId="LiveId" clId="{18B9B666-92F2-4A55-B6BE-536E9E8D81FB}" dt="2023-04-20T11:50:07.398" v="993" actId="1076"/>
          <ac:picMkLst>
            <pc:docMk/>
            <pc:sldMk cId="3711263124" sldId="37877"/>
            <ac:picMk id="3074" creationId="{3BD8E87E-2BE8-975A-B1A7-71C0AB8774D1}"/>
          </ac:picMkLst>
        </pc:picChg>
        <pc:picChg chg="del">
          <ac:chgData name="Anuj Kumar" userId="fbbf561fc1d5fd09" providerId="LiveId" clId="{18B9B666-92F2-4A55-B6BE-536E9E8D81FB}" dt="2023-04-20T11:50:00.451" v="989" actId="478"/>
          <ac:picMkLst>
            <pc:docMk/>
            <pc:sldMk cId="3711263124" sldId="37877"/>
            <ac:picMk id="13314" creationId="{7FA9B35F-4DAC-99F0-07EA-3EBDA9822F44}"/>
          </ac:picMkLst>
        </pc:picChg>
      </pc:sldChg>
      <pc:sldChg chg="modSp add mod replId">
        <pc:chgData name="Anuj Kumar" userId="fbbf561fc1d5fd09" providerId="LiveId" clId="{18B9B666-92F2-4A55-B6BE-536E9E8D81FB}" dt="2023-04-20T12:05:46.979" v="2347"/>
        <pc:sldMkLst>
          <pc:docMk/>
          <pc:sldMk cId="3851414502" sldId="37878"/>
        </pc:sldMkLst>
        <pc:spChg chg="mod">
          <ac:chgData name="Anuj Kumar" userId="fbbf561fc1d5fd09" providerId="LiveId" clId="{18B9B666-92F2-4A55-B6BE-536E9E8D81FB}" dt="2023-04-20T12:05:46.979" v="2347"/>
          <ac:spMkLst>
            <pc:docMk/>
            <pc:sldMk cId="3851414502" sldId="37878"/>
            <ac:spMk id="7" creationId="{00000000-0000-0000-0000-000000000000}"/>
          </ac:spMkLst>
        </pc:spChg>
      </pc:sldChg>
      <pc:sldChg chg="modSp add mod">
        <pc:chgData name="Anuj Kumar" userId="fbbf561fc1d5fd09" providerId="LiveId" clId="{18B9B666-92F2-4A55-B6BE-536E9E8D81FB}" dt="2023-04-20T11:51:38.350" v="1380" actId="20577"/>
        <pc:sldMkLst>
          <pc:docMk/>
          <pc:sldMk cId="2996122308" sldId="37879"/>
        </pc:sldMkLst>
        <pc:spChg chg="mod">
          <ac:chgData name="Anuj Kumar" userId="fbbf561fc1d5fd09" providerId="LiveId" clId="{18B9B666-92F2-4A55-B6BE-536E9E8D81FB}" dt="2023-04-20T11:51:38.350" v="1380" actId="20577"/>
          <ac:spMkLst>
            <pc:docMk/>
            <pc:sldMk cId="2996122308" sldId="37879"/>
            <ac:spMk id="3" creationId="{67EB1CA5-E6B0-1E53-5C8F-9568D9A39227}"/>
          </ac:spMkLst>
        </pc:spChg>
        <pc:spChg chg="mod">
          <ac:chgData name="Anuj Kumar" userId="fbbf561fc1d5fd09" providerId="LiveId" clId="{18B9B666-92F2-4A55-B6BE-536E9E8D81FB}" dt="2023-04-20T11:51:35.522" v="1379" actId="20577"/>
          <ac:spMkLst>
            <pc:docMk/>
            <pc:sldMk cId="2996122308" sldId="37879"/>
            <ac:spMk id="10" creationId="{7A2A7EC3-852A-5A16-F0B5-3531D0D66745}"/>
          </ac:spMkLst>
        </pc:spChg>
      </pc:sldChg>
      <pc:sldChg chg="addSp delSp modSp add replId">
        <pc:chgData name="Anuj Kumar" userId="fbbf561fc1d5fd09" providerId="LiveId" clId="{18B9B666-92F2-4A55-B6BE-536E9E8D81FB}" dt="2023-04-20T11:52:14.764" v="1384" actId="1076"/>
        <pc:sldMkLst>
          <pc:docMk/>
          <pc:sldMk cId="326351801" sldId="37880"/>
        </pc:sldMkLst>
        <pc:picChg chg="del">
          <ac:chgData name="Anuj Kumar" userId="fbbf561fc1d5fd09" providerId="LiveId" clId="{18B9B666-92F2-4A55-B6BE-536E9E8D81FB}" dt="2023-04-20T11:52:10.889" v="1381" actId="478"/>
          <ac:picMkLst>
            <pc:docMk/>
            <pc:sldMk cId="326351801" sldId="37880"/>
            <ac:picMk id="3074" creationId="{3BD8E87E-2BE8-975A-B1A7-71C0AB8774D1}"/>
          </ac:picMkLst>
        </pc:picChg>
        <pc:picChg chg="add mod">
          <ac:chgData name="Anuj Kumar" userId="fbbf561fc1d5fd09" providerId="LiveId" clId="{18B9B666-92F2-4A55-B6BE-536E9E8D81FB}" dt="2023-04-20T11:52:14.764" v="1384" actId="1076"/>
          <ac:picMkLst>
            <pc:docMk/>
            <pc:sldMk cId="326351801" sldId="37880"/>
            <ac:picMk id="4098" creationId="{01973438-5F37-F58C-9442-6B0C64BBAAA5}"/>
          </ac:picMkLst>
        </pc:picChg>
      </pc:sldChg>
      <pc:sldChg chg="modSp add mod replId">
        <pc:chgData name="Anuj Kumar" userId="fbbf561fc1d5fd09" providerId="LiveId" clId="{18B9B666-92F2-4A55-B6BE-536E9E8D81FB}" dt="2023-04-20T12:08:44.634" v="2562" actId="21"/>
        <pc:sldMkLst>
          <pc:docMk/>
          <pc:sldMk cId="369361884" sldId="37881"/>
        </pc:sldMkLst>
        <pc:spChg chg="mod">
          <ac:chgData name="Anuj Kumar" userId="fbbf561fc1d5fd09" providerId="LiveId" clId="{18B9B666-92F2-4A55-B6BE-536E9E8D81FB}" dt="2023-04-20T12:08:44.634" v="2562" actId="21"/>
          <ac:spMkLst>
            <pc:docMk/>
            <pc:sldMk cId="369361884" sldId="37881"/>
            <ac:spMk id="7" creationId="{00000000-0000-0000-0000-000000000000}"/>
          </ac:spMkLst>
        </pc:spChg>
      </pc:sldChg>
      <pc:sldChg chg="modSp add mod modAnim">
        <pc:chgData name="Anuj Kumar" userId="fbbf561fc1d5fd09" providerId="LiveId" clId="{18B9B666-92F2-4A55-B6BE-536E9E8D81FB}" dt="2023-04-20T11:54:43.036" v="1703" actId="20577"/>
        <pc:sldMkLst>
          <pc:docMk/>
          <pc:sldMk cId="445782036" sldId="37882"/>
        </pc:sldMkLst>
        <pc:spChg chg="mod">
          <ac:chgData name="Anuj Kumar" userId="fbbf561fc1d5fd09" providerId="LiveId" clId="{18B9B666-92F2-4A55-B6BE-536E9E8D81FB}" dt="2023-04-20T11:54:43.036" v="1703" actId="20577"/>
          <ac:spMkLst>
            <pc:docMk/>
            <pc:sldMk cId="445782036" sldId="37882"/>
            <ac:spMk id="3" creationId="{67EB1CA5-E6B0-1E53-5C8F-9568D9A39227}"/>
          </ac:spMkLst>
        </pc:spChg>
        <pc:spChg chg="mod">
          <ac:chgData name="Anuj Kumar" userId="fbbf561fc1d5fd09" providerId="LiveId" clId="{18B9B666-92F2-4A55-B6BE-536E9E8D81FB}" dt="2023-04-20T11:53:18.911" v="1529" actId="20577"/>
          <ac:spMkLst>
            <pc:docMk/>
            <pc:sldMk cId="445782036" sldId="37882"/>
            <ac:spMk id="10" creationId="{7A2A7EC3-852A-5A16-F0B5-3531D0D66745}"/>
          </ac:spMkLst>
        </pc:spChg>
      </pc:sldChg>
      <pc:sldChg chg="addSp delSp modSp add replId">
        <pc:chgData name="Anuj Kumar" userId="fbbf561fc1d5fd09" providerId="LiveId" clId="{18B9B666-92F2-4A55-B6BE-536E9E8D81FB}" dt="2023-04-20T11:53:29.372" v="1533" actId="1076"/>
        <pc:sldMkLst>
          <pc:docMk/>
          <pc:sldMk cId="3530590096" sldId="37883"/>
        </pc:sldMkLst>
        <pc:picChg chg="del">
          <ac:chgData name="Anuj Kumar" userId="fbbf561fc1d5fd09" providerId="LiveId" clId="{18B9B666-92F2-4A55-B6BE-536E9E8D81FB}" dt="2023-04-20T11:53:24.809" v="1530" actId="478"/>
          <ac:picMkLst>
            <pc:docMk/>
            <pc:sldMk cId="3530590096" sldId="37883"/>
            <ac:picMk id="4098" creationId="{01973438-5F37-F58C-9442-6B0C64BBAAA5}"/>
          </ac:picMkLst>
        </pc:picChg>
        <pc:picChg chg="add mod">
          <ac:chgData name="Anuj Kumar" userId="fbbf561fc1d5fd09" providerId="LiveId" clId="{18B9B666-92F2-4A55-B6BE-536E9E8D81FB}" dt="2023-04-20T11:53:29.372" v="1533" actId="1076"/>
          <ac:picMkLst>
            <pc:docMk/>
            <pc:sldMk cId="3530590096" sldId="37883"/>
            <ac:picMk id="5122" creationId="{2C7E1C46-0482-50F9-0096-8D092980AFAE}"/>
          </ac:picMkLst>
        </pc:picChg>
      </pc:sldChg>
      <pc:sldChg chg="modSp add mod replId">
        <pc:chgData name="Anuj Kumar" userId="fbbf561fc1d5fd09" providerId="LiveId" clId="{18B9B666-92F2-4A55-B6BE-536E9E8D81FB}" dt="2023-04-20T12:10:56.714" v="2856" actId="20577"/>
        <pc:sldMkLst>
          <pc:docMk/>
          <pc:sldMk cId="2031025829" sldId="37884"/>
        </pc:sldMkLst>
        <pc:spChg chg="mod">
          <ac:chgData name="Anuj Kumar" userId="fbbf561fc1d5fd09" providerId="LiveId" clId="{18B9B666-92F2-4A55-B6BE-536E9E8D81FB}" dt="2023-04-20T12:10:56.714" v="2856" actId="20577"/>
          <ac:spMkLst>
            <pc:docMk/>
            <pc:sldMk cId="2031025829" sldId="37884"/>
            <ac:spMk id="7" creationId="{00000000-0000-0000-0000-000000000000}"/>
          </ac:spMkLst>
        </pc:spChg>
      </pc:sldChg>
      <pc:sldChg chg="modSp add mod modAnim">
        <pc:chgData name="Anuj Kumar" userId="fbbf561fc1d5fd09" providerId="LiveId" clId="{18B9B666-92F2-4A55-B6BE-536E9E8D81FB}" dt="2023-04-20T11:55:22.608" v="1819" actId="20577"/>
        <pc:sldMkLst>
          <pc:docMk/>
          <pc:sldMk cId="1245492107" sldId="37885"/>
        </pc:sldMkLst>
        <pc:spChg chg="mod">
          <ac:chgData name="Anuj Kumar" userId="fbbf561fc1d5fd09" providerId="LiveId" clId="{18B9B666-92F2-4A55-B6BE-536E9E8D81FB}" dt="2023-04-20T11:55:22.608" v="1819" actId="20577"/>
          <ac:spMkLst>
            <pc:docMk/>
            <pc:sldMk cId="1245492107" sldId="37885"/>
            <ac:spMk id="3" creationId="{67EB1CA5-E6B0-1E53-5C8F-9568D9A39227}"/>
          </ac:spMkLst>
        </pc:spChg>
        <pc:spChg chg="mod">
          <ac:chgData name="Anuj Kumar" userId="fbbf561fc1d5fd09" providerId="LiveId" clId="{18B9B666-92F2-4A55-B6BE-536E9E8D81FB}" dt="2023-04-20T11:55:18.694" v="1815" actId="20577"/>
          <ac:spMkLst>
            <pc:docMk/>
            <pc:sldMk cId="1245492107" sldId="37885"/>
            <ac:spMk id="10" creationId="{7A2A7EC3-852A-5A16-F0B5-3531D0D66745}"/>
          </ac:spMkLst>
        </pc:spChg>
      </pc:sldChg>
      <pc:sldChg chg="addSp delSp modSp add replId">
        <pc:chgData name="Anuj Kumar" userId="fbbf561fc1d5fd09" providerId="LiveId" clId="{18B9B666-92F2-4A55-B6BE-536E9E8D81FB}" dt="2023-04-20T11:55:40.007" v="1824" actId="1076"/>
        <pc:sldMkLst>
          <pc:docMk/>
          <pc:sldMk cId="1202332078" sldId="37886"/>
        </pc:sldMkLst>
        <pc:picChg chg="del">
          <ac:chgData name="Anuj Kumar" userId="fbbf561fc1d5fd09" providerId="LiveId" clId="{18B9B666-92F2-4A55-B6BE-536E9E8D81FB}" dt="2023-04-20T11:55:32.785" v="1820" actId="478"/>
          <ac:picMkLst>
            <pc:docMk/>
            <pc:sldMk cId="1202332078" sldId="37886"/>
            <ac:picMk id="5122" creationId="{2C7E1C46-0482-50F9-0096-8D092980AFAE}"/>
          </ac:picMkLst>
        </pc:picChg>
        <pc:picChg chg="add mod">
          <ac:chgData name="Anuj Kumar" userId="fbbf561fc1d5fd09" providerId="LiveId" clId="{18B9B666-92F2-4A55-B6BE-536E9E8D81FB}" dt="2023-04-20T11:55:40.007" v="1824" actId="1076"/>
          <ac:picMkLst>
            <pc:docMk/>
            <pc:sldMk cId="1202332078" sldId="37886"/>
            <ac:picMk id="6146" creationId="{E70D7A62-E9EE-C00B-BC3F-733986D73A44}"/>
          </ac:picMkLst>
        </pc:picChg>
      </pc:sldChg>
      <pc:sldChg chg="modSp add mod replId">
        <pc:chgData name="Anuj Kumar" userId="fbbf561fc1d5fd09" providerId="LiveId" clId="{18B9B666-92F2-4A55-B6BE-536E9E8D81FB}" dt="2023-04-20T12:12:23.274" v="2885" actId="6549"/>
        <pc:sldMkLst>
          <pc:docMk/>
          <pc:sldMk cId="978393315" sldId="37887"/>
        </pc:sldMkLst>
        <pc:spChg chg="mod">
          <ac:chgData name="Anuj Kumar" userId="fbbf561fc1d5fd09" providerId="LiveId" clId="{18B9B666-92F2-4A55-B6BE-536E9E8D81FB}" dt="2023-04-20T12:12:23.274" v="2885" actId="6549"/>
          <ac:spMkLst>
            <pc:docMk/>
            <pc:sldMk cId="978393315" sldId="37887"/>
            <ac:spMk id="7" creationId="{00000000-0000-0000-0000-000000000000}"/>
          </ac:spMkLst>
        </pc:spChg>
      </pc:sldChg>
      <pc:sldChg chg="modSp add mod">
        <pc:chgData name="Anuj Kumar" userId="fbbf561fc1d5fd09" providerId="LiveId" clId="{18B9B666-92F2-4A55-B6BE-536E9E8D81FB}" dt="2023-04-20T11:57:37.213" v="2217" actId="20577"/>
        <pc:sldMkLst>
          <pc:docMk/>
          <pc:sldMk cId="2855772996" sldId="37888"/>
        </pc:sldMkLst>
        <pc:spChg chg="mod">
          <ac:chgData name="Anuj Kumar" userId="fbbf561fc1d5fd09" providerId="LiveId" clId="{18B9B666-92F2-4A55-B6BE-536E9E8D81FB}" dt="2023-04-20T11:57:37.213" v="2217" actId="20577"/>
          <ac:spMkLst>
            <pc:docMk/>
            <pc:sldMk cId="2855772996" sldId="37888"/>
            <ac:spMk id="3" creationId="{67EB1CA5-E6B0-1E53-5C8F-9568D9A39227}"/>
          </ac:spMkLst>
        </pc:spChg>
        <pc:spChg chg="mod">
          <ac:chgData name="Anuj Kumar" userId="fbbf561fc1d5fd09" providerId="LiveId" clId="{18B9B666-92F2-4A55-B6BE-536E9E8D81FB}" dt="2023-04-20T11:57:28.232" v="2216" actId="5793"/>
          <ac:spMkLst>
            <pc:docMk/>
            <pc:sldMk cId="2855772996" sldId="37888"/>
            <ac:spMk id="10" creationId="{7A2A7EC3-852A-5A16-F0B5-3531D0D66745}"/>
          </ac:spMkLst>
        </pc:spChg>
      </pc:sldChg>
      <pc:sldChg chg="addSp delSp modSp add replId">
        <pc:chgData name="Anuj Kumar" userId="fbbf561fc1d5fd09" providerId="LiveId" clId="{18B9B666-92F2-4A55-B6BE-536E9E8D81FB}" dt="2023-04-20T11:57:49.568" v="2221" actId="1076"/>
        <pc:sldMkLst>
          <pc:docMk/>
          <pc:sldMk cId="793840844" sldId="37889"/>
        </pc:sldMkLst>
        <pc:picChg chg="del">
          <ac:chgData name="Anuj Kumar" userId="fbbf561fc1d5fd09" providerId="LiveId" clId="{18B9B666-92F2-4A55-B6BE-536E9E8D81FB}" dt="2023-04-20T11:57:46.425" v="2218" actId="478"/>
          <ac:picMkLst>
            <pc:docMk/>
            <pc:sldMk cId="793840844" sldId="37889"/>
            <ac:picMk id="6146" creationId="{E70D7A62-E9EE-C00B-BC3F-733986D73A44}"/>
          </ac:picMkLst>
        </pc:picChg>
        <pc:picChg chg="add mod">
          <ac:chgData name="Anuj Kumar" userId="fbbf561fc1d5fd09" providerId="LiveId" clId="{18B9B666-92F2-4A55-B6BE-536E9E8D81FB}" dt="2023-04-20T11:57:49.568" v="2221" actId="1076"/>
          <ac:picMkLst>
            <pc:docMk/>
            <pc:sldMk cId="793840844" sldId="37889"/>
            <ac:picMk id="7170" creationId="{8C47F0DE-9726-81F0-3C88-57ED25F427BE}"/>
          </ac:picMkLst>
        </pc:picChg>
      </pc:sldChg>
      <pc:sldChg chg="modSp add mod replId">
        <pc:chgData name="Anuj Kumar" userId="fbbf561fc1d5fd09" providerId="LiveId" clId="{18B9B666-92F2-4A55-B6BE-536E9E8D81FB}" dt="2023-04-20T12:14:23.362" v="3003" actId="21"/>
        <pc:sldMkLst>
          <pc:docMk/>
          <pc:sldMk cId="2079920842" sldId="37890"/>
        </pc:sldMkLst>
        <pc:spChg chg="mod">
          <ac:chgData name="Anuj Kumar" userId="fbbf561fc1d5fd09" providerId="LiveId" clId="{18B9B666-92F2-4A55-B6BE-536E9E8D81FB}" dt="2023-04-20T12:14:23.362" v="3003" actId="21"/>
          <ac:spMkLst>
            <pc:docMk/>
            <pc:sldMk cId="2079920842" sldId="37890"/>
            <ac:spMk id="7" creationId="{00000000-0000-0000-0000-000000000000}"/>
          </ac:spMkLst>
        </pc:spChg>
      </pc:sldChg>
      <pc:sldChg chg="modSp add mod">
        <pc:chgData name="Anuj Kumar" userId="fbbf561fc1d5fd09" providerId="LiveId" clId="{18B9B666-92F2-4A55-B6BE-536E9E8D81FB}" dt="2023-04-20T12:09:20.505" v="2626" actId="20577"/>
        <pc:sldMkLst>
          <pc:docMk/>
          <pc:sldMk cId="441880236" sldId="37891"/>
        </pc:sldMkLst>
        <pc:spChg chg="mod">
          <ac:chgData name="Anuj Kumar" userId="fbbf561fc1d5fd09" providerId="LiveId" clId="{18B9B666-92F2-4A55-B6BE-536E9E8D81FB}" dt="2023-04-20T12:09:20.505" v="2626" actId="20577"/>
          <ac:spMkLst>
            <pc:docMk/>
            <pc:sldMk cId="441880236" sldId="37891"/>
            <ac:spMk id="7" creationId="{00000000-0000-0000-0000-000000000000}"/>
          </ac:spMkLst>
        </pc:spChg>
      </pc:sldChg>
      <pc:sldChg chg="modSp add mod">
        <pc:chgData name="Anuj Kumar" userId="fbbf561fc1d5fd09" providerId="LiveId" clId="{18B9B666-92F2-4A55-B6BE-536E9E8D81FB}" dt="2023-04-20T12:15:20.410" v="3012" actId="20577"/>
        <pc:sldMkLst>
          <pc:docMk/>
          <pc:sldMk cId="866602354" sldId="37892"/>
        </pc:sldMkLst>
        <pc:spChg chg="mod">
          <ac:chgData name="Anuj Kumar" userId="fbbf561fc1d5fd09" providerId="LiveId" clId="{18B9B666-92F2-4A55-B6BE-536E9E8D81FB}" dt="2023-04-20T12:15:20.410" v="3012" actId="20577"/>
          <ac:spMkLst>
            <pc:docMk/>
            <pc:sldMk cId="866602354" sldId="37892"/>
            <ac:spMk id="7" creationId="{00000000-0000-0000-0000-000000000000}"/>
          </ac:spMkLst>
        </pc:spChg>
      </pc:sldChg>
      <pc:sldChg chg="modSp add mod">
        <pc:chgData name="Anuj Kumar" userId="fbbf561fc1d5fd09" providerId="LiveId" clId="{18B9B666-92F2-4A55-B6BE-536E9E8D81FB}" dt="2023-04-20T12:20:48.775" v="3309" actId="20577"/>
        <pc:sldMkLst>
          <pc:docMk/>
          <pc:sldMk cId="2008431374" sldId="37893"/>
        </pc:sldMkLst>
        <pc:spChg chg="mod">
          <ac:chgData name="Anuj Kumar" userId="fbbf561fc1d5fd09" providerId="LiveId" clId="{18B9B666-92F2-4A55-B6BE-536E9E8D81FB}" dt="2023-04-20T12:20:48.775" v="3309" actId="20577"/>
          <ac:spMkLst>
            <pc:docMk/>
            <pc:sldMk cId="2008431374" sldId="37893"/>
            <ac:spMk id="7" creationId="{00000000-0000-0000-0000-000000000000}"/>
          </ac:spMkLst>
        </pc:spChg>
      </pc:sldChg>
      <pc:sldChg chg="modSp add mod">
        <pc:chgData name="Anuj Kumar" userId="fbbf561fc1d5fd09" providerId="LiveId" clId="{18B9B666-92F2-4A55-B6BE-536E9E8D81FB}" dt="2023-04-20T12:25:53.802" v="3533" actId="20577"/>
        <pc:sldMkLst>
          <pc:docMk/>
          <pc:sldMk cId="2885095205" sldId="37894"/>
        </pc:sldMkLst>
        <pc:spChg chg="mod">
          <ac:chgData name="Anuj Kumar" userId="fbbf561fc1d5fd09" providerId="LiveId" clId="{18B9B666-92F2-4A55-B6BE-536E9E8D81FB}" dt="2023-04-20T12:25:53.802" v="3533" actId="20577"/>
          <ac:spMkLst>
            <pc:docMk/>
            <pc:sldMk cId="2885095205" sldId="37894"/>
            <ac:spMk id="10" creationId="{7A2A7EC3-852A-5A16-F0B5-3531D0D66745}"/>
          </ac:spMkLst>
        </pc:spChg>
      </pc:sldChg>
      <pc:sldChg chg="addSp delSp modSp add mod">
        <pc:chgData name="Anuj Kumar" userId="fbbf561fc1d5fd09" providerId="LiveId" clId="{18B9B666-92F2-4A55-B6BE-536E9E8D81FB}" dt="2023-04-20T12:27:38.076" v="3761" actId="1076"/>
        <pc:sldMkLst>
          <pc:docMk/>
          <pc:sldMk cId="4292949081" sldId="37895"/>
        </pc:sldMkLst>
        <pc:picChg chg="add mod">
          <ac:chgData name="Anuj Kumar" userId="fbbf561fc1d5fd09" providerId="LiveId" clId="{18B9B666-92F2-4A55-B6BE-536E9E8D81FB}" dt="2023-04-20T12:27:38.076" v="3761" actId="1076"/>
          <ac:picMkLst>
            <pc:docMk/>
            <pc:sldMk cId="4292949081" sldId="37895"/>
            <ac:picMk id="4" creationId="{966D1EF4-BB54-964A-7AA2-1E9CA0A27926}"/>
          </ac:picMkLst>
        </pc:picChg>
        <pc:picChg chg="del">
          <ac:chgData name="Anuj Kumar" userId="fbbf561fc1d5fd09" providerId="LiveId" clId="{18B9B666-92F2-4A55-B6BE-536E9E8D81FB}" dt="2023-04-20T12:25:09.926" v="3488" actId="478"/>
          <ac:picMkLst>
            <pc:docMk/>
            <pc:sldMk cId="4292949081" sldId="37895"/>
            <ac:picMk id="7170" creationId="{8C47F0DE-9726-81F0-3C88-57ED25F427BE}"/>
          </ac:picMkLst>
        </pc:picChg>
        <pc:picChg chg="add del mod">
          <ac:chgData name="Anuj Kumar" userId="fbbf561fc1d5fd09" providerId="LiveId" clId="{18B9B666-92F2-4A55-B6BE-536E9E8D81FB}" dt="2023-04-20T12:27:34.088" v="3758" actId="478"/>
          <ac:picMkLst>
            <pc:docMk/>
            <pc:sldMk cId="4292949081" sldId="37895"/>
            <ac:picMk id="8194" creationId="{D8846F1F-4D61-D023-8D37-DBABFDA59FAA}"/>
          </ac:picMkLst>
        </pc:picChg>
      </pc:sldChg>
      <pc:sldChg chg="modSp add mod">
        <pc:chgData name="Anuj Kumar" userId="fbbf561fc1d5fd09" providerId="LiveId" clId="{18B9B666-92F2-4A55-B6BE-536E9E8D81FB}" dt="2023-04-20T12:30:24.138" v="4100" actId="20577"/>
        <pc:sldMkLst>
          <pc:docMk/>
          <pc:sldMk cId="756823036" sldId="37896"/>
        </pc:sldMkLst>
        <pc:spChg chg="mod">
          <ac:chgData name="Anuj Kumar" userId="fbbf561fc1d5fd09" providerId="LiveId" clId="{18B9B666-92F2-4A55-B6BE-536E9E8D81FB}" dt="2023-04-20T12:30:24.138" v="4100" actId="20577"/>
          <ac:spMkLst>
            <pc:docMk/>
            <pc:sldMk cId="756823036" sldId="37896"/>
            <ac:spMk id="7" creationId="{00000000-0000-0000-0000-000000000000}"/>
          </ac:spMkLst>
        </pc:spChg>
      </pc:sldChg>
      <pc:sldChg chg="modSp add mod modAnim">
        <pc:chgData name="Anuj Kumar" userId="fbbf561fc1d5fd09" providerId="LiveId" clId="{18B9B666-92F2-4A55-B6BE-536E9E8D81FB}" dt="2023-04-20T12:28:43.466" v="3901" actId="20577"/>
        <pc:sldMkLst>
          <pc:docMk/>
          <pc:sldMk cId="1232017793" sldId="37897"/>
        </pc:sldMkLst>
        <pc:spChg chg="mod">
          <ac:chgData name="Anuj Kumar" userId="fbbf561fc1d5fd09" providerId="LiveId" clId="{18B9B666-92F2-4A55-B6BE-536E9E8D81FB}" dt="2023-04-20T12:28:43.466" v="3901" actId="20577"/>
          <ac:spMkLst>
            <pc:docMk/>
            <pc:sldMk cId="1232017793" sldId="37897"/>
            <ac:spMk id="3" creationId="{67EB1CA5-E6B0-1E53-5C8F-9568D9A39227}"/>
          </ac:spMkLst>
        </pc:spChg>
        <pc:spChg chg="mod">
          <ac:chgData name="Anuj Kumar" userId="fbbf561fc1d5fd09" providerId="LiveId" clId="{18B9B666-92F2-4A55-B6BE-536E9E8D81FB}" dt="2023-04-20T12:28:37.774" v="3897" actId="20577"/>
          <ac:spMkLst>
            <pc:docMk/>
            <pc:sldMk cId="1232017793" sldId="37897"/>
            <ac:spMk id="10" creationId="{7A2A7EC3-852A-5A16-F0B5-3531D0D66745}"/>
          </ac:spMkLst>
        </pc:spChg>
      </pc:sldChg>
      <pc:sldChg chg="addSp delSp modSp add replId">
        <pc:chgData name="Anuj Kumar" userId="fbbf561fc1d5fd09" providerId="LiveId" clId="{18B9B666-92F2-4A55-B6BE-536E9E8D81FB}" dt="2023-04-20T12:27:03.358" v="3757" actId="1076"/>
        <pc:sldMkLst>
          <pc:docMk/>
          <pc:sldMk cId="2354234629" sldId="37898"/>
        </pc:sldMkLst>
        <pc:picChg chg="del">
          <ac:chgData name="Anuj Kumar" userId="fbbf561fc1d5fd09" providerId="LiveId" clId="{18B9B666-92F2-4A55-B6BE-536E9E8D81FB}" dt="2023-04-20T12:27:00.006" v="3754" actId="478"/>
          <ac:picMkLst>
            <pc:docMk/>
            <pc:sldMk cId="2354234629" sldId="37898"/>
            <ac:picMk id="8194" creationId="{D8846F1F-4D61-D023-8D37-DBABFDA59FAA}"/>
          </ac:picMkLst>
        </pc:picChg>
        <pc:picChg chg="add mod">
          <ac:chgData name="Anuj Kumar" userId="fbbf561fc1d5fd09" providerId="LiveId" clId="{18B9B666-92F2-4A55-B6BE-536E9E8D81FB}" dt="2023-04-20T12:27:03.358" v="3757" actId="1076"/>
          <ac:picMkLst>
            <pc:docMk/>
            <pc:sldMk cId="2354234629" sldId="37898"/>
            <ac:picMk id="9218" creationId="{932022A1-CE17-67FA-6BC0-B0403E2B96DD}"/>
          </ac:picMkLst>
        </pc:picChg>
      </pc:sldChg>
      <pc:sldChg chg="modSp add mod replId">
        <pc:chgData name="Anuj Kumar" userId="fbbf561fc1d5fd09" providerId="LiveId" clId="{18B9B666-92F2-4A55-B6BE-536E9E8D81FB}" dt="2023-04-20T12:31:52.073" v="4309" actId="20577"/>
        <pc:sldMkLst>
          <pc:docMk/>
          <pc:sldMk cId="4026578697" sldId="37899"/>
        </pc:sldMkLst>
        <pc:spChg chg="mod">
          <ac:chgData name="Anuj Kumar" userId="fbbf561fc1d5fd09" providerId="LiveId" clId="{18B9B666-92F2-4A55-B6BE-536E9E8D81FB}" dt="2023-04-20T12:31:52.073" v="4309" actId="20577"/>
          <ac:spMkLst>
            <pc:docMk/>
            <pc:sldMk cId="4026578697" sldId="37899"/>
            <ac:spMk id="7" creationId="{00000000-0000-0000-0000-000000000000}"/>
          </ac:spMkLst>
        </pc:spChg>
      </pc:sldChg>
    </pc:docChg>
  </pc:docChgLst>
  <pc:docChgLst>
    <pc:chgData name="Anuj Kumar" userId="fbbf561fc1d5fd09" providerId="LiveId" clId="{54AB61B8-787A-4815-B58D-B4524A0CAB62}"/>
    <pc:docChg chg="custSel addSld delSld modSld sldOrd">
      <pc:chgData name="Anuj Kumar" userId="fbbf561fc1d5fd09" providerId="LiveId" clId="{54AB61B8-787A-4815-B58D-B4524A0CAB62}" dt="2023-04-28T07:04:47.645" v="154"/>
      <pc:docMkLst>
        <pc:docMk/>
      </pc:docMkLst>
      <pc:sldChg chg="addSp delSp modSp mod">
        <pc:chgData name="Anuj Kumar" userId="fbbf561fc1d5fd09" providerId="LiveId" clId="{54AB61B8-787A-4815-B58D-B4524A0CAB62}" dt="2023-04-28T07:04:47.645" v="154"/>
        <pc:sldMkLst>
          <pc:docMk/>
          <pc:sldMk cId="1862188659" sldId="33269"/>
        </pc:sldMkLst>
        <pc:picChg chg="del">
          <ac:chgData name="Anuj Kumar" userId="fbbf561fc1d5fd09" providerId="LiveId" clId="{54AB61B8-787A-4815-B58D-B4524A0CAB62}" dt="2023-04-28T07:04:26.947" v="153" actId="478"/>
          <ac:picMkLst>
            <pc:docMk/>
            <pc:sldMk cId="1862188659" sldId="33269"/>
            <ac:picMk id="2" creationId="{CBFFE70D-6A85-0A9B-BEAE-1345F7342C98}"/>
          </ac:picMkLst>
        </pc:picChg>
        <pc:picChg chg="add mod">
          <ac:chgData name="Anuj Kumar" userId="fbbf561fc1d5fd09" providerId="LiveId" clId="{54AB61B8-787A-4815-B58D-B4524A0CAB62}" dt="2023-04-28T07:04:47.645" v="154"/>
          <ac:picMkLst>
            <pc:docMk/>
            <pc:sldMk cId="1862188659" sldId="33269"/>
            <ac:picMk id="3" creationId="{F0438EDF-DB27-D87F-08B0-6288995AD71D}"/>
          </ac:picMkLst>
        </pc:picChg>
      </pc:sldChg>
      <pc:sldChg chg="add">
        <pc:chgData name="Anuj Kumar" userId="fbbf561fc1d5fd09" providerId="LiveId" clId="{54AB61B8-787A-4815-B58D-B4524A0CAB62}" dt="2023-04-28T06:54:05.492" v="11"/>
        <pc:sldMkLst>
          <pc:docMk/>
          <pc:sldMk cId="484499633" sldId="35630"/>
        </pc:sldMkLst>
      </pc:sldChg>
      <pc:sldChg chg="add del">
        <pc:chgData name="Anuj Kumar" userId="fbbf561fc1d5fd09" providerId="LiveId" clId="{54AB61B8-787A-4815-B58D-B4524A0CAB62}" dt="2023-04-28T06:54:05.492" v="11"/>
        <pc:sldMkLst>
          <pc:docMk/>
          <pc:sldMk cId="94287082" sldId="35633"/>
        </pc:sldMkLst>
      </pc:sldChg>
      <pc:sldChg chg="add del">
        <pc:chgData name="Anuj Kumar" userId="fbbf561fc1d5fd09" providerId="LiveId" clId="{54AB61B8-787A-4815-B58D-B4524A0CAB62}" dt="2023-04-28T06:54:05.492" v="11"/>
        <pc:sldMkLst>
          <pc:docMk/>
          <pc:sldMk cId="1194822234" sldId="35635"/>
        </pc:sldMkLst>
      </pc:sldChg>
      <pc:sldChg chg="del">
        <pc:chgData name="Anuj Kumar" userId="fbbf561fc1d5fd09" providerId="LiveId" clId="{54AB61B8-787A-4815-B58D-B4524A0CAB62}" dt="2023-04-28T06:43:01.941" v="9" actId="47"/>
        <pc:sldMkLst>
          <pc:docMk/>
          <pc:sldMk cId="168239470" sldId="35643"/>
        </pc:sldMkLst>
      </pc:sldChg>
      <pc:sldChg chg="add">
        <pc:chgData name="Anuj Kumar" userId="fbbf561fc1d5fd09" providerId="LiveId" clId="{54AB61B8-787A-4815-B58D-B4524A0CAB62}" dt="2023-04-28T06:54:05.492" v="11"/>
        <pc:sldMkLst>
          <pc:docMk/>
          <pc:sldMk cId="746054981" sldId="35646"/>
        </pc:sldMkLst>
      </pc:sldChg>
      <pc:sldChg chg="del">
        <pc:chgData name="Anuj Kumar" userId="fbbf561fc1d5fd09" providerId="LiveId" clId="{54AB61B8-787A-4815-B58D-B4524A0CAB62}" dt="2023-04-28T06:43:01.941" v="9" actId="47"/>
        <pc:sldMkLst>
          <pc:docMk/>
          <pc:sldMk cId="3645555451" sldId="35649"/>
        </pc:sldMkLst>
      </pc:sldChg>
      <pc:sldChg chg="add del">
        <pc:chgData name="Anuj Kumar" userId="fbbf561fc1d5fd09" providerId="LiveId" clId="{54AB61B8-787A-4815-B58D-B4524A0CAB62}" dt="2023-04-28T06:54:05.492" v="11"/>
        <pc:sldMkLst>
          <pc:docMk/>
          <pc:sldMk cId="836620414" sldId="35652"/>
        </pc:sldMkLst>
      </pc:sldChg>
      <pc:sldChg chg="add del">
        <pc:chgData name="Anuj Kumar" userId="fbbf561fc1d5fd09" providerId="LiveId" clId="{54AB61B8-787A-4815-B58D-B4524A0CAB62}" dt="2023-04-28T06:54:05.492" v="11"/>
        <pc:sldMkLst>
          <pc:docMk/>
          <pc:sldMk cId="4141537534" sldId="35655"/>
        </pc:sldMkLst>
      </pc:sldChg>
      <pc:sldChg chg="del">
        <pc:chgData name="Anuj Kumar" userId="fbbf561fc1d5fd09" providerId="LiveId" clId="{54AB61B8-787A-4815-B58D-B4524A0CAB62}" dt="2023-04-28T06:43:01.941" v="9" actId="47"/>
        <pc:sldMkLst>
          <pc:docMk/>
          <pc:sldMk cId="331972894" sldId="35658"/>
        </pc:sldMkLst>
      </pc:sldChg>
      <pc:sldChg chg="del">
        <pc:chgData name="Anuj Kumar" userId="fbbf561fc1d5fd09" providerId="LiveId" clId="{54AB61B8-787A-4815-B58D-B4524A0CAB62}" dt="2023-04-28T06:43:01.941" v="9" actId="47"/>
        <pc:sldMkLst>
          <pc:docMk/>
          <pc:sldMk cId="413422130" sldId="36393"/>
        </pc:sldMkLst>
      </pc:sldChg>
      <pc:sldChg chg="del">
        <pc:chgData name="Anuj Kumar" userId="fbbf561fc1d5fd09" providerId="LiveId" clId="{54AB61B8-787A-4815-B58D-B4524A0CAB62}" dt="2023-04-28T06:43:01.941" v="9" actId="47"/>
        <pc:sldMkLst>
          <pc:docMk/>
          <pc:sldMk cId="3136171491" sldId="36754"/>
        </pc:sldMkLst>
      </pc:sldChg>
      <pc:sldChg chg="add del">
        <pc:chgData name="Anuj Kumar" userId="fbbf561fc1d5fd09" providerId="LiveId" clId="{54AB61B8-787A-4815-B58D-B4524A0CAB62}" dt="2023-04-28T06:54:05.492" v="11"/>
        <pc:sldMkLst>
          <pc:docMk/>
          <pc:sldMk cId="1903996818" sldId="36881"/>
        </pc:sldMkLst>
      </pc:sldChg>
      <pc:sldChg chg="add del">
        <pc:chgData name="Anuj Kumar" userId="fbbf561fc1d5fd09" providerId="LiveId" clId="{54AB61B8-787A-4815-B58D-B4524A0CAB62}" dt="2023-04-28T06:54:05.492" v="11"/>
        <pc:sldMkLst>
          <pc:docMk/>
          <pc:sldMk cId="3580790076" sldId="36889"/>
        </pc:sldMkLst>
      </pc:sldChg>
      <pc:sldChg chg="del">
        <pc:chgData name="Anuj Kumar" userId="fbbf561fc1d5fd09" providerId="LiveId" clId="{54AB61B8-787A-4815-B58D-B4524A0CAB62}" dt="2023-04-28T06:43:01.941" v="9" actId="47"/>
        <pc:sldMkLst>
          <pc:docMk/>
          <pc:sldMk cId="1717354742" sldId="36892"/>
        </pc:sldMkLst>
      </pc:sldChg>
      <pc:sldChg chg="del">
        <pc:chgData name="Anuj Kumar" userId="fbbf561fc1d5fd09" providerId="LiveId" clId="{54AB61B8-787A-4815-B58D-B4524A0CAB62}" dt="2023-04-28T06:43:04.005" v="10" actId="47"/>
        <pc:sldMkLst>
          <pc:docMk/>
          <pc:sldMk cId="1043410133" sldId="36895"/>
        </pc:sldMkLst>
      </pc:sldChg>
      <pc:sldChg chg="add del">
        <pc:chgData name="Anuj Kumar" userId="fbbf561fc1d5fd09" providerId="LiveId" clId="{54AB61B8-787A-4815-B58D-B4524A0CAB62}" dt="2023-04-28T06:54:05.492" v="11"/>
        <pc:sldMkLst>
          <pc:docMk/>
          <pc:sldMk cId="2036577528" sldId="36912"/>
        </pc:sldMkLst>
      </pc:sldChg>
      <pc:sldChg chg="modSp add mod">
        <pc:chgData name="Anuj Kumar" userId="fbbf561fc1d5fd09" providerId="LiveId" clId="{54AB61B8-787A-4815-B58D-B4524A0CAB62}" dt="2023-04-28T07:03:38.680" v="142" actId="20577"/>
        <pc:sldMkLst>
          <pc:docMk/>
          <pc:sldMk cId="3728394585" sldId="36971"/>
        </pc:sldMkLst>
        <pc:spChg chg="mod">
          <ac:chgData name="Anuj Kumar" userId="fbbf561fc1d5fd09" providerId="LiveId" clId="{54AB61B8-787A-4815-B58D-B4524A0CAB62}" dt="2023-04-28T07:03:38.680" v="142" actId="20577"/>
          <ac:spMkLst>
            <pc:docMk/>
            <pc:sldMk cId="3728394585" sldId="36971"/>
            <ac:spMk id="10" creationId="{7A2A7EC3-852A-5A16-F0B5-3531D0D66745}"/>
          </ac:spMkLst>
        </pc:spChg>
      </pc:sldChg>
      <pc:sldChg chg="modSp add mod">
        <pc:chgData name="Anuj Kumar" userId="fbbf561fc1d5fd09" providerId="LiveId" clId="{54AB61B8-787A-4815-B58D-B4524A0CAB62}" dt="2023-04-28T07:03:46.838" v="144" actId="20577"/>
        <pc:sldMkLst>
          <pc:docMk/>
          <pc:sldMk cId="2709121516" sldId="37018"/>
        </pc:sldMkLst>
        <pc:spChg chg="mod">
          <ac:chgData name="Anuj Kumar" userId="fbbf561fc1d5fd09" providerId="LiveId" clId="{54AB61B8-787A-4815-B58D-B4524A0CAB62}" dt="2023-04-28T07:03:46.838" v="144" actId="20577"/>
          <ac:spMkLst>
            <pc:docMk/>
            <pc:sldMk cId="2709121516" sldId="37018"/>
            <ac:spMk id="10" creationId="{7A2A7EC3-852A-5A16-F0B5-3531D0D66745}"/>
          </ac:spMkLst>
        </pc:spChg>
      </pc:sldChg>
      <pc:sldChg chg="add">
        <pc:chgData name="Anuj Kumar" userId="fbbf561fc1d5fd09" providerId="LiveId" clId="{54AB61B8-787A-4815-B58D-B4524A0CAB62}" dt="2023-04-28T06:54:05.492" v="11"/>
        <pc:sldMkLst>
          <pc:docMk/>
          <pc:sldMk cId="14633242" sldId="37038"/>
        </pc:sldMkLst>
      </pc:sldChg>
      <pc:sldChg chg="del">
        <pc:chgData name="Anuj Kumar" userId="fbbf561fc1d5fd09" providerId="LiveId" clId="{54AB61B8-787A-4815-B58D-B4524A0CAB62}" dt="2023-04-28T06:54:15.140" v="12" actId="47"/>
        <pc:sldMkLst>
          <pc:docMk/>
          <pc:sldMk cId="3369342497" sldId="37163"/>
        </pc:sldMkLst>
      </pc:sldChg>
      <pc:sldChg chg="del">
        <pc:chgData name="Anuj Kumar" userId="fbbf561fc1d5fd09" providerId="LiveId" clId="{54AB61B8-787A-4815-B58D-B4524A0CAB62}" dt="2023-04-28T06:43:01.941" v="9" actId="47"/>
        <pc:sldMkLst>
          <pc:docMk/>
          <pc:sldMk cId="2261309904" sldId="37167"/>
        </pc:sldMkLst>
      </pc:sldChg>
      <pc:sldChg chg="del">
        <pc:chgData name="Anuj Kumar" userId="fbbf561fc1d5fd09" providerId="LiveId" clId="{54AB61B8-787A-4815-B58D-B4524A0CAB62}" dt="2023-04-28T06:43:01.941" v="9" actId="47"/>
        <pc:sldMkLst>
          <pc:docMk/>
          <pc:sldMk cId="323249126" sldId="37170"/>
        </pc:sldMkLst>
      </pc:sldChg>
      <pc:sldChg chg="del">
        <pc:chgData name="Anuj Kumar" userId="fbbf561fc1d5fd09" providerId="LiveId" clId="{54AB61B8-787A-4815-B58D-B4524A0CAB62}" dt="2023-04-28T06:43:01.941" v="9" actId="47"/>
        <pc:sldMkLst>
          <pc:docMk/>
          <pc:sldMk cId="551506382" sldId="37171"/>
        </pc:sldMkLst>
      </pc:sldChg>
      <pc:sldChg chg="del">
        <pc:chgData name="Anuj Kumar" userId="fbbf561fc1d5fd09" providerId="LiveId" clId="{54AB61B8-787A-4815-B58D-B4524A0CAB62}" dt="2023-04-28T06:43:01.941" v="9" actId="47"/>
        <pc:sldMkLst>
          <pc:docMk/>
          <pc:sldMk cId="4255284909" sldId="37174"/>
        </pc:sldMkLst>
      </pc:sldChg>
      <pc:sldChg chg="del">
        <pc:chgData name="Anuj Kumar" userId="fbbf561fc1d5fd09" providerId="LiveId" clId="{54AB61B8-787A-4815-B58D-B4524A0CAB62}" dt="2023-04-28T06:43:01.941" v="9" actId="47"/>
        <pc:sldMkLst>
          <pc:docMk/>
          <pc:sldMk cId="1010596003" sldId="37175"/>
        </pc:sldMkLst>
      </pc:sldChg>
      <pc:sldChg chg="del">
        <pc:chgData name="Anuj Kumar" userId="fbbf561fc1d5fd09" providerId="LiveId" clId="{54AB61B8-787A-4815-B58D-B4524A0CAB62}" dt="2023-04-28T06:43:01.941" v="9" actId="47"/>
        <pc:sldMkLst>
          <pc:docMk/>
          <pc:sldMk cId="1614927639" sldId="37178"/>
        </pc:sldMkLst>
      </pc:sldChg>
      <pc:sldChg chg="del">
        <pc:chgData name="Anuj Kumar" userId="fbbf561fc1d5fd09" providerId="LiveId" clId="{54AB61B8-787A-4815-B58D-B4524A0CAB62}" dt="2023-04-28T06:43:01.941" v="9" actId="47"/>
        <pc:sldMkLst>
          <pc:docMk/>
          <pc:sldMk cId="2947227898" sldId="37179"/>
        </pc:sldMkLst>
      </pc:sldChg>
      <pc:sldChg chg="del">
        <pc:chgData name="Anuj Kumar" userId="fbbf561fc1d5fd09" providerId="LiveId" clId="{54AB61B8-787A-4815-B58D-B4524A0CAB62}" dt="2023-04-28T06:43:01.941" v="9" actId="47"/>
        <pc:sldMkLst>
          <pc:docMk/>
          <pc:sldMk cId="701303103" sldId="37180"/>
        </pc:sldMkLst>
      </pc:sldChg>
      <pc:sldChg chg="del">
        <pc:chgData name="Anuj Kumar" userId="fbbf561fc1d5fd09" providerId="LiveId" clId="{54AB61B8-787A-4815-B58D-B4524A0CAB62}" dt="2023-04-28T06:43:01.941" v="9" actId="47"/>
        <pc:sldMkLst>
          <pc:docMk/>
          <pc:sldMk cId="579178801" sldId="37184"/>
        </pc:sldMkLst>
      </pc:sldChg>
      <pc:sldChg chg="del">
        <pc:chgData name="Anuj Kumar" userId="fbbf561fc1d5fd09" providerId="LiveId" clId="{54AB61B8-787A-4815-B58D-B4524A0CAB62}" dt="2023-04-28T06:43:01.941" v="9" actId="47"/>
        <pc:sldMkLst>
          <pc:docMk/>
          <pc:sldMk cId="3360277525" sldId="37185"/>
        </pc:sldMkLst>
      </pc:sldChg>
      <pc:sldChg chg="del">
        <pc:chgData name="Anuj Kumar" userId="fbbf561fc1d5fd09" providerId="LiveId" clId="{54AB61B8-787A-4815-B58D-B4524A0CAB62}" dt="2023-04-28T06:43:01.941" v="9" actId="47"/>
        <pc:sldMkLst>
          <pc:docMk/>
          <pc:sldMk cId="1597029473" sldId="37186"/>
        </pc:sldMkLst>
      </pc:sldChg>
      <pc:sldChg chg="del">
        <pc:chgData name="Anuj Kumar" userId="fbbf561fc1d5fd09" providerId="LiveId" clId="{54AB61B8-787A-4815-B58D-B4524A0CAB62}" dt="2023-04-28T06:43:01.941" v="9" actId="47"/>
        <pc:sldMkLst>
          <pc:docMk/>
          <pc:sldMk cId="1316972496" sldId="37187"/>
        </pc:sldMkLst>
      </pc:sldChg>
      <pc:sldChg chg="del">
        <pc:chgData name="Anuj Kumar" userId="fbbf561fc1d5fd09" providerId="LiveId" clId="{54AB61B8-787A-4815-B58D-B4524A0CAB62}" dt="2023-04-28T06:43:01.941" v="9" actId="47"/>
        <pc:sldMkLst>
          <pc:docMk/>
          <pc:sldMk cId="885917457" sldId="37189"/>
        </pc:sldMkLst>
      </pc:sldChg>
      <pc:sldChg chg="del">
        <pc:chgData name="Anuj Kumar" userId="fbbf561fc1d5fd09" providerId="LiveId" clId="{54AB61B8-787A-4815-B58D-B4524A0CAB62}" dt="2023-04-28T06:43:01.941" v="9" actId="47"/>
        <pc:sldMkLst>
          <pc:docMk/>
          <pc:sldMk cId="2721209545" sldId="37190"/>
        </pc:sldMkLst>
      </pc:sldChg>
      <pc:sldChg chg="del">
        <pc:chgData name="Anuj Kumar" userId="fbbf561fc1d5fd09" providerId="LiveId" clId="{54AB61B8-787A-4815-B58D-B4524A0CAB62}" dt="2023-04-28T06:43:01.941" v="9" actId="47"/>
        <pc:sldMkLst>
          <pc:docMk/>
          <pc:sldMk cId="543885714" sldId="37192"/>
        </pc:sldMkLst>
      </pc:sldChg>
      <pc:sldChg chg="del">
        <pc:chgData name="Anuj Kumar" userId="fbbf561fc1d5fd09" providerId="LiveId" clId="{54AB61B8-787A-4815-B58D-B4524A0CAB62}" dt="2023-04-28T06:43:01.941" v="9" actId="47"/>
        <pc:sldMkLst>
          <pc:docMk/>
          <pc:sldMk cId="3795501783" sldId="37194"/>
        </pc:sldMkLst>
      </pc:sldChg>
      <pc:sldChg chg="del">
        <pc:chgData name="Anuj Kumar" userId="fbbf561fc1d5fd09" providerId="LiveId" clId="{54AB61B8-787A-4815-B58D-B4524A0CAB62}" dt="2023-04-28T06:43:01.941" v="9" actId="47"/>
        <pc:sldMkLst>
          <pc:docMk/>
          <pc:sldMk cId="2087255969" sldId="37200"/>
        </pc:sldMkLst>
      </pc:sldChg>
      <pc:sldChg chg="del">
        <pc:chgData name="Anuj Kumar" userId="fbbf561fc1d5fd09" providerId="LiveId" clId="{54AB61B8-787A-4815-B58D-B4524A0CAB62}" dt="2023-04-28T06:43:01.941" v="9" actId="47"/>
        <pc:sldMkLst>
          <pc:docMk/>
          <pc:sldMk cId="1016640625" sldId="37205"/>
        </pc:sldMkLst>
      </pc:sldChg>
      <pc:sldChg chg="del">
        <pc:chgData name="Anuj Kumar" userId="fbbf561fc1d5fd09" providerId="LiveId" clId="{54AB61B8-787A-4815-B58D-B4524A0CAB62}" dt="2023-04-28T06:43:01.941" v="9" actId="47"/>
        <pc:sldMkLst>
          <pc:docMk/>
          <pc:sldMk cId="651279281" sldId="37206"/>
        </pc:sldMkLst>
      </pc:sldChg>
      <pc:sldChg chg="del">
        <pc:chgData name="Anuj Kumar" userId="fbbf561fc1d5fd09" providerId="LiveId" clId="{54AB61B8-787A-4815-B58D-B4524A0CAB62}" dt="2023-04-28T06:43:01.941" v="9" actId="47"/>
        <pc:sldMkLst>
          <pc:docMk/>
          <pc:sldMk cId="2914349496" sldId="37207"/>
        </pc:sldMkLst>
      </pc:sldChg>
      <pc:sldChg chg="del">
        <pc:chgData name="Anuj Kumar" userId="fbbf561fc1d5fd09" providerId="LiveId" clId="{54AB61B8-787A-4815-B58D-B4524A0CAB62}" dt="2023-04-28T06:43:01.941" v="9" actId="47"/>
        <pc:sldMkLst>
          <pc:docMk/>
          <pc:sldMk cId="1211097878" sldId="37208"/>
        </pc:sldMkLst>
      </pc:sldChg>
      <pc:sldChg chg="del">
        <pc:chgData name="Anuj Kumar" userId="fbbf561fc1d5fd09" providerId="LiveId" clId="{54AB61B8-787A-4815-B58D-B4524A0CAB62}" dt="2023-04-28T06:43:01.941" v="9" actId="47"/>
        <pc:sldMkLst>
          <pc:docMk/>
          <pc:sldMk cId="861703944" sldId="37209"/>
        </pc:sldMkLst>
      </pc:sldChg>
      <pc:sldChg chg="del">
        <pc:chgData name="Anuj Kumar" userId="fbbf561fc1d5fd09" providerId="LiveId" clId="{54AB61B8-787A-4815-B58D-B4524A0CAB62}" dt="2023-04-28T06:43:01.941" v="9" actId="47"/>
        <pc:sldMkLst>
          <pc:docMk/>
          <pc:sldMk cId="439980791" sldId="37210"/>
        </pc:sldMkLst>
      </pc:sldChg>
      <pc:sldChg chg="del">
        <pc:chgData name="Anuj Kumar" userId="fbbf561fc1d5fd09" providerId="LiveId" clId="{54AB61B8-787A-4815-B58D-B4524A0CAB62}" dt="2023-04-28T06:43:01.941" v="9" actId="47"/>
        <pc:sldMkLst>
          <pc:docMk/>
          <pc:sldMk cId="664844491" sldId="37212"/>
        </pc:sldMkLst>
      </pc:sldChg>
      <pc:sldChg chg="del">
        <pc:chgData name="Anuj Kumar" userId="fbbf561fc1d5fd09" providerId="LiveId" clId="{54AB61B8-787A-4815-B58D-B4524A0CAB62}" dt="2023-04-28T06:43:01.941" v="9" actId="47"/>
        <pc:sldMkLst>
          <pc:docMk/>
          <pc:sldMk cId="2307966198" sldId="37213"/>
        </pc:sldMkLst>
      </pc:sldChg>
      <pc:sldChg chg="del">
        <pc:chgData name="Anuj Kumar" userId="fbbf561fc1d5fd09" providerId="LiveId" clId="{54AB61B8-787A-4815-B58D-B4524A0CAB62}" dt="2023-04-28T06:43:01.941" v="9" actId="47"/>
        <pc:sldMkLst>
          <pc:docMk/>
          <pc:sldMk cId="2525658712" sldId="37215"/>
        </pc:sldMkLst>
      </pc:sldChg>
      <pc:sldChg chg="del">
        <pc:chgData name="Anuj Kumar" userId="fbbf561fc1d5fd09" providerId="LiveId" clId="{54AB61B8-787A-4815-B58D-B4524A0CAB62}" dt="2023-04-28T06:43:01.941" v="9" actId="47"/>
        <pc:sldMkLst>
          <pc:docMk/>
          <pc:sldMk cId="1419489675" sldId="37216"/>
        </pc:sldMkLst>
      </pc:sldChg>
      <pc:sldChg chg="del">
        <pc:chgData name="Anuj Kumar" userId="fbbf561fc1d5fd09" providerId="LiveId" clId="{54AB61B8-787A-4815-B58D-B4524A0CAB62}" dt="2023-04-28T06:43:01.941" v="9" actId="47"/>
        <pc:sldMkLst>
          <pc:docMk/>
          <pc:sldMk cId="1863427272" sldId="37217"/>
        </pc:sldMkLst>
      </pc:sldChg>
      <pc:sldChg chg="del">
        <pc:chgData name="Anuj Kumar" userId="fbbf561fc1d5fd09" providerId="LiveId" clId="{54AB61B8-787A-4815-B58D-B4524A0CAB62}" dt="2023-04-28T06:43:01.941" v="9" actId="47"/>
        <pc:sldMkLst>
          <pc:docMk/>
          <pc:sldMk cId="3986707917" sldId="37219"/>
        </pc:sldMkLst>
      </pc:sldChg>
      <pc:sldChg chg="del">
        <pc:chgData name="Anuj Kumar" userId="fbbf561fc1d5fd09" providerId="LiveId" clId="{54AB61B8-787A-4815-B58D-B4524A0CAB62}" dt="2023-04-28T06:43:01.941" v="9" actId="47"/>
        <pc:sldMkLst>
          <pc:docMk/>
          <pc:sldMk cId="1646118492" sldId="37223"/>
        </pc:sldMkLst>
      </pc:sldChg>
      <pc:sldChg chg="del">
        <pc:chgData name="Anuj Kumar" userId="fbbf561fc1d5fd09" providerId="LiveId" clId="{54AB61B8-787A-4815-B58D-B4524A0CAB62}" dt="2023-04-28T06:43:01.941" v="9" actId="47"/>
        <pc:sldMkLst>
          <pc:docMk/>
          <pc:sldMk cId="1078830102" sldId="37225"/>
        </pc:sldMkLst>
      </pc:sldChg>
      <pc:sldChg chg="del">
        <pc:chgData name="Anuj Kumar" userId="fbbf561fc1d5fd09" providerId="LiveId" clId="{54AB61B8-787A-4815-B58D-B4524A0CAB62}" dt="2023-04-28T06:43:01.941" v="9" actId="47"/>
        <pc:sldMkLst>
          <pc:docMk/>
          <pc:sldMk cId="2201337693" sldId="37228"/>
        </pc:sldMkLst>
      </pc:sldChg>
      <pc:sldChg chg="del">
        <pc:chgData name="Anuj Kumar" userId="fbbf561fc1d5fd09" providerId="LiveId" clId="{54AB61B8-787A-4815-B58D-B4524A0CAB62}" dt="2023-04-28T06:43:01.941" v="9" actId="47"/>
        <pc:sldMkLst>
          <pc:docMk/>
          <pc:sldMk cId="3323662592" sldId="37230"/>
        </pc:sldMkLst>
      </pc:sldChg>
      <pc:sldChg chg="del">
        <pc:chgData name="Anuj Kumar" userId="fbbf561fc1d5fd09" providerId="LiveId" clId="{54AB61B8-787A-4815-B58D-B4524A0CAB62}" dt="2023-04-28T06:43:01.941" v="9" actId="47"/>
        <pc:sldMkLst>
          <pc:docMk/>
          <pc:sldMk cId="3391459994" sldId="37231"/>
        </pc:sldMkLst>
      </pc:sldChg>
      <pc:sldChg chg="del">
        <pc:chgData name="Anuj Kumar" userId="fbbf561fc1d5fd09" providerId="LiveId" clId="{54AB61B8-787A-4815-B58D-B4524A0CAB62}" dt="2023-04-28T06:43:01.941" v="9" actId="47"/>
        <pc:sldMkLst>
          <pc:docMk/>
          <pc:sldMk cId="3938607705" sldId="37232"/>
        </pc:sldMkLst>
      </pc:sldChg>
      <pc:sldChg chg="del">
        <pc:chgData name="Anuj Kumar" userId="fbbf561fc1d5fd09" providerId="LiveId" clId="{54AB61B8-787A-4815-B58D-B4524A0CAB62}" dt="2023-04-28T06:43:01.941" v="9" actId="47"/>
        <pc:sldMkLst>
          <pc:docMk/>
          <pc:sldMk cId="4280091171" sldId="37233"/>
        </pc:sldMkLst>
      </pc:sldChg>
      <pc:sldChg chg="del">
        <pc:chgData name="Anuj Kumar" userId="fbbf561fc1d5fd09" providerId="LiveId" clId="{54AB61B8-787A-4815-B58D-B4524A0CAB62}" dt="2023-04-28T06:43:01.941" v="9" actId="47"/>
        <pc:sldMkLst>
          <pc:docMk/>
          <pc:sldMk cId="2003737663" sldId="37234"/>
        </pc:sldMkLst>
      </pc:sldChg>
      <pc:sldChg chg="del">
        <pc:chgData name="Anuj Kumar" userId="fbbf561fc1d5fd09" providerId="LiveId" clId="{54AB61B8-787A-4815-B58D-B4524A0CAB62}" dt="2023-04-28T06:43:01.941" v="9" actId="47"/>
        <pc:sldMkLst>
          <pc:docMk/>
          <pc:sldMk cId="176577911" sldId="37236"/>
        </pc:sldMkLst>
      </pc:sldChg>
      <pc:sldChg chg="del">
        <pc:chgData name="Anuj Kumar" userId="fbbf561fc1d5fd09" providerId="LiveId" clId="{54AB61B8-787A-4815-B58D-B4524A0CAB62}" dt="2023-04-28T06:43:01.941" v="9" actId="47"/>
        <pc:sldMkLst>
          <pc:docMk/>
          <pc:sldMk cId="3539468118" sldId="37237"/>
        </pc:sldMkLst>
      </pc:sldChg>
      <pc:sldChg chg="del">
        <pc:chgData name="Anuj Kumar" userId="fbbf561fc1d5fd09" providerId="LiveId" clId="{54AB61B8-787A-4815-B58D-B4524A0CAB62}" dt="2023-04-28T06:43:01.941" v="9" actId="47"/>
        <pc:sldMkLst>
          <pc:docMk/>
          <pc:sldMk cId="4031147544" sldId="37239"/>
        </pc:sldMkLst>
      </pc:sldChg>
      <pc:sldChg chg="del">
        <pc:chgData name="Anuj Kumar" userId="fbbf561fc1d5fd09" providerId="LiveId" clId="{54AB61B8-787A-4815-B58D-B4524A0CAB62}" dt="2023-04-28T06:43:01.941" v="9" actId="47"/>
        <pc:sldMkLst>
          <pc:docMk/>
          <pc:sldMk cId="991009156" sldId="37240"/>
        </pc:sldMkLst>
      </pc:sldChg>
      <pc:sldChg chg="del">
        <pc:chgData name="Anuj Kumar" userId="fbbf561fc1d5fd09" providerId="LiveId" clId="{54AB61B8-787A-4815-B58D-B4524A0CAB62}" dt="2023-04-28T06:43:01.941" v="9" actId="47"/>
        <pc:sldMkLst>
          <pc:docMk/>
          <pc:sldMk cId="3974059455" sldId="37243"/>
        </pc:sldMkLst>
      </pc:sldChg>
      <pc:sldChg chg="del">
        <pc:chgData name="Anuj Kumar" userId="fbbf561fc1d5fd09" providerId="LiveId" clId="{54AB61B8-787A-4815-B58D-B4524A0CAB62}" dt="2023-04-28T06:43:01.941" v="9" actId="47"/>
        <pc:sldMkLst>
          <pc:docMk/>
          <pc:sldMk cId="3743649008" sldId="37245"/>
        </pc:sldMkLst>
      </pc:sldChg>
      <pc:sldChg chg="del">
        <pc:chgData name="Anuj Kumar" userId="fbbf561fc1d5fd09" providerId="LiveId" clId="{54AB61B8-787A-4815-B58D-B4524A0CAB62}" dt="2023-04-28T06:43:01.941" v="9" actId="47"/>
        <pc:sldMkLst>
          <pc:docMk/>
          <pc:sldMk cId="1953342330" sldId="37247"/>
        </pc:sldMkLst>
      </pc:sldChg>
      <pc:sldChg chg="del">
        <pc:chgData name="Anuj Kumar" userId="fbbf561fc1d5fd09" providerId="LiveId" clId="{54AB61B8-787A-4815-B58D-B4524A0CAB62}" dt="2023-04-28T06:43:01.941" v="9" actId="47"/>
        <pc:sldMkLst>
          <pc:docMk/>
          <pc:sldMk cId="616667730" sldId="37248"/>
        </pc:sldMkLst>
      </pc:sldChg>
      <pc:sldChg chg="del">
        <pc:chgData name="Anuj Kumar" userId="fbbf561fc1d5fd09" providerId="LiveId" clId="{54AB61B8-787A-4815-B58D-B4524A0CAB62}" dt="2023-04-28T06:43:01.941" v="9" actId="47"/>
        <pc:sldMkLst>
          <pc:docMk/>
          <pc:sldMk cId="743844784" sldId="37250"/>
        </pc:sldMkLst>
      </pc:sldChg>
      <pc:sldChg chg="del">
        <pc:chgData name="Anuj Kumar" userId="fbbf561fc1d5fd09" providerId="LiveId" clId="{54AB61B8-787A-4815-B58D-B4524A0CAB62}" dt="2023-04-28T06:43:01.941" v="9" actId="47"/>
        <pc:sldMkLst>
          <pc:docMk/>
          <pc:sldMk cId="3090116284" sldId="37251"/>
        </pc:sldMkLst>
      </pc:sldChg>
      <pc:sldChg chg="del">
        <pc:chgData name="Anuj Kumar" userId="fbbf561fc1d5fd09" providerId="LiveId" clId="{54AB61B8-787A-4815-B58D-B4524A0CAB62}" dt="2023-04-28T06:43:01.941" v="9" actId="47"/>
        <pc:sldMkLst>
          <pc:docMk/>
          <pc:sldMk cId="619922152" sldId="37252"/>
        </pc:sldMkLst>
      </pc:sldChg>
      <pc:sldChg chg="del">
        <pc:chgData name="Anuj Kumar" userId="fbbf561fc1d5fd09" providerId="LiveId" clId="{54AB61B8-787A-4815-B58D-B4524A0CAB62}" dt="2023-04-28T06:43:01.941" v="9" actId="47"/>
        <pc:sldMkLst>
          <pc:docMk/>
          <pc:sldMk cId="747479718" sldId="37253"/>
        </pc:sldMkLst>
      </pc:sldChg>
      <pc:sldChg chg="del">
        <pc:chgData name="Anuj Kumar" userId="fbbf561fc1d5fd09" providerId="LiveId" clId="{54AB61B8-787A-4815-B58D-B4524A0CAB62}" dt="2023-04-28T06:43:01.941" v="9" actId="47"/>
        <pc:sldMkLst>
          <pc:docMk/>
          <pc:sldMk cId="9467564" sldId="37258"/>
        </pc:sldMkLst>
      </pc:sldChg>
      <pc:sldChg chg="del">
        <pc:chgData name="Anuj Kumar" userId="fbbf561fc1d5fd09" providerId="LiveId" clId="{54AB61B8-787A-4815-B58D-B4524A0CAB62}" dt="2023-04-28T06:43:01.941" v="9" actId="47"/>
        <pc:sldMkLst>
          <pc:docMk/>
          <pc:sldMk cId="758123247" sldId="37260"/>
        </pc:sldMkLst>
      </pc:sldChg>
      <pc:sldChg chg="del">
        <pc:chgData name="Anuj Kumar" userId="fbbf561fc1d5fd09" providerId="LiveId" clId="{54AB61B8-787A-4815-B58D-B4524A0CAB62}" dt="2023-04-28T06:43:01.941" v="9" actId="47"/>
        <pc:sldMkLst>
          <pc:docMk/>
          <pc:sldMk cId="3473000748" sldId="37268"/>
        </pc:sldMkLst>
      </pc:sldChg>
      <pc:sldChg chg="del">
        <pc:chgData name="Anuj Kumar" userId="fbbf561fc1d5fd09" providerId="LiveId" clId="{54AB61B8-787A-4815-B58D-B4524A0CAB62}" dt="2023-04-28T06:43:01.941" v="9" actId="47"/>
        <pc:sldMkLst>
          <pc:docMk/>
          <pc:sldMk cId="3156079259" sldId="37269"/>
        </pc:sldMkLst>
      </pc:sldChg>
      <pc:sldChg chg="add">
        <pc:chgData name="Anuj Kumar" userId="fbbf561fc1d5fd09" providerId="LiveId" clId="{54AB61B8-787A-4815-B58D-B4524A0CAB62}" dt="2023-04-28T06:54:05.492" v="11"/>
        <pc:sldMkLst>
          <pc:docMk/>
          <pc:sldMk cId="3253445767" sldId="37269"/>
        </pc:sldMkLst>
      </pc:sldChg>
      <pc:sldChg chg="del">
        <pc:chgData name="Anuj Kumar" userId="fbbf561fc1d5fd09" providerId="LiveId" clId="{54AB61B8-787A-4815-B58D-B4524A0CAB62}" dt="2023-04-28T06:43:01.941" v="9" actId="47"/>
        <pc:sldMkLst>
          <pc:docMk/>
          <pc:sldMk cId="878307719" sldId="37270"/>
        </pc:sldMkLst>
      </pc:sldChg>
      <pc:sldChg chg="add">
        <pc:chgData name="Anuj Kumar" userId="fbbf561fc1d5fd09" providerId="LiveId" clId="{54AB61B8-787A-4815-B58D-B4524A0CAB62}" dt="2023-04-28T06:54:05.492" v="11"/>
        <pc:sldMkLst>
          <pc:docMk/>
          <pc:sldMk cId="3152017695" sldId="37270"/>
        </pc:sldMkLst>
      </pc:sldChg>
      <pc:sldChg chg="add">
        <pc:chgData name="Anuj Kumar" userId="fbbf561fc1d5fd09" providerId="LiveId" clId="{54AB61B8-787A-4815-B58D-B4524A0CAB62}" dt="2023-04-28T06:54:05.492" v="11"/>
        <pc:sldMkLst>
          <pc:docMk/>
          <pc:sldMk cId="2802732179" sldId="37271"/>
        </pc:sldMkLst>
      </pc:sldChg>
      <pc:sldChg chg="del">
        <pc:chgData name="Anuj Kumar" userId="fbbf561fc1d5fd09" providerId="LiveId" clId="{54AB61B8-787A-4815-B58D-B4524A0CAB62}" dt="2023-04-28T06:43:01.941" v="9" actId="47"/>
        <pc:sldMkLst>
          <pc:docMk/>
          <pc:sldMk cId="4080232044" sldId="37271"/>
        </pc:sldMkLst>
      </pc:sldChg>
      <pc:sldChg chg="del">
        <pc:chgData name="Anuj Kumar" userId="fbbf561fc1d5fd09" providerId="LiveId" clId="{54AB61B8-787A-4815-B58D-B4524A0CAB62}" dt="2023-04-28T06:43:01.941" v="9" actId="47"/>
        <pc:sldMkLst>
          <pc:docMk/>
          <pc:sldMk cId="589088227" sldId="37272"/>
        </pc:sldMkLst>
      </pc:sldChg>
      <pc:sldChg chg="modSp add mod">
        <pc:chgData name="Anuj Kumar" userId="fbbf561fc1d5fd09" providerId="LiveId" clId="{54AB61B8-787A-4815-B58D-B4524A0CAB62}" dt="2023-04-28T06:56:30.161" v="55" actId="6549"/>
        <pc:sldMkLst>
          <pc:docMk/>
          <pc:sldMk cId="398341151" sldId="37273"/>
        </pc:sldMkLst>
        <pc:spChg chg="mod">
          <ac:chgData name="Anuj Kumar" userId="fbbf561fc1d5fd09" providerId="LiveId" clId="{54AB61B8-787A-4815-B58D-B4524A0CAB62}" dt="2023-04-28T06:56:30.161" v="55" actId="6549"/>
          <ac:spMkLst>
            <pc:docMk/>
            <pc:sldMk cId="398341151" sldId="37273"/>
            <ac:spMk id="10" creationId="{7A2A7EC3-852A-5A16-F0B5-3531D0D66745}"/>
          </ac:spMkLst>
        </pc:spChg>
      </pc:sldChg>
      <pc:sldChg chg="del">
        <pc:chgData name="Anuj Kumar" userId="fbbf561fc1d5fd09" providerId="LiveId" clId="{54AB61B8-787A-4815-B58D-B4524A0CAB62}" dt="2023-04-28T06:43:01.941" v="9" actId="47"/>
        <pc:sldMkLst>
          <pc:docMk/>
          <pc:sldMk cId="1704740294" sldId="37273"/>
        </pc:sldMkLst>
      </pc:sldChg>
      <pc:sldChg chg="modSp add mod">
        <pc:chgData name="Anuj Kumar" userId="fbbf561fc1d5fd09" providerId="LiveId" clId="{54AB61B8-787A-4815-B58D-B4524A0CAB62}" dt="2023-04-28T06:56:34.243" v="59" actId="20577"/>
        <pc:sldMkLst>
          <pc:docMk/>
          <pc:sldMk cId="1547621104" sldId="37274"/>
        </pc:sldMkLst>
        <pc:spChg chg="mod">
          <ac:chgData name="Anuj Kumar" userId="fbbf561fc1d5fd09" providerId="LiveId" clId="{54AB61B8-787A-4815-B58D-B4524A0CAB62}" dt="2023-04-28T06:56:34.243" v="59" actId="20577"/>
          <ac:spMkLst>
            <pc:docMk/>
            <pc:sldMk cId="1547621104" sldId="37274"/>
            <ac:spMk id="10" creationId="{7A2A7EC3-852A-5A16-F0B5-3531D0D66745}"/>
          </ac:spMkLst>
        </pc:spChg>
      </pc:sldChg>
      <pc:sldChg chg="del">
        <pc:chgData name="Anuj Kumar" userId="fbbf561fc1d5fd09" providerId="LiveId" clId="{54AB61B8-787A-4815-B58D-B4524A0CAB62}" dt="2023-04-28T06:43:01.941" v="9" actId="47"/>
        <pc:sldMkLst>
          <pc:docMk/>
          <pc:sldMk cId="1701139456" sldId="37274"/>
        </pc:sldMkLst>
      </pc:sldChg>
      <pc:sldChg chg="modSp add mod">
        <pc:chgData name="Anuj Kumar" userId="fbbf561fc1d5fd09" providerId="LiveId" clId="{54AB61B8-787A-4815-B58D-B4524A0CAB62}" dt="2023-04-28T06:56:39.827" v="63" actId="20577"/>
        <pc:sldMkLst>
          <pc:docMk/>
          <pc:sldMk cId="1192563023" sldId="37276"/>
        </pc:sldMkLst>
        <pc:spChg chg="mod">
          <ac:chgData name="Anuj Kumar" userId="fbbf561fc1d5fd09" providerId="LiveId" clId="{54AB61B8-787A-4815-B58D-B4524A0CAB62}" dt="2023-04-28T06:56:39.827" v="63" actId="20577"/>
          <ac:spMkLst>
            <pc:docMk/>
            <pc:sldMk cId="1192563023" sldId="37276"/>
            <ac:spMk id="10" creationId="{7A2A7EC3-852A-5A16-F0B5-3531D0D66745}"/>
          </ac:spMkLst>
        </pc:spChg>
      </pc:sldChg>
      <pc:sldChg chg="del">
        <pc:chgData name="Anuj Kumar" userId="fbbf561fc1d5fd09" providerId="LiveId" clId="{54AB61B8-787A-4815-B58D-B4524A0CAB62}" dt="2023-04-28T06:43:01.941" v="9" actId="47"/>
        <pc:sldMkLst>
          <pc:docMk/>
          <pc:sldMk cId="1376831711" sldId="37276"/>
        </pc:sldMkLst>
      </pc:sldChg>
      <pc:sldChg chg="add del">
        <pc:chgData name="Anuj Kumar" userId="fbbf561fc1d5fd09" providerId="LiveId" clId="{54AB61B8-787A-4815-B58D-B4524A0CAB62}" dt="2023-04-28T06:56:44.060" v="64" actId="2696"/>
        <pc:sldMkLst>
          <pc:docMk/>
          <pc:sldMk cId="101210249" sldId="37277"/>
        </pc:sldMkLst>
      </pc:sldChg>
      <pc:sldChg chg="modSp add mod">
        <pc:chgData name="Anuj Kumar" userId="fbbf561fc1d5fd09" providerId="LiveId" clId="{54AB61B8-787A-4815-B58D-B4524A0CAB62}" dt="2023-04-28T06:57:03.552" v="67" actId="20577"/>
        <pc:sldMkLst>
          <pc:docMk/>
          <pc:sldMk cId="2744831197" sldId="37277"/>
        </pc:sldMkLst>
        <pc:spChg chg="mod">
          <ac:chgData name="Anuj Kumar" userId="fbbf561fc1d5fd09" providerId="LiveId" clId="{54AB61B8-787A-4815-B58D-B4524A0CAB62}" dt="2023-04-28T06:57:03.552" v="67" actId="20577"/>
          <ac:spMkLst>
            <pc:docMk/>
            <pc:sldMk cId="2744831197" sldId="37277"/>
            <ac:spMk id="10" creationId="{7A2A7EC3-852A-5A16-F0B5-3531D0D66745}"/>
          </ac:spMkLst>
        </pc:spChg>
      </pc:sldChg>
      <pc:sldChg chg="del">
        <pc:chgData name="Anuj Kumar" userId="fbbf561fc1d5fd09" providerId="LiveId" clId="{54AB61B8-787A-4815-B58D-B4524A0CAB62}" dt="2023-04-28T06:43:01.941" v="9" actId="47"/>
        <pc:sldMkLst>
          <pc:docMk/>
          <pc:sldMk cId="3821216439" sldId="37278"/>
        </pc:sldMkLst>
      </pc:sldChg>
      <pc:sldChg chg="del">
        <pc:chgData name="Anuj Kumar" userId="fbbf561fc1d5fd09" providerId="LiveId" clId="{54AB61B8-787A-4815-B58D-B4524A0CAB62}" dt="2023-04-28T06:43:01.941" v="9" actId="47"/>
        <pc:sldMkLst>
          <pc:docMk/>
          <pc:sldMk cId="3116886700" sldId="37279"/>
        </pc:sldMkLst>
      </pc:sldChg>
      <pc:sldChg chg="del">
        <pc:chgData name="Anuj Kumar" userId="fbbf561fc1d5fd09" providerId="LiveId" clId="{54AB61B8-787A-4815-B58D-B4524A0CAB62}" dt="2023-04-28T06:43:01.941" v="9" actId="47"/>
        <pc:sldMkLst>
          <pc:docMk/>
          <pc:sldMk cId="3982782857" sldId="37280"/>
        </pc:sldMkLst>
      </pc:sldChg>
      <pc:sldChg chg="del">
        <pc:chgData name="Anuj Kumar" userId="fbbf561fc1d5fd09" providerId="LiveId" clId="{54AB61B8-787A-4815-B58D-B4524A0CAB62}" dt="2023-04-28T06:43:01.941" v="9" actId="47"/>
        <pc:sldMkLst>
          <pc:docMk/>
          <pc:sldMk cId="1300831654" sldId="37281"/>
        </pc:sldMkLst>
      </pc:sldChg>
      <pc:sldChg chg="del">
        <pc:chgData name="Anuj Kumar" userId="fbbf561fc1d5fd09" providerId="LiveId" clId="{54AB61B8-787A-4815-B58D-B4524A0CAB62}" dt="2023-04-28T06:43:01.941" v="9" actId="47"/>
        <pc:sldMkLst>
          <pc:docMk/>
          <pc:sldMk cId="257725578" sldId="37283"/>
        </pc:sldMkLst>
      </pc:sldChg>
      <pc:sldChg chg="add">
        <pc:chgData name="Anuj Kumar" userId="fbbf561fc1d5fd09" providerId="LiveId" clId="{54AB61B8-787A-4815-B58D-B4524A0CAB62}" dt="2023-04-28T06:54:05.492" v="11"/>
        <pc:sldMkLst>
          <pc:docMk/>
          <pc:sldMk cId="4035534669" sldId="37283"/>
        </pc:sldMkLst>
      </pc:sldChg>
      <pc:sldChg chg="del">
        <pc:chgData name="Anuj Kumar" userId="fbbf561fc1d5fd09" providerId="LiveId" clId="{54AB61B8-787A-4815-B58D-B4524A0CAB62}" dt="2023-04-28T06:43:01.941" v="9" actId="47"/>
        <pc:sldMkLst>
          <pc:docMk/>
          <pc:sldMk cId="1206397110" sldId="37284"/>
        </pc:sldMkLst>
      </pc:sldChg>
      <pc:sldChg chg="add">
        <pc:chgData name="Anuj Kumar" userId="fbbf561fc1d5fd09" providerId="LiveId" clId="{54AB61B8-787A-4815-B58D-B4524A0CAB62}" dt="2023-04-28T06:54:05.492" v="11"/>
        <pc:sldMkLst>
          <pc:docMk/>
          <pc:sldMk cId="2879249527" sldId="37284"/>
        </pc:sldMkLst>
      </pc:sldChg>
      <pc:sldChg chg="add">
        <pc:chgData name="Anuj Kumar" userId="fbbf561fc1d5fd09" providerId="LiveId" clId="{54AB61B8-787A-4815-B58D-B4524A0CAB62}" dt="2023-04-28T06:54:05.492" v="11"/>
        <pc:sldMkLst>
          <pc:docMk/>
          <pc:sldMk cId="1704226666" sldId="37285"/>
        </pc:sldMkLst>
      </pc:sldChg>
      <pc:sldChg chg="del">
        <pc:chgData name="Anuj Kumar" userId="fbbf561fc1d5fd09" providerId="LiveId" clId="{54AB61B8-787A-4815-B58D-B4524A0CAB62}" dt="2023-04-28T06:43:01.941" v="9" actId="47"/>
        <pc:sldMkLst>
          <pc:docMk/>
          <pc:sldMk cId="2783580135" sldId="37285"/>
        </pc:sldMkLst>
      </pc:sldChg>
      <pc:sldChg chg="del">
        <pc:chgData name="Anuj Kumar" userId="fbbf561fc1d5fd09" providerId="LiveId" clId="{54AB61B8-787A-4815-B58D-B4524A0CAB62}" dt="2023-04-28T06:43:01.941" v="9" actId="47"/>
        <pc:sldMkLst>
          <pc:docMk/>
          <pc:sldMk cId="41682026" sldId="37286"/>
        </pc:sldMkLst>
      </pc:sldChg>
      <pc:sldChg chg="add">
        <pc:chgData name="Anuj Kumar" userId="fbbf561fc1d5fd09" providerId="LiveId" clId="{54AB61B8-787A-4815-B58D-B4524A0CAB62}" dt="2023-04-28T06:54:05.492" v="11"/>
        <pc:sldMkLst>
          <pc:docMk/>
          <pc:sldMk cId="543356134" sldId="37286"/>
        </pc:sldMkLst>
      </pc:sldChg>
      <pc:sldChg chg="add">
        <pc:chgData name="Anuj Kumar" userId="fbbf561fc1d5fd09" providerId="LiveId" clId="{54AB61B8-787A-4815-B58D-B4524A0CAB62}" dt="2023-04-28T06:54:05.492" v="11"/>
        <pc:sldMkLst>
          <pc:docMk/>
          <pc:sldMk cId="2454954314" sldId="37287"/>
        </pc:sldMkLst>
      </pc:sldChg>
      <pc:sldChg chg="add">
        <pc:chgData name="Anuj Kumar" userId="fbbf561fc1d5fd09" providerId="LiveId" clId="{54AB61B8-787A-4815-B58D-B4524A0CAB62}" dt="2023-04-28T06:54:05.492" v="11"/>
        <pc:sldMkLst>
          <pc:docMk/>
          <pc:sldMk cId="1870181560" sldId="37288"/>
        </pc:sldMkLst>
      </pc:sldChg>
      <pc:sldChg chg="add">
        <pc:chgData name="Anuj Kumar" userId="fbbf561fc1d5fd09" providerId="LiveId" clId="{54AB61B8-787A-4815-B58D-B4524A0CAB62}" dt="2023-04-28T06:54:05.492" v="11"/>
        <pc:sldMkLst>
          <pc:docMk/>
          <pc:sldMk cId="2934640263" sldId="37289"/>
        </pc:sldMkLst>
      </pc:sldChg>
      <pc:sldChg chg="del">
        <pc:chgData name="Anuj Kumar" userId="fbbf561fc1d5fd09" providerId="LiveId" clId="{54AB61B8-787A-4815-B58D-B4524A0CAB62}" dt="2023-04-28T06:43:01.941" v="9" actId="47"/>
        <pc:sldMkLst>
          <pc:docMk/>
          <pc:sldMk cId="3011718574" sldId="37289"/>
        </pc:sldMkLst>
      </pc:sldChg>
      <pc:sldChg chg="add">
        <pc:chgData name="Anuj Kumar" userId="fbbf561fc1d5fd09" providerId="LiveId" clId="{54AB61B8-787A-4815-B58D-B4524A0CAB62}" dt="2023-04-28T06:54:05.492" v="11"/>
        <pc:sldMkLst>
          <pc:docMk/>
          <pc:sldMk cId="1828322610" sldId="37290"/>
        </pc:sldMkLst>
      </pc:sldChg>
      <pc:sldChg chg="del">
        <pc:chgData name="Anuj Kumar" userId="fbbf561fc1d5fd09" providerId="LiveId" clId="{54AB61B8-787A-4815-B58D-B4524A0CAB62}" dt="2023-04-28T06:43:01.941" v="9" actId="47"/>
        <pc:sldMkLst>
          <pc:docMk/>
          <pc:sldMk cId="1856021487" sldId="37290"/>
        </pc:sldMkLst>
      </pc:sldChg>
      <pc:sldChg chg="add">
        <pc:chgData name="Anuj Kumar" userId="fbbf561fc1d5fd09" providerId="LiveId" clId="{54AB61B8-787A-4815-B58D-B4524A0CAB62}" dt="2023-04-28T06:54:05.492" v="11"/>
        <pc:sldMkLst>
          <pc:docMk/>
          <pc:sldMk cId="3585509197" sldId="37291"/>
        </pc:sldMkLst>
      </pc:sldChg>
      <pc:sldChg chg="add">
        <pc:chgData name="Anuj Kumar" userId="fbbf561fc1d5fd09" providerId="LiveId" clId="{54AB61B8-787A-4815-B58D-B4524A0CAB62}" dt="2023-04-28T06:54:05.492" v="11"/>
        <pc:sldMkLst>
          <pc:docMk/>
          <pc:sldMk cId="3007799742" sldId="37292"/>
        </pc:sldMkLst>
      </pc:sldChg>
      <pc:sldChg chg="add">
        <pc:chgData name="Anuj Kumar" userId="fbbf561fc1d5fd09" providerId="LiveId" clId="{54AB61B8-787A-4815-B58D-B4524A0CAB62}" dt="2023-04-28T06:54:05.492" v="11"/>
        <pc:sldMkLst>
          <pc:docMk/>
          <pc:sldMk cId="1966469411" sldId="37293"/>
        </pc:sldMkLst>
      </pc:sldChg>
      <pc:sldChg chg="del">
        <pc:chgData name="Anuj Kumar" userId="fbbf561fc1d5fd09" providerId="LiveId" clId="{54AB61B8-787A-4815-B58D-B4524A0CAB62}" dt="2023-04-28T06:43:01.941" v="9" actId="47"/>
        <pc:sldMkLst>
          <pc:docMk/>
          <pc:sldMk cId="3381859068" sldId="37293"/>
        </pc:sldMkLst>
      </pc:sldChg>
      <pc:sldChg chg="add">
        <pc:chgData name="Anuj Kumar" userId="fbbf561fc1d5fd09" providerId="LiveId" clId="{54AB61B8-787A-4815-B58D-B4524A0CAB62}" dt="2023-04-28T06:54:05.492" v="11"/>
        <pc:sldMkLst>
          <pc:docMk/>
          <pc:sldMk cId="1299106158" sldId="37294"/>
        </pc:sldMkLst>
      </pc:sldChg>
      <pc:sldChg chg="del">
        <pc:chgData name="Anuj Kumar" userId="fbbf561fc1d5fd09" providerId="LiveId" clId="{54AB61B8-787A-4815-B58D-B4524A0CAB62}" dt="2023-04-28T06:43:01.941" v="9" actId="47"/>
        <pc:sldMkLst>
          <pc:docMk/>
          <pc:sldMk cId="864687573" sldId="37295"/>
        </pc:sldMkLst>
      </pc:sldChg>
      <pc:sldChg chg="add">
        <pc:chgData name="Anuj Kumar" userId="fbbf561fc1d5fd09" providerId="LiveId" clId="{54AB61B8-787A-4815-B58D-B4524A0CAB62}" dt="2023-04-28T06:54:05.492" v="11"/>
        <pc:sldMkLst>
          <pc:docMk/>
          <pc:sldMk cId="3707432058" sldId="37295"/>
        </pc:sldMkLst>
      </pc:sldChg>
      <pc:sldChg chg="add">
        <pc:chgData name="Anuj Kumar" userId="fbbf561fc1d5fd09" providerId="LiveId" clId="{54AB61B8-787A-4815-B58D-B4524A0CAB62}" dt="2023-04-28T06:54:05.492" v="11"/>
        <pc:sldMkLst>
          <pc:docMk/>
          <pc:sldMk cId="1347199724" sldId="37296"/>
        </pc:sldMkLst>
      </pc:sldChg>
      <pc:sldChg chg="del">
        <pc:chgData name="Anuj Kumar" userId="fbbf561fc1d5fd09" providerId="LiveId" clId="{54AB61B8-787A-4815-B58D-B4524A0CAB62}" dt="2023-04-28T06:43:01.941" v="9" actId="47"/>
        <pc:sldMkLst>
          <pc:docMk/>
          <pc:sldMk cId="2709702500" sldId="37296"/>
        </pc:sldMkLst>
      </pc:sldChg>
      <pc:sldChg chg="add">
        <pc:chgData name="Anuj Kumar" userId="fbbf561fc1d5fd09" providerId="LiveId" clId="{54AB61B8-787A-4815-B58D-B4524A0CAB62}" dt="2023-04-28T06:54:05.492" v="11"/>
        <pc:sldMkLst>
          <pc:docMk/>
          <pc:sldMk cId="1459838644" sldId="37298"/>
        </pc:sldMkLst>
      </pc:sldChg>
      <pc:sldChg chg="del">
        <pc:chgData name="Anuj Kumar" userId="fbbf561fc1d5fd09" providerId="LiveId" clId="{54AB61B8-787A-4815-B58D-B4524A0CAB62}" dt="2023-04-28T06:43:01.941" v="9" actId="47"/>
        <pc:sldMkLst>
          <pc:docMk/>
          <pc:sldMk cId="4207598865" sldId="37298"/>
        </pc:sldMkLst>
      </pc:sldChg>
      <pc:sldChg chg="add">
        <pc:chgData name="Anuj Kumar" userId="fbbf561fc1d5fd09" providerId="LiveId" clId="{54AB61B8-787A-4815-B58D-B4524A0CAB62}" dt="2023-04-28T06:54:05.492" v="11"/>
        <pc:sldMkLst>
          <pc:docMk/>
          <pc:sldMk cId="2713607016" sldId="37299"/>
        </pc:sldMkLst>
      </pc:sldChg>
      <pc:sldChg chg="del">
        <pc:chgData name="Anuj Kumar" userId="fbbf561fc1d5fd09" providerId="LiveId" clId="{54AB61B8-787A-4815-B58D-B4524A0CAB62}" dt="2023-04-28T06:43:01.941" v="9" actId="47"/>
        <pc:sldMkLst>
          <pc:docMk/>
          <pc:sldMk cId="2910480244" sldId="37299"/>
        </pc:sldMkLst>
      </pc:sldChg>
      <pc:sldChg chg="del">
        <pc:chgData name="Anuj Kumar" userId="fbbf561fc1d5fd09" providerId="LiveId" clId="{54AB61B8-787A-4815-B58D-B4524A0CAB62}" dt="2023-04-28T06:43:01.941" v="9" actId="47"/>
        <pc:sldMkLst>
          <pc:docMk/>
          <pc:sldMk cId="1479592187" sldId="37300"/>
        </pc:sldMkLst>
      </pc:sldChg>
      <pc:sldChg chg="add">
        <pc:chgData name="Anuj Kumar" userId="fbbf561fc1d5fd09" providerId="LiveId" clId="{54AB61B8-787A-4815-B58D-B4524A0CAB62}" dt="2023-04-28T06:54:05.492" v="11"/>
        <pc:sldMkLst>
          <pc:docMk/>
          <pc:sldMk cId="1258959071" sldId="37301"/>
        </pc:sldMkLst>
      </pc:sldChg>
      <pc:sldChg chg="del">
        <pc:chgData name="Anuj Kumar" userId="fbbf561fc1d5fd09" providerId="LiveId" clId="{54AB61B8-787A-4815-B58D-B4524A0CAB62}" dt="2023-04-28T06:43:01.941" v="9" actId="47"/>
        <pc:sldMkLst>
          <pc:docMk/>
          <pc:sldMk cId="1459939676" sldId="37301"/>
        </pc:sldMkLst>
      </pc:sldChg>
      <pc:sldChg chg="add">
        <pc:chgData name="Anuj Kumar" userId="fbbf561fc1d5fd09" providerId="LiveId" clId="{54AB61B8-787A-4815-B58D-B4524A0CAB62}" dt="2023-04-28T06:54:05.492" v="11"/>
        <pc:sldMkLst>
          <pc:docMk/>
          <pc:sldMk cId="526806344" sldId="37302"/>
        </pc:sldMkLst>
      </pc:sldChg>
      <pc:sldChg chg="del">
        <pc:chgData name="Anuj Kumar" userId="fbbf561fc1d5fd09" providerId="LiveId" clId="{54AB61B8-787A-4815-B58D-B4524A0CAB62}" dt="2023-04-28T06:43:01.941" v="9" actId="47"/>
        <pc:sldMkLst>
          <pc:docMk/>
          <pc:sldMk cId="3018686027" sldId="37302"/>
        </pc:sldMkLst>
      </pc:sldChg>
      <pc:sldChg chg="del">
        <pc:chgData name="Anuj Kumar" userId="fbbf561fc1d5fd09" providerId="LiveId" clId="{54AB61B8-787A-4815-B58D-B4524A0CAB62}" dt="2023-04-28T06:43:01.941" v="9" actId="47"/>
        <pc:sldMkLst>
          <pc:docMk/>
          <pc:sldMk cId="2472140876" sldId="37303"/>
        </pc:sldMkLst>
      </pc:sldChg>
      <pc:sldChg chg="add">
        <pc:chgData name="Anuj Kumar" userId="fbbf561fc1d5fd09" providerId="LiveId" clId="{54AB61B8-787A-4815-B58D-B4524A0CAB62}" dt="2023-04-28T06:54:05.492" v="11"/>
        <pc:sldMkLst>
          <pc:docMk/>
          <pc:sldMk cId="4201463316" sldId="37303"/>
        </pc:sldMkLst>
      </pc:sldChg>
      <pc:sldChg chg="del">
        <pc:chgData name="Anuj Kumar" userId="fbbf561fc1d5fd09" providerId="LiveId" clId="{54AB61B8-787A-4815-B58D-B4524A0CAB62}" dt="2023-04-28T06:43:01.941" v="9" actId="47"/>
        <pc:sldMkLst>
          <pc:docMk/>
          <pc:sldMk cId="1232323304" sldId="37304"/>
        </pc:sldMkLst>
      </pc:sldChg>
      <pc:sldChg chg="add">
        <pc:chgData name="Anuj Kumar" userId="fbbf561fc1d5fd09" providerId="LiveId" clId="{54AB61B8-787A-4815-B58D-B4524A0CAB62}" dt="2023-04-28T06:54:05.492" v="11"/>
        <pc:sldMkLst>
          <pc:docMk/>
          <pc:sldMk cId="4267889483" sldId="37304"/>
        </pc:sldMkLst>
      </pc:sldChg>
      <pc:sldChg chg="del">
        <pc:chgData name="Anuj Kumar" userId="fbbf561fc1d5fd09" providerId="LiveId" clId="{54AB61B8-787A-4815-B58D-B4524A0CAB62}" dt="2023-04-28T06:43:01.941" v="9" actId="47"/>
        <pc:sldMkLst>
          <pc:docMk/>
          <pc:sldMk cId="490903308" sldId="37305"/>
        </pc:sldMkLst>
      </pc:sldChg>
      <pc:sldChg chg="add">
        <pc:chgData name="Anuj Kumar" userId="fbbf561fc1d5fd09" providerId="LiveId" clId="{54AB61B8-787A-4815-B58D-B4524A0CAB62}" dt="2023-04-28T06:54:05.492" v="11"/>
        <pc:sldMkLst>
          <pc:docMk/>
          <pc:sldMk cId="2511863293" sldId="37305"/>
        </pc:sldMkLst>
      </pc:sldChg>
      <pc:sldChg chg="del">
        <pc:chgData name="Anuj Kumar" userId="fbbf561fc1d5fd09" providerId="LiveId" clId="{54AB61B8-787A-4815-B58D-B4524A0CAB62}" dt="2023-04-28T06:43:01.941" v="9" actId="47"/>
        <pc:sldMkLst>
          <pc:docMk/>
          <pc:sldMk cId="2482351370" sldId="37306"/>
        </pc:sldMkLst>
      </pc:sldChg>
      <pc:sldChg chg="add">
        <pc:chgData name="Anuj Kumar" userId="fbbf561fc1d5fd09" providerId="LiveId" clId="{54AB61B8-787A-4815-B58D-B4524A0CAB62}" dt="2023-04-28T06:54:05.492" v="11"/>
        <pc:sldMkLst>
          <pc:docMk/>
          <pc:sldMk cId="1795935796" sldId="37307"/>
        </pc:sldMkLst>
      </pc:sldChg>
      <pc:sldChg chg="add">
        <pc:chgData name="Anuj Kumar" userId="fbbf561fc1d5fd09" providerId="LiveId" clId="{54AB61B8-787A-4815-B58D-B4524A0CAB62}" dt="2023-04-28T06:54:05.492" v="11"/>
        <pc:sldMkLst>
          <pc:docMk/>
          <pc:sldMk cId="877492052" sldId="37308"/>
        </pc:sldMkLst>
      </pc:sldChg>
      <pc:sldChg chg="add">
        <pc:chgData name="Anuj Kumar" userId="fbbf561fc1d5fd09" providerId="LiveId" clId="{54AB61B8-787A-4815-B58D-B4524A0CAB62}" dt="2023-04-28T06:54:05.492" v="11"/>
        <pc:sldMkLst>
          <pc:docMk/>
          <pc:sldMk cId="2267480907" sldId="37309"/>
        </pc:sldMkLst>
      </pc:sldChg>
      <pc:sldChg chg="add">
        <pc:chgData name="Anuj Kumar" userId="fbbf561fc1d5fd09" providerId="LiveId" clId="{54AB61B8-787A-4815-B58D-B4524A0CAB62}" dt="2023-04-28T06:54:05.492" v="11"/>
        <pc:sldMkLst>
          <pc:docMk/>
          <pc:sldMk cId="533457329" sldId="37310"/>
        </pc:sldMkLst>
      </pc:sldChg>
      <pc:sldChg chg="add">
        <pc:chgData name="Anuj Kumar" userId="fbbf561fc1d5fd09" providerId="LiveId" clId="{54AB61B8-787A-4815-B58D-B4524A0CAB62}" dt="2023-04-28T06:54:05.492" v="11"/>
        <pc:sldMkLst>
          <pc:docMk/>
          <pc:sldMk cId="2749554668" sldId="37311"/>
        </pc:sldMkLst>
      </pc:sldChg>
      <pc:sldChg chg="add">
        <pc:chgData name="Anuj Kumar" userId="fbbf561fc1d5fd09" providerId="LiveId" clId="{54AB61B8-787A-4815-B58D-B4524A0CAB62}" dt="2023-04-28T06:54:05.492" v="11"/>
        <pc:sldMkLst>
          <pc:docMk/>
          <pc:sldMk cId="1027475517" sldId="37312"/>
        </pc:sldMkLst>
      </pc:sldChg>
      <pc:sldChg chg="add">
        <pc:chgData name="Anuj Kumar" userId="fbbf561fc1d5fd09" providerId="LiveId" clId="{54AB61B8-787A-4815-B58D-B4524A0CAB62}" dt="2023-04-28T06:54:05.492" v="11"/>
        <pc:sldMkLst>
          <pc:docMk/>
          <pc:sldMk cId="341693202" sldId="37314"/>
        </pc:sldMkLst>
      </pc:sldChg>
      <pc:sldChg chg="add">
        <pc:chgData name="Anuj Kumar" userId="fbbf561fc1d5fd09" providerId="LiveId" clId="{54AB61B8-787A-4815-B58D-B4524A0CAB62}" dt="2023-04-28T06:54:05.492" v="11"/>
        <pc:sldMkLst>
          <pc:docMk/>
          <pc:sldMk cId="1697699692" sldId="37315"/>
        </pc:sldMkLst>
      </pc:sldChg>
      <pc:sldChg chg="add">
        <pc:chgData name="Anuj Kumar" userId="fbbf561fc1d5fd09" providerId="LiveId" clId="{54AB61B8-787A-4815-B58D-B4524A0CAB62}" dt="2023-04-28T06:54:05.492" v="11"/>
        <pc:sldMkLst>
          <pc:docMk/>
          <pc:sldMk cId="2015540339" sldId="37317"/>
        </pc:sldMkLst>
      </pc:sldChg>
      <pc:sldChg chg="add">
        <pc:chgData name="Anuj Kumar" userId="fbbf561fc1d5fd09" providerId="LiveId" clId="{54AB61B8-787A-4815-B58D-B4524A0CAB62}" dt="2023-04-28T06:54:05.492" v="11"/>
        <pc:sldMkLst>
          <pc:docMk/>
          <pc:sldMk cId="1175168977" sldId="37318"/>
        </pc:sldMkLst>
      </pc:sldChg>
      <pc:sldChg chg="add">
        <pc:chgData name="Anuj Kumar" userId="fbbf561fc1d5fd09" providerId="LiveId" clId="{54AB61B8-787A-4815-B58D-B4524A0CAB62}" dt="2023-04-28T06:54:05.492" v="11"/>
        <pc:sldMkLst>
          <pc:docMk/>
          <pc:sldMk cId="4114999998" sldId="37319"/>
        </pc:sldMkLst>
      </pc:sldChg>
      <pc:sldChg chg="add">
        <pc:chgData name="Anuj Kumar" userId="fbbf561fc1d5fd09" providerId="LiveId" clId="{54AB61B8-787A-4815-B58D-B4524A0CAB62}" dt="2023-04-28T06:54:05.492" v="11"/>
        <pc:sldMkLst>
          <pc:docMk/>
          <pc:sldMk cId="1258121643" sldId="37320"/>
        </pc:sldMkLst>
      </pc:sldChg>
      <pc:sldChg chg="add">
        <pc:chgData name="Anuj Kumar" userId="fbbf561fc1d5fd09" providerId="LiveId" clId="{54AB61B8-787A-4815-B58D-B4524A0CAB62}" dt="2023-04-28T06:54:05.492" v="11"/>
        <pc:sldMkLst>
          <pc:docMk/>
          <pc:sldMk cId="3574753288" sldId="37322"/>
        </pc:sldMkLst>
      </pc:sldChg>
      <pc:sldChg chg="add">
        <pc:chgData name="Anuj Kumar" userId="fbbf561fc1d5fd09" providerId="LiveId" clId="{54AB61B8-787A-4815-B58D-B4524A0CAB62}" dt="2023-04-28T06:54:05.492" v="11"/>
        <pc:sldMkLst>
          <pc:docMk/>
          <pc:sldMk cId="3584111281" sldId="37323"/>
        </pc:sldMkLst>
      </pc:sldChg>
      <pc:sldChg chg="add">
        <pc:chgData name="Anuj Kumar" userId="fbbf561fc1d5fd09" providerId="LiveId" clId="{54AB61B8-787A-4815-B58D-B4524A0CAB62}" dt="2023-04-28T06:54:05.492" v="11"/>
        <pc:sldMkLst>
          <pc:docMk/>
          <pc:sldMk cId="2487008873" sldId="37324"/>
        </pc:sldMkLst>
      </pc:sldChg>
      <pc:sldChg chg="add">
        <pc:chgData name="Anuj Kumar" userId="fbbf561fc1d5fd09" providerId="LiveId" clId="{54AB61B8-787A-4815-B58D-B4524A0CAB62}" dt="2023-04-28T06:54:05.492" v="11"/>
        <pc:sldMkLst>
          <pc:docMk/>
          <pc:sldMk cId="109350428" sldId="37325"/>
        </pc:sldMkLst>
      </pc:sldChg>
      <pc:sldChg chg="add">
        <pc:chgData name="Anuj Kumar" userId="fbbf561fc1d5fd09" providerId="LiveId" clId="{54AB61B8-787A-4815-B58D-B4524A0CAB62}" dt="2023-04-28T06:54:05.492" v="11"/>
        <pc:sldMkLst>
          <pc:docMk/>
          <pc:sldMk cId="3830281644" sldId="37327"/>
        </pc:sldMkLst>
      </pc:sldChg>
      <pc:sldChg chg="add">
        <pc:chgData name="Anuj Kumar" userId="fbbf561fc1d5fd09" providerId="LiveId" clId="{54AB61B8-787A-4815-B58D-B4524A0CAB62}" dt="2023-04-28T06:54:05.492" v="11"/>
        <pc:sldMkLst>
          <pc:docMk/>
          <pc:sldMk cId="4253486291" sldId="37328"/>
        </pc:sldMkLst>
      </pc:sldChg>
      <pc:sldChg chg="add">
        <pc:chgData name="Anuj Kumar" userId="fbbf561fc1d5fd09" providerId="LiveId" clId="{54AB61B8-787A-4815-B58D-B4524A0CAB62}" dt="2023-04-28T06:54:05.492" v="11"/>
        <pc:sldMkLst>
          <pc:docMk/>
          <pc:sldMk cId="2283148503" sldId="37329"/>
        </pc:sldMkLst>
      </pc:sldChg>
      <pc:sldChg chg="modSp add mod">
        <pc:chgData name="Anuj Kumar" userId="fbbf561fc1d5fd09" providerId="LiveId" clId="{54AB61B8-787A-4815-B58D-B4524A0CAB62}" dt="2023-04-28T07:00:41.009" v="108" actId="20577"/>
        <pc:sldMkLst>
          <pc:docMk/>
          <pc:sldMk cId="1770966857" sldId="37331"/>
        </pc:sldMkLst>
        <pc:spChg chg="mod">
          <ac:chgData name="Anuj Kumar" userId="fbbf561fc1d5fd09" providerId="LiveId" clId="{54AB61B8-787A-4815-B58D-B4524A0CAB62}" dt="2023-04-28T07:00:41.009" v="108" actId="20577"/>
          <ac:spMkLst>
            <pc:docMk/>
            <pc:sldMk cId="1770966857" sldId="37331"/>
            <ac:spMk id="10" creationId="{7A2A7EC3-852A-5A16-F0B5-3531D0D66745}"/>
          </ac:spMkLst>
        </pc:spChg>
      </pc:sldChg>
      <pc:sldChg chg="modSp add mod">
        <pc:chgData name="Anuj Kumar" userId="fbbf561fc1d5fd09" providerId="LiveId" clId="{54AB61B8-787A-4815-B58D-B4524A0CAB62}" dt="2023-04-28T07:00:56.278" v="113" actId="20577"/>
        <pc:sldMkLst>
          <pc:docMk/>
          <pc:sldMk cId="2700039361" sldId="37332"/>
        </pc:sldMkLst>
        <pc:spChg chg="mod">
          <ac:chgData name="Anuj Kumar" userId="fbbf561fc1d5fd09" providerId="LiveId" clId="{54AB61B8-787A-4815-B58D-B4524A0CAB62}" dt="2023-04-28T07:00:56.278" v="113" actId="20577"/>
          <ac:spMkLst>
            <pc:docMk/>
            <pc:sldMk cId="2700039361" sldId="37332"/>
            <ac:spMk id="10" creationId="{7A2A7EC3-852A-5A16-F0B5-3531D0D66745}"/>
          </ac:spMkLst>
        </pc:spChg>
      </pc:sldChg>
      <pc:sldChg chg="add">
        <pc:chgData name="Anuj Kumar" userId="fbbf561fc1d5fd09" providerId="LiveId" clId="{54AB61B8-787A-4815-B58D-B4524A0CAB62}" dt="2023-04-28T06:54:05.492" v="11"/>
        <pc:sldMkLst>
          <pc:docMk/>
          <pc:sldMk cId="3056985440" sldId="37336"/>
        </pc:sldMkLst>
      </pc:sldChg>
      <pc:sldChg chg="modSp add mod">
        <pc:chgData name="Anuj Kumar" userId="fbbf561fc1d5fd09" providerId="LiveId" clId="{54AB61B8-787A-4815-B58D-B4524A0CAB62}" dt="2023-04-28T07:02:12.066" v="126" actId="20577"/>
        <pc:sldMkLst>
          <pc:docMk/>
          <pc:sldMk cId="2746577570" sldId="37338"/>
        </pc:sldMkLst>
        <pc:spChg chg="mod">
          <ac:chgData name="Anuj Kumar" userId="fbbf561fc1d5fd09" providerId="LiveId" clId="{54AB61B8-787A-4815-B58D-B4524A0CAB62}" dt="2023-04-28T07:02:12.066" v="126" actId="20577"/>
          <ac:spMkLst>
            <pc:docMk/>
            <pc:sldMk cId="2746577570" sldId="37338"/>
            <ac:spMk id="10" creationId="{7A2A7EC3-852A-5A16-F0B5-3531D0D66745}"/>
          </ac:spMkLst>
        </pc:spChg>
      </pc:sldChg>
      <pc:sldChg chg="modSp add mod">
        <pc:chgData name="Anuj Kumar" userId="fbbf561fc1d5fd09" providerId="LiveId" clId="{54AB61B8-787A-4815-B58D-B4524A0CAB62}" dt="2023-04-28T07:02:17.357" v="128" actId="20577"/>
        <pc:sldMkLst>
          <pc:docMk/>
          <pc:sldMk cId="1570859383" sldId="37339"/>
        </pc:sldMkLst>
        <pc:spChg chg="mod">
          <ac:chgData name="Anuj Kumar" userId="fbbf561fc1d5fd09" providerId="LiveId" clId="{54AB61B8-787A-4815-B58D-B4524A0CAB62}" dt="2023-04-28T07:02:17.357" v="128" actId="20577"/>
          <ac:spMkLst>
            <pc:docMk/>
            <pc:sldMk cId="1570859383" sldId="37339"/>
            <ac:spMk id="10" creationId="{7A2A7EC3-852A-5A16-F0B5-3531D0D66745}"/>
          </ac:spMkLst>
        </pc:spChg>
      </pc:sldChg>
      <pc:sldChg chg="modSp add mod">
        <pc:chgData name="Anuj Kumar" userId="fbbf561fc1d5fd09" providerId="LiveId" clId="{54AB61B8-787A-4815-B58D-B4524A0CAB62}" dt="2023-04-28T07:02:20.324" v="130" actId="20577"/>
        <pc:sldMkLst>
          <pc:docMk/>
          <pc:sldMk cId="3473770032" sldId="37340"/>
        </pc:sldMkLst>
        <pc:spChg chg="mod">
          <ac:chgData name="Anuj Kumar" userId="fbbf561fc1d5fd09" providerId="LiveId" clId="{54AB61B8-787A-4815-B58D-B4524A0CAB62}" dt="2023-04-28T07:02:20.324" v="130" actId="20577"/>
          <ac:spMkLst>
            <pc:docMk/>
            <pc:sldMk cId="3473770032" sldId="37340"/>
            <ac:spMk id="10" creationId="{7A2A7EC3-852A-5A16-F0B5-3531D0D66745}"/>
          </ac:spMkLst>
        </pc:spChg>
      </pc:sldChg>
      <pc:sldChg chg="modSp add mod">
        <pc:chgData name="Anuj Kumar" userId="fbbf561fc1d5fd09" providerId="LiveId" clId="{54AB61B8-787A-4815-B58D-B4524A0CAB62}" dt="2023-04-28T07:02:23.714" v="132" actId="20577"/>
        <pc:sldMkLst>
          <pc:docMk/>
          <pc:sldMk cId="202972033" sldId="37341"/>
        </pc:sldMkLst>
        <pc:spChg chg="mod">
          <ac:chgData name="Anuj Kumar" userId="fbbf561fc1d5fd09" providerId="LiveId" clId="{54AB61B8-787A-4815-B58D-B4524A0CAB62}" dt="2023-04-28T07:02:23.714" v="132" actId="20577"/>
          <ac:spMkLst>
            <pc:docMk/>
            <pc:sldMk cId="202972033" sldId="37341"/>
            <ac:spMk id="10" creationId="{7A2A7EC3-852A-5A16-F0B5-3531D0D66745}"/>
          </ac:spMkLst>
        </pc:spChg>
      </pc:sldChg>
      <pc:sldChg chg="add">
        <pc:chgData name="Anuj Kumar" userId="fbbf561fc1d5fd09" providerId="LiveId" clId="{54AB61B8-787A-4815-B58D-B4524A0CAB62}" dt="2023-04-28T06:54:05.492" v="11"/>
        <pc:sldMkLst>
          <pc:docMk/>
          <pc:sldMk cId="1825966890" sldId="37345"/>
        </pc:sldMkLst>
      </pc:sldChg>
      <pc:sldChg chg="add">
        <pc:chgData name="Anuj Kumar" userId="fbbf561fc1d5fd09" providerId="LiveId" clId="{54AB61B8-787A-4815-B58D-B4524A0CAB62}" dt="2023-04-28T06:54:05.492" v="11"/>
        <pc:sldMkLst>
          <pc:docMk/>
          <pc:sldMk cId="323931855" sldId="37346"/>
        </pc:sldMkLst>
      </pc:sldChg>
      <pc:sldChg chg="add">
        <pc:chgData name="Anuj Kumar" userId="fbbf561fc1d5fd09" providerId="LiveId" clId="{54AB61B8-787A-4815-B58D-B4524A0CAB62}" dt="2023-04-28T06:54:05.492" v="11"/>
        <pc:sldMkLst>
          <pc:docMk/>
          <pc:sldMk cId="3962130915" sldId="37347"/>
        </pc:sldMkLst>
      </pc:sldChg>
      <pc:sldChg chg="add">
        <pc:chgData name="Anuj Kumar" userId="fbbf561fc1d5fd09" providerId="LiveId" clId="{54AB61B8-787A-4815-B58D-B4524A0CAB62}" dt="2023-04-28T06:54:05.492" v="11"/>
        <pc:sldMkLst>
          <pc:docMk/>
          <pc:sldMk cId="1247142039" sldId="37348"/>
        </pc:sldMkLst>
      </pc:sldChg>
      <pc:sldChg chg="add">
        <pc:chgData name="Anuj Kumar" userId="fbbf561fc1d5fd09" providerId="LiveId" clId="{54AB61B8-787A-4815-B58D-B4524A0CAB62}" dt="2023-04-28T06:54:05.492" v="11"/>
        <pc:sldMkLst>
          <pc:docMk/>
          <pc:sldMk cId="3099159489" sldId="37349"/>
        </pc:sldMkLst>
      </pc:sldChg>
      <pc:sldChg chg="add">
        <pc:chgData name="Anuj Kumar" userId="fbbf561fc1d5fd09" providerId="LiveId" clId="{54AB61B8-787A-4815-B58D-B4524A0CAB62}" dt="2023-04-28T06:54:05.492" v="11"/>
        <pc:sldMkLst>
          <pc:docMk/>
          <pc:sldMk cId="117845405" sldId="37350"/>
        </pc:sldMkLst>
      </pc:sldChg>
      <pc:sldChg chg="add del">
        <pc:chgData name="Anuj Kumar" userId="fbbf561fc1d5fd09" providerId="LiveId" clId="{54AB61B8-787A-4815-B58D-B4524A0CAB62}" dt="2023-04-28T07:01:57.357" v="124" actId="2696"/>
        <pc:sldMkLst>
          <pc:docMk/>
          <pc:sldMk cId="1226630306" sldId="37353"/>
        </pc:sldMkLst>
      </pc:sldChg>
      <pc:sldChg chg="modSp add mod">
        <pc:chgData name="Anuj Kumar" userId="fbbf561fc1d5fd09" providerId="LiveId" clId="{54AB61B8-787A-4815-B58D-B4524A0CAB62}" dt="2023-04-28T07:02:33.752" v="135" actId="20577"/>
        <pc:sldMkLst>
          <pc:docMk/>
          <pc:sldMk cId="1788725980" sldId="37353"/>
        </pc:sldMkLst>
        <pc:spChg chg="mod">
          <ac:chgData name="Anuj Kumar" userId="fbbf561fc1d5fd09" providerId="LiveId" clId="{54AB61B8-787A-4815-B58D-B4524A0CAB62}" dt="2023-04-28T07:02:33.752" v="135" actId="20577"/>
          <ac:spMkLst>
            <pc:docMk/>
            <pc:sldMk cId="1788725980" sldId="37353"/>
            <ac:spMk id="10" creationId="{7A2A7EC3-852A-5A16-F0B5-3531D0D66745}"/>
          </ac:spMkLst>
        </pc:spChg>
      </pc:sldChg>
      <pc:sldChg chg="modSp add mod">
        <pc:chgData name="Anuj Kumar" userId="fbbf561fc1d5fd09" providerId="LiveId" clId="{54AB61B8-787A-4815-B58D-B4524A0CAB62}" dt="2023-04-28T07:02:38.136" v="137" actId="20577"/>
        <pc:sldMkLst>
          <pc:docMk/>
          <pc:sldMk cId="363755530" sldId="37354"/>
        </pc:sldMkLst>
        <pc:spChg chg="mod">
          <ac:chgData name="Anuj Kumar" userId="fbbf561fc1d5fd09" providerId="LiveId" clId="{54AB61B8-787A-4815-B58D-B4524A0CAB62}" dt="2023-04-28T07:02:38.136" v="137" actId="20577"/>
          <ac:spMkLst>
            <pc:docMk/>
            <pc:sldMk cId="363755530" sldId="37354"/>
            <ac:spMk id="10" creationId="{7A2A7EC3-852A-5A16-F0B5-3531D0D66745}"/>
          </ac:spMkLst>
        </pc:spChg>
      </pc:sldChg>
      <pc:sldChg chg="add del">
        <pc:chgData name="Anuj Kumar" userId="fbbf561fc1d5fd09" providerId="LiveId" clId="{54AB61B8-787A-4815-B58D-B4524A0CAB62}" dt="2023-04-28T07:01:57.357" v="124" actId="2696"/>
        <pc:sldMkLst>
          <pc:docMk/>
          <pc:sldMk cId="2422971181" sldId="37354"/>
        </pc:sldMkLst>
      </pc:sldChg>
      <pc:sldChg chg="modSp add mod">
        <pc:chgData name="Anuj Kumar" userId="fbbf561fc1d5fd09" providerId="LiveId" clId="{54AB61B8-787A-4815-B58D-B4524A0CAB62}" dt="2023-04-28T07:02:42.338" v="139" actId="20577"/>
        <pc:sldMkLst>
          <pc:docMk/>
          <pc:sldMk cId="1184533171" sldId="37357"/>
        </pc:sldMkLst>
        <pc:spChg chg="mod">
          <ac:chgData name="Anuj Kumar" userId="fbbf561fc1d5fd09" providerId="LiveId" clId="{54AB61B8-787A-4815-B58D-B4524A0CAB62}" dt="2023-04-28T07:02:42.338" v="139" actId="20577"/>
          <ac:spMkLst>
            <pc:docMk/>
            <pc:sldMk cId="1184533171" sldId="37357"/>
            <ac:spMk id="10" creationId="{7A2A7EC3-852A-5A16-F0B5-3531D0D66745}"/>
          </ac:spMkLst>
        </pc:spChg>
      </pc:sldChg>
      <pc:sldChg chg="add del">
        <pc:chgData name="Anuj Kumar" userId="fbbf561fc1d5fd09" providerId="LiveId" clId="{54AB61B8-787A-4815-B58D-B4524A0CAB62}" dt="2023-04-28T07:01:57.357" v="124" actId="2696"/>
        <pc:sldMkLst>
          <pc:docMk/>
          <pc:sldMk cId="3947057571" sldId="37357"/>
        </pc:sldMkLst>
      </pc:sldChg>
      <pc:sldChg chg="add del">
        <pc:chgData name="Anuj Kumar" userId="fbbf561fc1d5fd09" providerId="LiveId" clId="{54AB61B8-787A-4815-B58D-B4524A0CAB62}" dt="2023-04-28T07:01:57.357" v="124" actId="2696"/>
        <pc:sldMkLst>
          <pc:docMk/>
          <pc:sldMk cId="3771462080" sldId="37358"/>
        </pc:sldMkLst>
      </pc:sldChg>
      <pc:sldChg chg="modSp add mod">
        <pc:chgData name="Anuj Kumar" userId="fbbf561fc1d5fd09" providerId="LiveId" clId="{54AB61B8-787A-4815-B58D-B4524A0CAB62}" dt="2023-04-28T07:03:26.071" v="141" actId="20577"/>
        <pc:sldMkLst>
          <pc:docMk/>
          <pc:sldMk cId="3848457351" sldId="37358"/>
        </pc:sldMkLst>
        <pc:spChg chg="mod">
          <ac:chgData name="Anuj Kumar" userId="fbbf561fc1d5fd09" providerId="LiveId" clId="{54AB61B8-787A-4815-B58D-B4524A0CAB62}" dt="2023-04-28T07:03:26.071" v="141" actId="20577"/>
          <ac:spMkLst>
            <pc:docMk/>
            <pc:sldMk cId="3848457351" sldId="37358"/>
            <ac:spMk id="10" creationId="{7A2A7EC3-852A-5A16-F0B5-3531D0D66745}"/>
          </ac:spMkLst>
        </pc:spChg>
      </pc:sldChg>
      <pc:sldChg chg="modSp add mod">
        <pc:chgData name="Anuj Kumar" userId="fbbf561fc1d5fd09" providerId="LiveId" clId="{54AB61B8-787A-4815-B58D-B4524A0CAB62}" dt="2023-04-28T07:03:52.612" v="146" actId="20577"/>
        <pc:sldMkLst>
          <pc:docMk/>
          <pc:sldMk cId="3022009044" sldId="37359"/>
        </pc:sldMkLst>
        <pc:spChg chg="mod">
          <ac:chgData name="Anuj Kumar" userId="fbbf561fc1d5fd09" providerId="LiveId" clId="{54AB61B8-787A-4815-B58D-B4524A0CAB62}" dt="2023-04-28T07:03:52.612" v="146" actId="20577"/>
          <ac:spMkLst>
            <pc:docMk/>
            <pc:sldMk cId="3022009044" sldId="37359"/>
            <ac:spMk id="10" creationId="{7A2A7EC3-852A-5A16-F0B5-3531D0D66745}"/>
          </ac:spMkLst>
        </pc:spChg>
      </pc:sldChg>
      <pc:sldChg chg="modSp add mod">
        <pc:chgData name="Anuj Kumar" userId="fbbf561fc1d5fd09" providerId="LiveId" clId="{54AB61B8-787A-4815-B58D-B4524A0CAB62}" dt="2023-04-28T07:03:55.997" v="148" actId="20577"/>
        <pc:sldMkLst>
          <pc:docMk/>
          <pc:sldMk cId="2945883038" sldId="37360"/>
        </pc:sldMkLst>
        <pc:spChg chg="mod">
          <ac:chgData name="Anuj Kumar" userId="fbbf561fc1d5fd09" providerId="LiveId" clId="{54AB61B8-787A-4815-B58D-B4524A0CAB62}" dt="2023-04-28T07:03:55.997" v="148" actId="20577"/>
          <ac:spMkLst>
            <pc:docMk/>
            <pc:sldMk cId="2945883038" sldId="37360"/>
            <ac:spMk id="10" creationId="{7A2A7EC3-852A-5A16-F0B5-3531D0D66745}"/>
          </ac:spMkLst>
        </pc:spChg>
      </pc:sldChg>
      <pc:sldChg chg="modSp add mod">
        <pc:chgData name="Anuj Kumar" userId="fbbf561fc1d5fd09" providerId="LiveId" clId="{54AB61B8-787A-4815-B58D-B4524A0CAB62}" dt="2023-04-28T07:03:59.237" v="150" actId="20577"/>
        <pc:sldMkLst>
          <pc:docMk/>
          <pc:sldMk cId="2519237942" sldId="37363"/>
        </pc:sldMkLst>
        <pc:spChg chg="mod">
          <ac:chgData name="Anuj Kumar" userId="fbbf561fc1d5fd09" providerId="LiveId" clId="{54AB61B8-787A-4815-B58D-B4524A0CAB62}" dt="2023-04-28T07:03:59.237" v="150" actId="20577"/>
          <ac:spMkLst>
            <pc:docMk/>
            <pc:sldMk cId="2519237942" sldId="37363"/>
            <ac:spMk id="10" creationId="{7A2A7EC3-852A-5A16-F0B5-3531D0D66745}"/>
          </ac:spMkLst>
        </pc:spChg>
      </pc:sldChg>
      <pc:sldChg chg="modSp add mod">
        <pc:chgData name="Anuj Kumar" userId="fbbf561fc1d5fd09" providerId="LiveId" clId="{54AB61B8-787A-4815-B58D-B4524A0CAB62}" dt="2023-04-28T07:04:03.619" v="152" actId="20577"/>
        <pc:sldMkLst>
          <pc:docMk/>
          <pc:sldMk cId="83178994" sldId="37364"/>
        </pc:sldMkLst>
        <pc:spChg chg="mod">
          <ac:chgData name="Anuj Kumar" userId="fbbf561fc1d5fd09" providerId="LiveId" clId="{54AB61B8-787A-4815-B58D-B4524A0CAB62}" dt="2023-04-28T07:04:03.619" v="152" actId="20577"/>
          <ac:spMkLst>
            <pc:docMk/>
            <pc:sldMk cId="83178994" sldId="37364"/>
            <ac:spMk id="10" creationId="{7A2A7EC3-852A-5A16-F0B5-3531D0D66745}"/>
          </ac:spMkLst>
        </pc:spChg>
      </pc:sldChg>
      <pc:sldChg chg="modSp add mod">
        <pc:chgData name="Anuj Kumar" userId="fbbf561fc1d5fd09" providerId="LiveId" clId="{54AB61B8-787A-4815-B58D-B4524A0CAB62}" dt="2023-04-28T07:01:00.878" v="115" actId="20577"/>
        <pc:sldMkLst>
          <pc:docMk/>
          <pc:sldMk cId="30779192" sldId="37365"/>
        </pc:sldMkLst>
        <pc:spChg chg="mod">
          <ac:chgData name="Anuj Kumar" userId="fbbf561fc1d5fd09" providerId="LiveId" clId="{54AB61B8-787A-4815-B58D-B4524A0CAB62}" dt="2023-04-28T07:01:00.878" v="115" actId="20577"/>
          <ac:spMkLst>
            <pc:docMk/>
            <pc:sldMk cId="30779192" sldId="37365"/>
            <ac:spMk id="10" creationId="{7A2A7EC3-852A-5A16-F0B5-3531D0D66745}"/>
          </ac:spMkLst>
        </pc:spChg>
      </pc:sldChg>
      <pc:sldChg chg="add del">
        <pc:chgData name="Anuj Kumar" userId="fbbf561fc1d5fd09" providerId="LiveId" clId="{54AB61B8-787A-4815-B58D-B4524A0CAB62}" dt="2023-04-28T07:00:28.482" v="106" actId="2696"/>
        <pc:sldMkLst>
          <pc:docMk/>
          <pc:sldMk cId="155608392" sldId="37365"/>
        </pc:sldMkLst>
      </pc:sldChg>
      <pc:sldChg chg="add del">
        <pc:chgData name="Anuj Kumar" userId="fbbf561fc1d5fd09" providerId="LiveId" clId="{54AB61B8-787A-4815-B58D-B4524A0CAB62}" dt="2023-04-28T07:00:28.482" v="106" actId="2696"/>
        <pc:sldMkLst>
          <pc:docMk/>
          <pc:sldMk cId="2824090272" sldId="37366"/>
        </pc:sldMkLst>
      </pc:sldChg>
      <pc:sldChg chg="modSp add mod">
        <pc:chgData name="Anuj Kumar" userId="fbbf561fc1d5fd09" providerId="LiveId" clId="{54AB61B8-787A-4815-B58D-B4524A0CAB62}" dt="2023-04-28T07:01:05.205" v="117" actId="20577"/>
        <pc:sldMkLst>
          <pc:docMk/>
          <pc:sldMk cId="3860104484" sldId="37366"/>
        </pc:sldMkLst>
        <pc:spChg chg="mod">
          <ac:chgData name="Anuj Kumar" userId="fbbf561fc1d5fd09" providerId="LiveId" clId="{54AB61B8-787A-4815-B58D-B4524A0CAB62}" dt="2023-04-28T07:01:05.205" v="117" actId="20577"/>
          <ac:spMkLst>
            <pc:docMk/>
            <pc:sldMk cId="3860104484" sldId="37366"/>
            <ac:spMk id="10" creationId="{7A2A7EC3-852A-5A16-F0B5-3531D0D66745}"/>
          </ac:spMkLst>
        </pc:spChg>
      </pc:sldChg>
      <pc:sldChg chg="modSp add mod">
        <pc:chgData name="Anuj Kumar" userId="fbbf561fc1d5fd09" providerId="LiveId" clId="{54AB61B8-787A-4815-B58D-B4524A0CAB62}" dt="2023-04-28T07:01:09.731" v="119" actId="20577"/>
        <pc:sldMkLst>
          <pc:docMk/>
          <pc:sldMk cId="3419566099" sldId="37369"/>
        </pc:sldMkLst>
        <pc:spChg chg="mod">
          <ac:chgData name="Anuj Kumar" userId="fbbf561fc1d5fd09" providerId="LiveId" clId="{54AB61B8-787A-4815-B58D-B4524A0CAB62}" dt="2023-04-28T07:01:09.731" v="119" actId="20577"/>
          <ac:spMkLst>
            <pc:docMk/>
            <pc:sldMk cId="3419566099" sldId="37369"/>
            <ac:spMk id="10" creationId="{7A2A7EC3-852A-5A16-F0B5-3531D0D66745}"/>
          </ac:spMkLst>
        </pc:spChg>
      </pc:sldChg>
      <pc:sldChg chg="add del">
        <pc:chgData name="Anuj Kumar" userId="fbbf561fc1d5fd09" providerId="LiveId" clId="{54AB61B8-787A-4815-B58D-B4524A0CAB62}" dt="2023-04-28T07:00:28.482" v="106" actId="2696"/>
        <pc:sldMkLst>
          <pc:docMk/>
          <pc:sldMk cId="3899904070" sldId="37369"/>
        </pc:sldMkLst>
      </pc:sldChg>
      <pc:sldChg chg="modSp add mod ord">
        <pc:chgData name="Anuj Kumar" userId="fbbf561fc1d5fd09" providerId="LiveId" clId="{54AB61B8-787A-4815-B58D-B4524A0CAB62}" dt="2023-04-28T07:01:26.842" v="123"/>
        <pc:sldMkLst>
          <pc:docMk/>
          <pc:sldMk cId="325212524" sldId="37373"/>
        </pc:sldMkLst>
        <pc:spChg chg="mod">
          <ac:chgData name="Anuj Kumar" userId="fbbf561fc1d5fd09" providerId="LiveId" clId="{54AB61B8-787A-4815-B58D-B4524A0CAB62}" dt="2023-04-28T07:01:22.856" v="121" actId="20577"/>
          <ac:spMkLst>
            <pc:docMk/>
            <pc:sldMk cId="325212524" sldId="37373"/>
            <ac:spMk id="10" creationId="{7A2A7EC3-852A-5A16-F0B5-3531D0D66745}"/>
          </ac:spMkLst>
        </pc:spChg>
      </pc:sldChg>
      <pc:sldChg chg="add del">
        <pc:chgData name="Anuj Kumar" userId="fbbf561fc1d5fd09" providerId="LiveId" clId="{54AB61B8-787A-4815-B58D-B4524A0CAB62}" dt="2023-04-28T07:00:28.482" v="106" actId="2696"/>
        <pc:sldMkLst>
          <pc:docMk/>
          <pc:sldMk cId="3941153353" sldId="37373"/>
        </pc:sldMkLst>
      </pc:sldChg>
      <pc:sldChg chg="modSp add mod">
        <pc:chgData name="Anuj Kumar" userId="fbbf561fc1d5fd09" providerId="LiveId" clId="{54AB61B8-787A-4815-B58D-B4524A0CAB62}" dt="2023-04-28T06:59:25.701" v="90" actId="20577"/>
        <pc:sldMkLst>
          <pc:docMk/>
          <pc:sldMk cId="1071947781" sldId="37375"/>
        </pc:sldMkLst>
        <pc:spChg chg="mod">
          <ac:chgData name="Anuj Kumar" userId="fbbf561fc1d5fd09" providerId="LiveId" clId="{54AB61B8-787A-4815-B58D-B4524A0CAB62}" dt="2023-04-28T06:59:25.701" v="90" actId="20577"/>
          <ac:spMkLst>
            <pc:docMk/>
            <pc:sldMk cId="1071947781" sldId="37375"/>
            <ac:spMk id="10" creationId="{7A2A7EC3-852A-5A16-F0B5-3531D0D66745}"/>
          </ac:spMkLst>
        </pc:spChg>
      </pc:sldChg>
      <pc:sldChg chg="add del">
        <pc:chgData name="Anuj Kumar" userId="fbbf561fc1d5fd09" providerId="LiveId" clId="{54AB61B8-787A-4815-B58D-B4524A0CAB62}" dt="2023-04-28T06:59:06.822" v="87" actId="2696"/>
        <pc:sldMkLst>
          <pc:docMk/>
          <pc:sldMk cId="3350745591" sldId="37375"/>
        </pc:sldMkLst>
      </pc:sldChg>
      <pc:sldChg chg="modSp add mod">
        <pc:chgData name="Anuj Kumar" userId="fbbf561fc1d5fd09" providerId="LiveId" clId="{54AB61B8-787A-4815-B58D-B4524A0CAB62}" dt="2023-04-28T06:59:42.617" v="95" actId="20577"/>
        <pc:sldMkLst>
          <pc:docMk/>
          <pc:sldMk cId="255951864" sldId="37376"/>
        </pc:sldMkLst>
        <pc:spChg chg="mod">
          <ac:chgData name="Anuj Kumar" userId="fbbf561fc1d5fd09" providerId="LiveId" clId="{54AB61B8-787A-4815-B58D-B4524A0CAB62}" dt="2023-04-28T06:59:42.617" v="95" actId="20577"/>
          <ac:spMkLst>
            <pc:docMk/>
            <pc:sldMk cId="255951864" sldId="37376"/>
            <ac:spMk id="10" creationId="{7A2A7EC3-852A-5A16-F0B5-3531D0D66745}"/>
          </ac:spMkLst>
        </pc:spChg>
      </pc:sldChg>
      <pc:sldChg chg="add del">
        <pc:chgData name="Anuj Kumar" userId="fbbf561fc1d5fd09" providerId="LiveId" clId="{54AB61B8-787A-4815-B58D-B4524A0CAB62}" dt="2023-04-28T06:59:29.165" v="91" actId="2696"/>
        <pc:sldMkLst>
          <pc:docMk/>
          <pc:sldMk cId="1334945241" sldId="37376"/>
        </pc:sldMkLst>
      </pc:sldChg>
      <pc:sldChg chg="add del">
        <pc:chgData name="Anuj Kumar" userId="fbbf561fc1d5fd09" providerId="LiveId" clId="{54AB61B8-787A-4815-B58D-B4524A0CAB62}" dt="2023-04-28T06:59:06.822" v="87" actId="2696"/>
        <pc:sldMkLst>
          <pc:docMk/>
          <pc:sldMk cId="3958431603" sldId="37376"/>
        </pc:sldMkLst>
      </pc:sldChg>
      <pc:sldChg chg="add del">
        <pc:chgData name="Anuj Kumar" userId="fbbf561fc1d5fd09" providerId="LiveId" clId="{54AB61B8-787A-4815-B58D-B4524A0CAB62}" dt="2023-04-28T06:59:29.165" v="91" actId="2696"/>
        <pc:sldMkLst>
          <pc:docMk/>
          <pc:sldMk cId="36858280" sldId="37378"/>
        </pc:sldMkLst>
      </pc:sldChg>
      <pc:sldChg chg="add del">
        <pc:chgData name="Anuj Kumar" userId="fbbf561fc1d5fd09" providerId="LiveId" clId="{54AB61B8-787A-4815-B58D-B4524A0CAB62}" dt="2023-04-28T06:59:06.822" v="87" actId="2696"/>
        <pc:sldMkLst>
          <pc:docMk/>
          <pc:sldMk cId="1798676197" sldId="37378"/>
        </pc:sldMkLst>
      </pc:sldChg>
      <pc:sldChg chg="add del">
        <pc:chgData name="Anuj Kumar" userId="fbbf561fc1d5fd09" providerId="LiveId" clId="{54AB61B8-787A-4815-B58D-B4524A0CAB62}" dt="2023-04-28T06:59:45.363" v="96" actId="2696"/>
        <pc:sldMkLst>
          <pc:docMk/>
          <pc:sldMk cId="2829130659" sldId="37378"/>
        </pc:sldMkLst>
      </pc:sldChg>
      <pc:sldChg chg="modSp add mod">
        <pc:chgData name="Anuj Kumar" userId="fbbf561fc1d5fd09" providerId="LiveId" clId="{54AB61B8-787A-4815-B58D-B4524A0CAB62}" dt="2023-04-28T06:59:56.721" v="100" actId="20577"/>
        <pc:sldMkLst>
          <pc:docMk/>
          <pc:sldMk cId="3761394839" sldId="37378"/>
        </pc:sldMkLst>
        <pc:spChg chg="mod">
          <ac:chgData name="Anuj Kumar" userId="fbbf561fc1d5fd09" providerId="LiveId" clId="{54AB61B8-787A-4815-B58D-B4524A0CAB62}" dt="2023-04-28T06:59:56.721" v="100" actId="20577"/>
          <ac:spMkLst>
            <pc:docMk/>
            <pc:sldMk cId="3761394839" sldId="37378"/>
            <ac:spMk id="10" creationId="{7A2A7EC3-852A-5A16-F0B5-3531D0D66745}"/>
          </ac:spMkLst>
        </pc:spChg>
      </pc:sldChg>
      <pc:sldChg chg="modSp add mod">
        <pc:chgData name="Anuj Kumar" userId="fbbf561fc1d5fd09" providerId="LiveId" clId="{54AB61B8-787A-4815-B58D-B4524A0CAB62}" dt="2023-04-28T07:00:10.269" v="105" actId="20577"/>
        <pc:sldMkLst>
          <pc:docMk/>
          <pc:sldMk cId="128606869" sldId="37381"/>
        </pc:sldMkLst>
        <pc:spChg chg="mod">
          <ac:chgData name="Anuj Kumar" userId="fbbf561fc1d5fd09" providerId="LiveId" clId="{54AB61B8-787A-4815-B58D-B4524A0CAB62}" dt="2023-04-28T07:00:10.269" v="105" actId="20577"/>
          <ac:spMkLst>
            <pc:docMk/>
            <pc:sldMk cId="128606869" sldId="37381"/>
            <ac:spMk id="10" creationId="{7A2A7EC3-852A-5A16-F0B5-3531D0D66745}"/>
          </ac:spMkLst>
        </pc:spChg>
      </pc:sldChg>
      <pc:sldChg chg="add del">
        <pc:chgData name="Anuj Kumar" userId="fbbf561fc1d5fd09" providerId="LiveId" clId="{54AB61B8-787A-4815-B58D-B4524A0CAB62}" dt="2023-04-28T06:59:45.363" v="96" actId="2696"/>
        <pc:sldMkLst>
          <pc:docMk/>
          <pc:sldMk cId="1108197403" sldId="37381"/>
        </pc:sldMkLst>
      </pc:sldChg>
      <pc:sldChg chg="add del">
        <pc:chgData name="Anuj Kumar" userId="fbbf561fc1d5fd09" providerId="LiveId" clId="{54AB61B8-787A-4815-B58D-B4524A0CAB62}" dt="2023-04-28T06:59:59.814" v="101" actId="2696"/>
        <pc:sldMkLst>
          <pc:docMk/>
          <pc:sldMk cId="2554823297" sldId="37381"/>
        </pc:sldMkLst>
      </pc:sldChg>
      <pc:sldChg chg="add del">
        <pc:chgData name="Anuj Kumar" userId="fbbf561fc1d5fd09" providerId="LiveId" clId="{54AB61B8-787A-4815-B58D-B4524A0CAB62}" dt="2023-04-28T06:59:29.165" v="91" actId="2696"/>
        <pc:sldMkLst>
          <pc:docMk/>
          <pc:sldMk cId="3115990906" sldId="37381"/>
        </pc:sldMkLst>
      </pc:sldChg>
      <pc:sldChg chg="add del">
        <pc:chgData name="Anuj Kumar" userId="fbbf561fc1d5fd09" providerId="LiveId" clId="{54AB61B8-787A-4815-B58D-B4524A0CAB62}" dt="2023-04-28T06:59:06.822" v="87" actId="2696"/>
        <pc:sldMkLst>
          <pc:docMk/>
          <pc:sldMk cId="3154810758" sldId="37381"/>
        </pc:sldMkLst>
      </pc:sldChg>
      <pc:sldChg chg="add del">
        <pc:chgData name="Anuj Kumar" userId="fbbf561fc1d5fd09" providerId="LiveId" clId="{54AB61B8-787A-4815-B58D-B4524A0CAB62}" dt="2023-04-28T06:57:20.687" v="68" actId="2696"/>
        <pc:sldMkLst>
          <pc:docMk/>
          <pc:sldMk cId="129058861" sldId="37384"/>
        </pc:sldMkLst>
      </pc:sldChg>
      <pc:sldChg chg="modSp add mod">
        <pc:chgData name="Anuj Kumar" userId="fbbf561fc1d5fd09" providerId="LiveId" clId="{54AB61B8-787A-4815-B58D-B4524A0CAB62}" dt="2023-04-28T06:57:34.054" v="72" actId="20577"/>
        <pc:sldMkLst>
          <pc:docMk/>
          <pc:sldMk cId="1215306002" sldId="37384"/>
        </pc:sldMkLst>
        <pc:spChg chg="mod">
          <ac:chgData name="Anuj Kumar" userId="fbbf561fc1d5fd09" providerId="LiveId" clId="{54AB61B8-787A-4815-B58D-B4524A0CAB62}" dt="2023-04-28T06:57:34.054" v="72" actId="20577"/>
          <ac:spMkLst>
            <pc:docMk/>
            <pc:sldMk cId="1215306002" sldId="37384"/>
            <ac:spMk id="10" creationId="{7A2A7EC3-852A-5A16-F0B5-3531D0D66745}"/>
          </ac:spMkLst>
        </pc:spChg>
      </pc:sldChg>
      <pc:sldChg chg="add del">
        <pc:chgData name="Anuj Kumar" userId="fbbf561fc1d5fd09" providerId="LiveId" clId="{54AB61B8-787A-4815-B58D-B4524A0CAB62}" dt="2023-04-28T06:57:20.687" v="68" actId="2696"/>
        <pc:sldMkLst>
          <pc:docMk/>
          <pc:sldMk cId="942561312" sldId="37385"/>
        </pc:sldMkLst>
      </pc:sldChg>
      <pc:sldChg chg="modSp add mod">
        <pc:chgData name="Anuj Kumar" userId="fbbf561fc1d5fd09" providerId="LiveId" clId="{54AB61B8-787A-4815-B58D-B4524A0CAB62}" dt="2023-04-28T06:58:27.591" v="79" actId="6549"/>
        <pc:sldMkLst>
          <pc:docMk/>
          <pc:sldMk cId="2166110894" sldId="37385"/>
        </pc:sldMkLst>
        <pc:spChg chg="mod">
          <ac:chgData name="Anuj Kumar" userId="fbbf561fc1d5fd09" providerId="LiveId" clId="{54AB61B8-787A-4815-B58D-B4524A0CAB62}" dt="2023-04-28T06:58:27.591" v="79" actId="6549"/>
          <ac:spMkLst>
            <pc:docMk/>
            <pc:sldMk cId="2166110894" sldId="37385"/>
            <ac:spMk id="10" creationId="{7A2A7EC3-852A-5A16-F0B5-3531D0D66745}"/>
          </ac:spMkLst>
        </pc:spChg>
      </pc:sldChg>
      <pc:sldChg chg="add del">
        <pc:chgData name="Anuj Kumar" userId="fbbf561fc1d5fd09" providerId="LiveId" clId="{54AB61B8-787A-4815-B58D-B4524A0CAB62}" dt="2023-04-28T06:57:36.899" v="73" actId="2696"/>
        <pc:sldMkLst>
          <pc:docMk/>
          <pc:sldMk cId="3301604256" sldId="37385"/>
        </pc:sldMkLst>
      </pc:sldChg>
      <pc:sldChg chg="add del">
        <pc:chgData name="Anuj Kumar" userId="fbbf561fc1d5fd09" providerId="LiveId" clId="{54AB61B8-787A-4815-B58D-B4524A0CAB62}" dt="2023-04-28T06:57:36.899" v="73" actId="2696"/>
        <pc:sldMkLst>
          <pc:docMk/>
          <pc:sldMk cId="1226976171" sldId="37386"/>
        </pc:sldMkLst>
      </pc:sldChg>
      <pc:sldChg chg="modSp add mod">
        <pc:chgData name="Anuj Kumar" userId="fbbf561fc1d5fd09" providerId="LiveId" clId="{54AB61B8-787A-4815-B58D-B4524A0CAB62}" dt="2023-04-28T06:58:38.963" v="86" actId="6549"/>
        <pc:sldMkLst>
          <pc:docMk/>
          <pc:sldMk cId="1260808660" sldId="37386"/>
        </pc:sldMkLst>
        <pc:spChg chg="mod">
          <ac:chgData name="Anuj Kumar" userId="fbbf561fc1d5fd09" providerId="LiveId" clId="{54AB61B8-787A-4815-B58D-B4524A0CAB62}" dt="2023-04-28T06:58:38.963" v="86" actId="6549"/>
          <ac:spMkLst>
            <pc:docMk/>
            <pc:sldMk cId="1260808660" sldId="37386"/>
            <ac:spMk id="10" creationId="{7A2A7EC3-852A-5A16-F0B5-3531D0D66745}"/>
          </ac:spMkLst>
        </pc:spChg>
      </pc:sldChg>
      <pc:sldChg chg="add del">
        <pc:chgData name="Anuj Kumar" userId="fbbf561fc1d5fd09" providerId="LiveId" clId="{54AB61B8-787A-4815-B58D-B4524A0CAB62}" dt="2023-04-28T06:58:30.168" v="80" actId="2696"/>
        <pc:sldMkLst>
          <pc:docMk/>
          <pc:sldMk cId="1494173953" sldId="37386"/>
        </pc:sldMkLst>
      </pc:sldChg>
      <pc:sldChg chg="add del">
        <pc:chgData name="Anuj Kumar" userId="fbbf561fc1d5fd09" providerId="LiveId" clId="{54AB61B8-787A-4815-B58D-B4524A0CAB62}" dt="2023-04-28T06:57:20.687" v="68" actId="2696"/>
        <pc:sldMkLst>
          <pc:docMk/>
          <pc:sldMk cId="2160040275" sldId="37386"/>
        </pc:sldMkLst>
      </pc:sldChg>
      <pc:sldChg chg="add del">
        <pc:chgData name="Anuj Kumar" userId="fbbf561fc1d5fd09" providerId="LiveId" clId="{54AB61B8-787A-4815-B58D-B4524A0CAB62}" dt="2023-04-28T06:55:22.815" v="24" actId="2696"/>
        <pc:sldMkLst>
          <pc:docMk/>
          <pc:sldMk cId="411737863" sldId="37387"/>
        </pc:sldMkLst>
      </pc:sldChg>
      <pc:sldChg chg="modSp add mod">
        <pc:chgData name="Anuj Kumar" userId="fbbf561fc1d5fd09" providerId="LiveId" clId="{54AB61B8-787A-4815-B58D-B4524A0CAB62}" dt="2023-04-28T06:55:45.960" v="28" actId="6549"/>
        <pc:sldMkLst>
          <pc:docMk/>
          <pc:sldMk cId="2304783203" sldId="37387"/>
        </pc:sldMkLst>
        <pc:spChg chg="mod">
          <ac:chgData name="Anuj Kumar" userId="fbbf561fc1d5fd09" providerId="LiveId" clId="{54AB61B8-787A-4815-B58D-B4524A0CAB62}" dt="2023-04-28T06:55:45.960" v="28" actId="6549"/>
          <ac:spMkLst>
            <pc:docMk/>
            <pc:sldMk cId="2304783203" sldId="37387"/>
            <ac:spMk id="10" creationId="{7A2A7EC3-852A-5A16-F0B5-3531D0D66745}"/>
          </ac:spMkLst>
        </pc:spChg>
      </pc:sldChg>
      <pc:sldChg chg="add del">
        <pc:chgData name="Anuj Kumar" userId="fbbf561fc1d5fd09" providerId="LiveId" clId="{54AB61B8-787A-4815-B58D-B4524A0CAB62}" dt="2023-04-28T06:55:22.815" v="24" actId="2696"/>
        <pc:sldMkLst>
          <pc:docMk/>
          <pc:sldMk cId="216006861" sldId="37388"/>
        </pc:sldMkLst>
      </pc:sldChg>
      <pc:sldChg chg="modSp add mod">
        <pc:chgData name="Anuj Kumar" userId="fbbf561fc1d5fd09" providerId="LiveId" clId="{54AB61B8-787A-4815-B58D-B4524A0CAB62}" dt="2023-04-28T06:55:51.730" v="31" actId="20577"/>
        <pc:sldMkLst>
          <pc:docMk/>
          <pc:sldMk cId="1142756535" sldId="37388"/>
        </pc:sldMkLst>
        <pc:spChg chg="mod">
          <ac:chgData name="Anuj Kumar" userId="fbbf561fc1d5fd09" providerId="LiveId" clId="{54AB61B8-787A-4815-B58D-B4524A0CAB62}" dt="2023-04-28T06:55:51.730" v="31" actId="20577"/>
          <ac:spMkLst>
            <pc:docMk/>
            <pc:sldMk cId="1142756535" sldId="37388"/>
            <ac:spMk id="10" creationId="{7A2A7EC3-852A-5A16-F0B5-3531D0D66745}"/>
          </ac:spMkLst>
        </pc:spChg>
      </pc:sldChg>
      <pc:sldChg chg="modSp add mod">
        <pc:chgData name="Anuj Kumar" userId="fbbf561fc1d5fd09" providerId="LiveId" clId="{54AB61B8-787A-4815-B58D-B4524A0CAB62}" dt="2023-04-28T06:55:59.666" v="32" actId="20577"/>
        <pc:sldMkLst>
          <pc:docMk/>
          <pc:sldMk cId="897087989" sldId="37390"/>
        </pc:sldMkLst>
        <pc:spChg chg="mod">
          <ac:chgData name="Anuj Kumar" userId="fbbf561fc1d5fd09" providerId="LiveId" clId="{54AB61B8-787A-4815-B58D-B4524A0CAB62}" dt="2023-04-28T06:55:59.666" v="32" actId="20577"/>
          <ac:spMkLst>
            <pc:docMk/>
            <pc:sldMk cId="897087989" sldId="37390"/>
            <ac:spMk id="10" creationId="{7A2A7EC3-852A-5A16-F0B5-3531D0D66745}"/>
          </ac:spMkLst>
        </pc:spChg>
      </pc:sldChg>
      <pc:sldChg chg="add del">
        <pc:chgData name="Anuj Kumar" userId="fbbf561fc1d5fd09" providerId="LiveId" clId="{54AB61B8-787A-4815-B58D-B4524A0CAB62}" dt="2023-04-28T06:55:22.815" v="24" actId="2696"/>
        <pc:sldMkLst>
          <pc:docMk/>
          <pc:sldMk cId="1158415237" sldId="37390"/>
        </pc:sldMkLst>
      </pc:sldChg>
      <pc:sldChg chg="modSp add mod">
        <pc:chgData name="Anuj Kumar" userId="fbbf561fc1d5fd09" providerId="LiveId" clId="{54AB61B8-787A-4815-B58D-B4524A0CAB62}" dt="2023-04-28T06:56:04.983" v="35" actId="20577"/>
        <pc:sldMkLst>
          <pc:docMk/>
          <pc:sldMk cId="2977207507" sldId="37393"/>
        </pc:sldMkLst>
        <pc:spChg chg="mod">
          <ac:chgData name="Anuj Kumar" userId="fbbf561fc1d5fd09" providerId="LiveId" clId="{54AB61B8-787A-4815-B58D-B4524A0CAB62}" dt="2023-04-28T06:56:04.983" v="35" actId="20577"/>
          <ac:spMkLst>
            <pc:docMk/>
            <pc:sldMk cId="2977207507" sldId="37393"/>
            <ac:spMk id="10" creationId="{7A2A7EC3-852A-5A16-F0B5-3531D0D66745}"/>
          </ac:spMkLst>
        </pc:spChg>
      </pc:sldChg>
      <pc:sldChg chg="add del">
        <pc:chgData name="Anuj Kumar" userId="fbbf561fc1d5fd09" providerId="LiveId" clId="{54AB61B8-787A-4815-B58D-B4524A0CAB62}" dt="2023-04-28T06:55:22.815" v="24" actId="2696"/>
        <pc:sldMkLst>
          <pc:docMk/>
          <pc:sldMk cId="4043739435" sldId="37393"/>
        </pc:sldMkLst>
      </pc:sldChg>
      <pc:sldChg chg="modSp add mod">
        <pc:chgData name="Anuj Kumar" userId="fbbf561fc1d5fd09" providerId="LiveId" clId="{54AB61B8-787A-4815-B58D-B4524A0CAB62}" dt="2023-04-28T06:56:11.727" v="41" actId="20577"/>
        <pc:sldMkLst>
          <pc:docMk/>
          <pc:sldMk cId="2943105004" sldId="37398"/>
        </pc:sldMkLst>
        <pc:spChg chg="mod">
          <ac:chgData name="Anuj Kumar" userId="fbbf561fc1d5fd09" providerId="LiveId" clId="{54AB61B8-787A-4815-B58D-B4524A0CAB62}" dt="2023-04-28T06:56:11.727" v="41" actId="20577"/>
          <ac:spMkLst>
            <pc:docMk/>
            <pc:sldMk cId="2943105004" sldId="37398"/>
            <ac:spMk id="10" creationId="{7A2A7EC3-852A-5A16-F0B5-3531D0D66745}"/>
          </ac:spMkLst>
        </pc:spChg>
      </pc:sldChg>
      <pc:sldChg chg="add del">
        <pc:chgData name="Anuj Kumar" userId="fbbf561fc1d5fd09" providerId="LiveId" clId="{54AB61B8-787A-4815-B58D-B4524A0CAB62}" dt="2023-04-28T06:55:22.815" v="24" actId="2696"/>
        <pc:sldMkLst>
          <pc:docMk/>
          <pc:sldMk cId="3416703048" sldId="37398"/>
        </pc:sldMkLst>
      </pc:sldChg>
      <pc:sldChg chg="add del">
        <pc:chgData name="Anuj Kumar" userId="fbbf561fc1d5fd09" providerId="LiveId" clId="{54AB61B8-787A-4815-B58D-B4524A0CAB62}" dt="2023-04-28T06:55:22.815" v="24" actId="2696"/>
        <pc:sldMkLst>
          <pc:docMk/>
          <pc:sldMk cId="2636321169" sldId="37399"/>
        </pc:sldMkLst>
      </pc:sldChg>
      <pc:sldChg chg="modSp add mod">
        <pc:chgData name="Anuj Kumar" userId="fbbf561fc1d5fd09" providerId="LiveId" clId="{54AB61B8-787A-4815-B58D-B4524A0CAB62}" dt="2023-04-28T06:56:15.738" v="46" actId="6549"/>
        <pc:sldMkLst>
          <pc:docMk/>
          <pc:sldMk cId="3463907181" sldId="37399"/>
        </pc:sldMkLst>
        <pc:spChg chg="mod">
          <ac:chgData name="Anuj Kumar" userId="fbbf561fc1d5fd09" providerId="LiveId" clId="{54AB61B8-787A-4815-B58D-B4524A0CAB62}" dt="2023-04-28T06:56:15.738" v="46" actId="6549"/>
          <ac:spMkLst>
            <pc:docMk/>
            <pc:sldMk cId="3463907181" sldId="37399"/>
            <ac:spMk id="10" creationId="{7A2A7EC3-852A-5A16-F0B5-3531D0D66745}"/>
          </ac:spMkLst>
        </pc:spChg>
      </pc:sldChg>
      <pc:sldChg chg="add del">
        <pc:chgData name="Anuj Kumar" userId="fbbf561fc1d5fd09" providerId="LiveId" clId="{54AB61B8-787A-4815-B58D-B4524A0CAB62}" dt="2023-04-28T06:55:22.815" v="24" actId="2696"/>
        <pc:sldMkLst>
          <pc:docMk/>
          <pc:sldMk cId="46325628" sldId="37400"/>
        </pc:sldMkLst>
      </pc:sldChg>
      <pc:sldChg chg="modSp add mod">
        <pc:chgData name="Anuj Kumar" userId="fbbf561fc1d5fd09" providerId="LiveId" clId="{54AB61B8-787A-4815-B58D-B4524A0CAB62}" dt="2023-04-28T06:56:22.889" v="51" actId="6549"/>
        <pc:sldMkLst>
          <pc:docMk/>
          <pc:sldMk cId="3864830133" sldId="37400"/>
        </pc:sldMkLst>
        <pc:spChg chg="mod">
          <ac:chgData name="Anuj Kumar" userId="fbbf561fc1d5fd09" providerId="LiveId" clId="{54AB61B8-787A-4815-B58D-B4524A0CAB62}" dt="2023-04-28T06:56:22.889" v="51" actId="6549"/>
          <ac:spMkLst>
            <pc:docMk/>
            <pc:sldMk cId="3864830133" sldId="37400"/>
            <ac:spMk id="10" creationId="{7A2A7EC3-852A-5A16-F0B5-3531D0D66745}"/>
          </ac:spMkLst>
        </pc:spChg>
      </pc:sldChg>
      <pc:sldChg chg="modSp add mod">
        <pc:chgData name="Anuj Kumar" userId="fbbf561fc1d5fd09" providerId="LiveId" clId="{54AB61B8-787A-4815-B58D-B4524A0CAB62}" dt="2023-04-28T06:54:50.489" v="18" actId="6549"/>
        <pc:sldMkLst>
          <pc:docMk/>
          <pc:sldMk cId="2848986513" sldId="37401"/>
        </pc:sldMkLst>
        <pc:spChg chg="mod">
          <ac:chgData name="Anuj Kumar" userId="fbbf561fc1d5fd09" providerId="LiveId" clId="{54AB61B8-787A-4815-B58D-B4524A0CAB62}" dt="2023-04-28T06:54:50.489" v="18" actId="6549"/>
          <ac:spMkLst>
            <pc:docMk/>
            <pc:sldMk cId="2848986513" sldId="37401"/>
            <ac:spMk id="10" creationId="{7A2A7EC3-852A-5A16-F0B5-3531D0D66745}"/>
          </ac:spMkLst>
        </pc:spChg>
      </pc:sldChg>
      <pc:sldChg chg="add del">
        <pc:chgData name="Anuj Kumar" userId="fbbf561fc1d5fd09" providerId="LiveId" clId="{54AB61B8-787A-4815-B58D-B4524A0CAB62}" dt="2023-04-28T06:54:34.345" v="13" actId="2696"/>
        <pc:sldMkLst>
          <pc:docMk/>
          <pc:sldMk cId="4093716722" sldId="37401"/>
        </pc:sldMkLst>
      </pc:sldChg>
      <pc:sldChg chg="add del">
        <pc:chgData name="Anuj Kumar" userId="fbbf561fc1d5fd09" providerId="LiveId" clId="{54AB61B8-787A-4815-B58D-B4524A0CAB62}" dt="2023-04-28T06:54:34.345" v="13" actId="2696"/>
        <pc:sldMkLst>
          <pc:docMk/>
          <pc:sldMk cId="2090185483" sldId="37402"/>
        </pc:sldMkLst>
      </pc:sldChg>
      <pc:sldChg chg="modSp add mod">
        <pc:chgData name="Anuj Kumar" userId="fbbf561fc1d5fd09" providerId="LiveId" clId="{54AB61B8-787A-4815-B58D-B4524A0CAB62}" dt="2023-04-28T06:54:56.290" v="23" actId="20577"/>
        <pc:sldMkLst>
          <pc:docMk/>
          <pc:sldMk cId="2190680004" sldId="37402"/>
        </pc:sldMkLst>
        <pc:spChg chg="mod">
          <ac:chgData name="Anuj Kumar" userId="fbbf561fc1d5fd09" providerId="LiveId" clId="{54AB61B8-787A-4815-B58D-B4524A0CAB62}" dt="2023-04-28T06:54:56.290" v="23" actId="20577"/>
          <ac:spMkLst>
            <pc:docMk/>
            <pc:sldMk cId="2190680004" sldId="37402"/>
            <ac:spMk id="10" creationId="{7A2A7EC3-852A-5A16-F0B5-3531D0D66745}"/>
          </ac:spMkLst>
        </pc:spChg>
      </pc:sldChg>
      <pc:sldChg chg="modSp mod">
        <pc:chgData name="Anuj Kumar" userId="fbbf561fc1d5fd09" providerId="LiveId" clId="{54AB61B8-787A-4815-B58D-B4524A0CAB62}" dt="2023-04-28T06:42:55.778" v="8" actId="20577"/>
        <pc:sldMkLst>
          <pc:docMk/>
          <pc:sldMk cId="312246105" sldId="37430"/>
        </pc:sldMkLst>
        <pc:spChg chg="mod">
          <ac:chgData name="Anuj Kumar" userId="fbbf561fc1d5fd09" providerId="LiveId" clId="{54AB61B8-787A-4815-B58D-B4524A0CAB62}" dt="2023-04-28T06:42:55.778" v="8" actId="20577"/>
          <ac:spMkLst>
            <pc:docMk/>
            <pc:sldMk cId="312246105" sldId="37430"/>
            <ac:spMk id="7" creationId="{00000000-0000-0000-0000-000000000000}"/>
          </ac:spMkLst>
        </pc:spChg>
      </pc:sldChg>
      <pc:sldChg chg="del">
        <pc:chgData name="Anuj Kumar" userId="fbbf561fc1d5fd09" providerId="LiveId" clId="{54AB61B8-787A-4815-B58D-B4524A0CAB62}" dt="2023-04-28T06:43:01.941" v="9" actId="47"/>
        <pc:sldMkLst>
          <pc:docMk/>
          <pc:sldMk cId="1813022756" sldId="38016"/>
        </pc:sldMkLst>
      </pc:sldChg>
      <pc:sldChg chg="del">
        <pc:chgData name="Anuj Kumar" userId="fbbf561fc1d5fd09" providerId="LiveId" clId="{54AB61B8-787A-4815-B58D-B4524A0CAB62}" dt="2023-04-28T06:43:01.941" v="9" actId="47"/>
        <pc:sldMkLst>
          <pc:docMk/>
          <pc:sldMk cId="644724099" sldId="38020"/>
        </pc:sldMkLst>
      </pc:sldChg>
      <pc:sldChg chg="del">
        <pc:chgData name="Anuj Kumar" userId="fbbf561fc1d5fd09" providerId="LiveId" clId="{54AB61B8-787A-4815-B58D-B4524A0CAB62}" dt="2023-04-28T06:43:01.941" v="9" actId="47"/>
        <pc:sldMkLst>
          <pc:docMk/>
          <pc:sldMk cId="780433273" sldId="38021"/>
        </pc:sldMkLst>
      </pc:sldChg>
      <pc:sldChg chg="del">
        <pc:chgData name="Anuj Kumar" userId="fbbf561fc1d5fd09" providerId="LiveId" clId="{54AB61B8-787A-4815-B58D-B4524A0CAB62}" dt="2023-04-28T06:43:01.941" v="9" actId="47"/>
        <pc:sldMkLst>
          <pc:docMk/>
          <pc:sldMk cId="4155439622" sldId="38022"/>
        </pc:sldMkLst>
      </pc:sldChg>
      <pc:sldChg chg="del">
        <pc:chgData name="Anuj Kumar" userId="fbbf561fc1d5fd09" providerId="LiveId" clId="{54AB61B8-787A-4815-B58D-B4524A0CAB62}" dt="2023-04-28T06:43:01.941" v="9" actId="47"/>
        <pc:sldMkLst>
          <pc:docMk/>
          <pc:sldMk cId="943888835" sldId="38023"/>
        </pc:sldMkLst>
      </pc:sldChg>
      <pc:sldChg chg="del">
        <pc:chgData name="Anuj Kumar" userId="fbbf561fc1d5fd09" providerId="LiveId" clId="{54AB61B8-787A-4815-B58D-B4524A0CAB62}" dt="2023-04-28T06:43:01.941" v="9" actId="47"/>
        <pc:sldMkLst>
          <pc:docMk/>
          <pc:sldMk cId="3130201748" sldId="38024"/>
        </pc:sldMkLst>
      </pc:sldChg>
      <pc:sldChg chg="add">
        <pc:chgData name="Anuj Kumar" userId="fbbf561fc1d5fd09" providerId="LiveId" clId="{54AB61B8-787A-4815-B58D-B4524A0CAB62}" dt="2023-04-28T06:54:05.492" v="11"/>
        <pc:sldMkLst>
          <pc:docMk/>
          <pc:sldMk cId="424756774" sldId="38028"/>
        </pc:sldMkLst>
      </pc:sldChg>
      <pc:sldChg chg="modSp add mod">
        <pc:chgData name="Anuj Kumar" userId="fbbf561fc1d5fd09" providerId="LiveId" clId="{54AB61B8-787A-4815-B58D-B4524A0CAB62}" dt="2023-04-28T06:56:08.319" v="38" actId="20577"/>
        <pc:sldMkLst>
          <pc:docMk/>
          <pc:sldMk cId="2048604748" sldId="38029"/>
        </pc:sldMkLst>
        <pc:spChg chg="mod">
          <ac:chgData name="Anuj Kumar" userId="fbbf561fc1d5fd09" providerId="LiveId" clId="{54AB61B8-787A-4815-B58D-B4524A0CAB62}" dt="2023-04-28T06:56:08.319" v="38" actId="20577"/>
          <ac:spMkLst>
            <pc:docMk/>
            <pc:sldMk cId="2048604748" sldId="38029"/>
            <ac:spMk id="10" creationId="{7A2A7EC3-852A-5A16-F0B5-3531D0D66745}"/>
          </ac:spMkLst>
        </pc:spChg>
      </pc:sldChg>
      <pc:sldChg chg="add del">
        <pc:chgData name="Anuj Kumar" userId="fbbf561fc1d5fd09" providerId="LiveId" clId="{54AB61B8-787A-4815-B58D-B4524A0CAB62}" dt="2023-04-28T06:55:22.815" v="24" actId="2696"/>
        <pc:sldMkLst>
          <pc:docMk/>
          <pc:sldMk cId="4261474317" sldId="38029"/>
        </pc:sldMkLst>
      </pc:sldChg>
    </pc:docChg>
  </pc:docChgLst>
  <pc:docChgLst>
    <pc:chgData name="Anuj Kumar" userId="fbbf561fc1d5fd09" providerId="LiveId" clId="{AA9C4BCC-EFCF-41E7-9FA5-1E078155CE9D}"/>
    <pc:docChg chg="undo custSel addSld delSld modSld">
      <pc:chgData name="Anuj Kumar" userId="fbbf561fc1d5fd09" providerId="LiveId" clId="{AA9C4BCC-EFCF-41E7-9FA5-1E078155CE9D}" dt="2023-05-03T14:43:17.165" v="12181"/>
      <pc:docMkLst>
        <pc:docMk/>
      </pc:docMkLst>
      <pc:sldChg chg="add del">
        <pc:chgData name="Anuj Kumar" userId="fbbf561fc1d5fd09" providerId="LiveId" clId="{AA9C4BCC-EFCF-41E7-9FA5-1E078155CE9D}" dt="2023-05-02T16:03:47.943" v="6381" actId="47"/>
        <pc:sldMkLst>
          <pc:docMk/>
          <pc:sldMk cId="3090987748" sldId="1740"/>
        </pc:sldMkLst>
      </pc:sldChg>
      <pc:sldChg chg="addSp delSp modSp mod">
        <pc:chgData name="Anuj Kumar" userId="fbbf561fc1d5fd09" providerId="LiveId" clId="{AA9C4BCC-EFCF-41E7-9FA5-1E078155CE9D}" dt="2023-05-03T14:43:17.165" v="12181"/>
        <pc:sldMkLst>
          <pc:docMk/>
          <pc:sldMk cId="1862188659" sldId="33269"/>
        </pc:sldMkLst>
        <pc:picChg chg="del">
          <ac:chgData name="Anuj Kumar" userId="fbbf561fc1d5fd09" providerId="LiveId" clId="{AA9C4BCC-EFCF-41E7-9FA5-1E078155CE9D}" dt="2023-05-02T14:19:42.240" v="5703" actId="478"/>
          <ac:picMkLst>
            <pc:docMk/>
            <pc:sldMk cId="1862188659" sldId="33269"/>
            <ac:picMk id="2" creationId="{15B410C7-3571-53C3-F372-A90664005529}"/>
          </ac:picMkLst>
        </pc:picChg>
        <pc:picChg chg="add del mod">
          <ac:chgData name="Anuj Kumar" userId="fbbf561fc1d5fd09" providerId="LiveId" clId="{AA9C4BCC-EFCF-41E7-9FA5-1E078155CE9D}" dt="2023-05-03T14:43:16.827" v="12180" actId="478"/>
          <ac:picMkLst>
            <pc:docMk/>
            <pc:sldMk cId="1862188659" sldId="33269"/>
            <ac:picMk id="2" creationId="{F61CDCD6-A8DA-5B87-A64A-345A068BB85D}"/>
          </ac:picMkLst>
        </pc:picChg>
        <pc:picChg chg="add del mod">
          <ac:chgData name="Anuj Kumar" userId="fbbf561fc1d5fd09" providerId="LiveId" clId="{AA9C4BCC-EFCF-41E7-9FA5-1E078155CE9D}" dt="2023-05-03T14:42:21.515" v="12178" actId="478"/>
          <ac:picMkLst>
            <pc:docMk/>
            <pc:sldMk cId="1862188659" sldId="33269"/>
            <ac:picMk id="3" creationId="{71949C40-E6D3-373B-8D91-68A152ECA38A}"/>
          </ac:picMkLst>
        </pc:picChg>
        <pc:picChg chg="add mod">
          <ac:chgData name="Anuj Kumar" userId="fbbf561fc1d5fd09" providerId="LiveId" clId="{AA9C4BCC-EFCF-41E7-9FA5-1E078155CE9D}" dt="2023-05-03T14:43:17.165" v="12181"/>
          <ac:picMkLst>
            <pc:docMk/>
            <pc:sldMk cId="1862188659" sldId="33269"/>
            <ac:picMk id="4" creationId="{56B1ABA0-27E9-4702-6640-20A37AA65D46}"/>
          </ac:picMkLst>
        </pc:picChg>
      </pc:sldChg>
      <pc:sldChg chg="modSp add del mod">
        <pc:chgData name="Anuj Kumar" userId="fbbf561fc1d5fd09" providerId="LiveId" clId="{AA9C4BCC-EFCF-41E7-9FA5-1E078155CE9D}" dt="2023-05-03T14:10:02.045" v="10730" actId="47"/>
        <pc:sldMkLst>
          <pc:docMk/>
          <pc:sldMk cId="2326300885" sldId="33327"/>
        </pc:sldMkLst>
        <pc:spChg chg="mod">
          <ac:chgData name="Anuj Kumar" userId="fbbf561fc1d5fd09" providerId="LiveId" clId="{AA9C4BCC-EFCF-41E7-9FA5-1E078155CE9D}" dt="2023-05-02T16:05:39.712" v="6483" actId="20577"/>
          <ac:spMkLst>
            <pc:docMk/>
            <pc:sldMk cId="2326300885" sldId="33327"/>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1550846477" sldId="33328"/>
        </pc:sldMkLst>
        <pc:spChg chg="mod">
          <ac:chgData name="Anuj Kumar" userId="fbbf561fc1d5fd09" providerId="LiveId" clId="{AA9C4BCC-EFCF-41E7-9FA5-1E078155CE9D}" dt="2023-05-02T16:05:42.993" v="6486" actId="6549"/>
          <ac:spMkLst>
            <pc:docMk/>
            <pc:sldMk cId="1550846477" sldId="33328"/>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3370110481" sldId="33329"/>
        </pc:sldMkLst>
        <pc:spChg chg="mod">
          <ac:chgData name="Anuj Kumar" userId="fbbf561fc1d5fd09" providerId="LiveId" clId="{AA9C4BCC-EFCF-41E7-9FA5-1E078155CE9D}" dt="2023-05-02T16:04:09.894" v="6405" actId="6549"/>
          <ac:spMkLst>
            <pc:docMk/>
            <pc:sldMk cId="3370110481" sldId="33329"/>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3062135189" sldId="33330"/>
        </pc:sldMkLst>
        <pc:spChg chg="mod">
          <ac:chgData name="Anuj Kumar" userId="fbbf561fc1d5fd09" providerId="LiveId" clId="{AA9C4BCC-EFCF-41E7-9FA5-1E078155CE9D}" dt="2023-05-02T16:05:47.066" v="6489" actId="20577"/>
          <ac:spMkLst>
            <pc:docMk/>
            <pc:sldMk cId="3062135189" sldId="33330"/>
            <ac:spMk id="7" creationId="{00000000-0000-0000-0000-000000000000}"/>
          </ac:spMkLst>
        </pc:spChg>
      </pc:sldChg>
      <pc:sldChg chg="add del">
        <pc:chgData name="Anuj Kumar" userId="fbbf561fc1d5fd09" providerId="LiveId" clId="{AA9C4BCC-EFCF-41E7-9FA5-1E078155CE9D}" dt="2023-05-02T16:03:47.769" v="6380" actId="47"/>
        <pc:sldMkLst>
          <pc:docMk/>
          <pc:sldMk cId="2239325599" sldId="33331"/>
        </pc:sldMkLst>
      </pc:sldChg>
      <pc:sldChg chg="modSp add del mod">
        <pc:chgData name="Anuj Kumar" userId="fbbf561fc1d5fd09" providerId="LiveId" clId="{AA9C4BCC-EFCF-41E7-9FA5-1E078155CE9D}" dt="2023-05-03T14:10:02.045" v="10730" actId="47"/>
        <pc:sldMkLst>
          <pc:docMk/>
          <pc:sldMk cId="3398675822" sldId="33332"/>
        </pc:sldMkLst>
        <pc:spChg chg="mod">
          <ac:chgData name="Anuj Kumar" userId="fbbf561fc1d5fd09" providerId="LiveId" clId="{AA9C4BCC-EFCF-41E7-9FA5-1E078155CE9D}" dt="2023-05-02T16:05:28.493" v="6474" actId="6549"/>
          <ac:spMkLst>
            <pc:docMk/>
            <pc:sldMk cId="3398675822" sldId="33332"/>
            <ac:spMk id="7" creationId="{00000000-0000-0000-0000-000000000000}"/>
          </ac:spMkLst>
        </pc:spChg>
      </pc:sldChg>
      <pc:sldChg chg="add del">
        <pc:chgData name="Anuj Kumar" userId="fbbf561fc1d5fd09" providerId="LiveId" clId="{AA9C4BCC-EFCF-41E7-9FA5-1E078155CE9D}" dt="2023-05-02T16:00:02.464" v="6223" actId="47"/>
        <pc:sldMkLst>
          <pc:docMk/>
          <pc:sldMk cId="3800174542" sldId="33573"/>
        </pc:sldMkLst>
      </pc:sldChg>
      <pc:sldChg chg="add del">
        <pc:chgData name="Anuj Kumar" userId="fbbf561fc1d5fd09" providerId="LiveId" clId="{AA9C4BCC-EFCF-41E7-9FA5-1E078155CE9D}" dt="2023-05-02T16:03:34.070" v="6367" actId="47"/>
        <pc:sldMkLst>
          <pc:docMk/>
          <pc:sldMk cId="3917148541" sldId="33596"/>
        </pc:sldMkLst>
      </pc:sldChg>
      <pc:sldChg chg="add del">
        <pc:chgData name="Anuj Kumar" userId="fbbf561fc1d5fd09" providerId="LiveId" clId="{AA9C4BCC-EFCF-41E7-9FA5-1E078155CE9D}" dt="2023-05-02T16:03:48.118" v="6382" actId="47"/>
        <pc:sldMkLst>
          <pc:docMk/>
          <pc:sldMk cId="1584504895" sldId="33597"/>
        </pc:sldMkLst>
      </pc:sldChg>
      <pc:sldChg chg="add del">
        <pc:chgData name="Anuj Kumar" userId="fbbf561fc1d5fd09" providerId="LiveId" clId="{AA9C4BCC-EFCF-41E7-9FA5-1E078155CE9D}" dt="2023-05-02T16:00:34.672" v="6252" actId="47"/>
        <pc:sldMkLst>
          <pc:docMk/>
          <pc:sldMk cId="2626538516" sldId="33598"/>
        </pc:sldMkLst>
      </pc:sldChg>
      <pc:sldChg chg="add del">
        <pc:chgData name="Anuj Kumar" userId="fbbf561fc1d5fd09" providerId="LiveId" clId="{AA9C4BCC-EFCF-41E7-9FA5-1E078155CE9D}" dt="2023-05-02T16:00:08.567" v="6229" actId="47"/>
        <pc:sldMkLst>
          <pc:docMk/>
          <pc:sldMk cId="3738272934" sldId="33599"/>
        </pc:sldMkLst>
      </pc:sldChg>
      <pc:sldChg chg="add del">
        <pc:chgData name="Anuj Kumar" userId="fbbf561fc1d5fd09" providerId="LiveId" clId="{AA9C4BCC-EFCF-41E7-9FA5-1E078155CE9D}" dt="2023-05-02T15:59:51.523" v="6208" actId="47"/>
        <pc:sldMkLst>
          <pc:docMk/>
          <pc:sldMk cId="674493812" sldId="33600"/>
        </pc:sldMkLst>
      </pc:sldChg>
      <pc:sldChg chg="modSp add del mod">
        <pc:chgData name="Anuj Kumar" userId="fbbf561fc1d5fd09" providerId="LiveId" clId="{AA9C4BCC-EFCF-41E7-9FA5-1E078155CE9D}" dt="2023-05-03T14:10:02.045" v="10730" actId="47"/>
        <pc:sldMkLst>
          <pc:docMk/>
          <pc:sldMk cId="3371083475" sldId="33613"/>
        </pc:sldMkLst>
        <pc:spChg chg="mod">
          <ac:chgData name="Anuj Kumar" userId="fbbf561fc1d5fd09" providerId="LiveId" clId="{AA9C4BCC-EFCF-41E7-9FA5-1E078155CE9D}" dt="2023-05-02T16:02:50.756" v="6339" actId="20577"/>
          <ac:spMkLst>
            <pc:docMk/>
            <pc:sldMk cId="3371083475" sldId="33613"/>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3085898171" sldId="33615"/>
        </pc:sldMkLst>
        <pc:spChg chg="mod">
          <ac:chgData name="Anuj Kumar" userId="fbbf561fc1d5fd09" providerId="LiveId" clId="{AA9C4BCC-EFCF-41E7-9FA5-1E078155CE9D}" dt="2023-05-02T16:02:54.744" v="6341" actId="20577"/>
          <ac:spMkLst>
            <pc:docMk/>
            <pc:sldMk cId="3085898171" sldId="33615"/>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1357499456" sldId="33618"/>
        </pc:sldMkLst>
        <pc:spChg chg="mod">
          <ac:chgData name="Anuj Kumar" userId="fbbf561fc1d5fd09" providerId="LiveId" clId="{AA9C4BCC-EFCF-41E7-9FA5-1E078155CE9D}" dt="2023-05-02T16:03:00.685" v="6345" actId="20577"/>
          <ac:spMkLst>
            <pc:docMk/>
            <pc:sldMk cId="1357499456" sldId="33618"/>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2344075231" sldId="33622"/>
        </pc:sldMkLst>
        <pc:spChg chg="mod">
          <ac:chgData name="Anuj Kumar" userId="fbbf561fc1d5fd09" providerId="LiveId" clId="{AA9C4BCC-EFCF-41E7-9FA5-1E078155CE9D}" dt="2023-05-02T16:03:03.949" v="6347" actId="20577"/>
          <ac:spMkLst>
            <pc:docMk/>
            <pc:sldMk cId="2344075231" sldId="33622"/>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2366110061" sldId="33628"/>
        </pc:sldMkLst>
        <pc:spChg chg="mod">
          <ac:chgData name="Anuj Kumar" userId="fbbf561fc1d5fd09" providerId="LiveId" clId="{AA9C4BCC-EFCF-41E7-9FA5-1E078155CE9D}" dt="2023-05-02T16:03:09.187" v="6349" actId="20577"/>
          <ac:spMkLst>
            <pc:docMk/>
            <pc:sldMk cId="2366110061" sldId="33628"/>
            <ac:spMk id="7" creationId="{00000000-0000-0000-0000-000000000000}"/>
          </ac:spMkLst>
        </pc:spChg>
      </pc:sldChg>
      <pc:sldChg chg="add del">
        <pc:chgData name="Anuj Kumar" userId="fbbf561fc1d5fd09" providerId="LiveId" clId="{AA9C4BCC-EFCF-41E7-9FA5-1E078155CE9D}" dt="2023-05-02T16:00:33.926" v="6248" actId="47"/>
        <pc:sldMkLst>
          <pc:docMk/>
          <pc:sldMk cId="3467962162" sldId="33637"/>
        </pc:sldMkLst>
      </pc:sldChg>
      <pc:sldChg chg="add del">
        <pc:chgData name="Anuj Kumar" userId="fbbf561fc1d5fd09" providerId="LiveId" clId="{AA9C4BCC-EFCF-41E7-9FA5-1E078155CE9D}" dt="2023-05-02T16:00:34.116" v="6249" actId="47"/>
        <pc:sldMkLst>
          <pc:docMk/>
          <pc:sldMk cId="3792877003" sldId="33650"/>
        </pc:sldMkLst>
      </pc:sldChg>
      <pc:sldChg chg="add del">
        <pc:chgData name="Anuj Kumar" userId="fbbf561fc1d5fd09" providerId="LiveId" clId="{AA9C4BCC-EFCF-41E7-9FA5-1E078155CE9D}" dt="2023-05-02T16:00:34.295" v="6250" actId="47"/>
        <pc:sldMkLst>
          <pc:docMk/>
          <pc:sldMk cId="4289607590" sldId="33656"/>
        </pc:sldMkLst>
      </pc:sldChg>
      <pc:sldChg chg="add del">
        <pc:chgData name="Anuj Kumar" userId="fbbf561fc1d5fd09" providerId="LiveId" clId="{AA9C4BCC-EFCF-41E7-9FA5-1E078155CE9D}" dt="2023-05-02T16:00:34.468" v="6251" actId="47"/>
        <pc:sldMkLst>
          <pc:docMk/>
          <pc:sldMk cId="3114483255" sldId="33658"/>
        </pc:sldMkLst>
      </pc:sldChg>
      <pc:sldChg chg="add del">
        <pc:chgData name="Anuj Kumar" userId="fbbf561fc1d5fd09" providerId="LiveId" clId="{AA9C4BCC-EFCF-41E7-9FA5-1E078155CE9D}" dt="2023-05-02T16:00:17.904" v="6239" actId="47"/>
        <pc:sldMkLst>
          <pc:docMk/>
          <pc:sldMk cId="1083668564" sldId="34062"/>
        </pc:sldMkLst>
      </pc:sldChg>
      <pc:sldChg chg="add del">
        <pc:chgData name="Anuj Kumar" userId="fbbf561fc1d5fd09" providerId="LiveId" clId="{AA9C4BCC-EFCF-41E7-9FA5-1E078155CE9D}" dt="2023-05-02T16:00:17.730" v="6238" actId="47"/>
        <pc:sldMkLst>
          <pc:docMk/>
          <pc:sldMk cId="2256980425" sldId="34097"/>
        </pc:sldMkLst>
      </pc:sldChg>
      <pc:sldChg chg="add del">
        <pc:chgData name="Anuj Kumar" userId="fbbf561fc1d5fd09" providerId="LiveId" clId="{AA9C4BCC-EFCF-41E7-9FA5-1E078155CE9D}" dt="2023-05-02T16:03:42.317" v="6379" actId="47"/>
        <pc:sldMkLst>
          <pc:docMk/>
          <pc:sldMk cId="3073183705" sldId="34122"/>
        </pc:sldMkLst>
      </pc:sldChg>
      <pc:sldChg chg="modSp add del mod">
        <pc:chgData name="Anuj Kumar" userId="fbbf561fc1d5fd09" providerId="LiveId" clId="{AA9C4BCC-EFCF-41E7-9FA5-1E078155CE9D}" dt="2023-05-03T14:10:02.045" v="10730" actId="47"/>
        <pc:sldMkLst>
          <pc:docMk/>
          <pc:sldMk cId="1982531962" sldId="34124"/>
        </pc:sldMkLst>
        <pc:spChg chg="mod">
          <ac:chgData name="Anuj Kumar" userId="fbbf561fc1d5fd09" providerId="LiveId" clId="{AA9C4BCC-EFCF-41E7-9FA5-1E078155CE9D}" dt="2023-05-02T16:05:23.248" v="6468" actId="6549"/>
          <ac:spMkLst>
            <pc:docMk/>
            <pc:sldMk cId="1982531962" sldId="34124"/>
            <ac:spMk id="7" creationId="{00000000-0000-0000-0000-000000000000}"/>
          </ac:spMkLst>
        </pc:spChg>
      </pc:sldChg>
      <pc:sldChg chg="add del">
        <pc:chgData name="Anuj Kumar" userId="fbbf561fc1d5fd09" providerId="LiveId" clId="{AA9C4BCC-EFCF-41E7-9FA5-1E078155CE9D}" dt="2023-05-02T15:59:51.969" v="6210" actId="47"/>
        <pc:sldMkLst>
          <pc:docMk/>
          <pc:sldMk cId="879253865" sldId="34142"/>
        </pc:sldMkLst>
      </pc:sldChg>
      <pc:sldChg chg="add del">
        <pc:chgData name="Anuj Kumar" userId="fbbf561fc1d5fd09" providerId="LiveId" clId="{AA9C4BCC-EFCF-41E7-9FA5-1E078155CE9D}" dt="2023-05-02T16:00:18.065" v="6240" actId="47"/>
        <pc:sldMkLst>
          <pc:docMk/>
          <pc:sldMk cId="1323736655" sldId="34143"/>
        </pc:sldMkLst>
      </pc:sldChg>
      <pc:sldChg chg="add del">
        <pc:chgData name="Anuj Kumar" userId="fbbf561fc1d5fd09" providerId="LiveId" clId="{AA9C4BCC-EFCF-41E7-9FA5-1E078155CE9D}" dt="2023-05-02T16:03:48.961" v="6387" actId="47"/>
        <pc:sldMkLst>
          <pc:docMk/>
          <pc:sldMk cId="640078847" sldId="34144"/>
        </pc:sldMkLst>
      </pc:sldChg>
      <pc:sldChg chg="add del">
        <pc:chgData name="Anuj Kumar" userId="fbbf561fc1d5fd09" providerId="LiveId" clId="{AA9C4BCC-EFCF-41E7-9FA5-1E078155CE9D}" dt="2023-05-02T16:00:18.253" v="6241" actId="47"/>
        <pc:sldMkLst>
          <pc:docMk/>
          <pc:sldMk cId="347578397" sldId="34145"/>
        </pc:sldMkLst>
      </pc:sldChg>
      <pc:sldChg chg="add del">
        <pc:chgData name="Anuj Kumar" userId="fbbf561fc1d5fd09" providerId="LiveId" clId="{AA9C4BCC-EFCF-41E7-9FA5-1E078155CE9D}" dt="2023-05-02T16:03:55.210" v="6398" actId="47"/>
        <pc:sldMkLst>
          <pc:docMk/>
          <pc:sldMk cId="230725303" sldId="34147"/>
        </pc:sldMkLst>
      </pc:sldChg>
      <pc:sldChg chg="modSp add del mod">
        <pc:chgData name="Anuj Kumar" userId="fbbf561fc1d5fd09" providerId="LiveId" clId="{AA9C4BCC-EFCF-41E7-9FA5-1E078155CE9D}" dt="2023-05-03T14:10:02.045" v="10730" actId="47"/>
        <pc:sldMkLst>
          <pc:docMk/>
          <pc:sldMk cId="2025928756" sldId="34148"/>
        </pc:sldMkLst>
        <pc:spChg chg="mod">
          <ac:chgData name="Anuj Kumar" userId="fbbf561fc1d5fd09" providerId="LiveId" clId="{AA9C4BCC-EFCF-41E7-9FA5-1E078155CE9D}" dt="2023-05-02T16:04:46.307" v="6435" actId="20577"/>
          <ac:spMkLst>
            <pc:docMk/>
            <pc:sldMk cId="2025928756" sldId="34148"/>
            <ac:spMk id="7" creationId="{00000000-0000-0000-0000-000000000000}"/>
          </ac:spMkLst>
        </pc:spChg>
      </pc:sldChg>
      <pc:sldChg chg="add del">
        <pc:chgData name="Anuj Kumar" userId="fbbf561fc1d5fd09" providerId="LiveId" clId="{AA9C4BCC-EFCF-41E7-9FA5-1E078155CE9D}" dt="2023-05-02T16:00:18.422" v="6242" actId="47"/>
        <pc:sldMkLst>
          <pc:docMk/>
          <pc:sldMk cId="2493525328" sldId="34151"/>
        </pc:sldMkLst>
      </pc:sldChg>
      <pc:sldChg chg="add del">
        <pc:chgData name="Anuj Kumar" userId="fbbf561fc1d5fd09" providerId="LiveId" clId="{AA9C4BCC-EFCF-41E7-9FA5-1E078155CE9D}" dt="2023-05-02T16:03:49.151" v="6388" actId="47"/>
        <pc:sldMkLst>
          <pc:docMk/>
          <pc:sldMk cId="103864859" sldId="34152"/>
        </pc:sldMkLst>
      </pc:sldChg>
      <pc:sldChg chg="add del">
        <pc:chgData name="Anuj Kumar" userId="fbbf561fc1d5fd09" providerId="LiveId" clId="{AA9C4BCC-EFCF-41E7-9FA5-1E078155CE9D}" dt="2023-05-02T16:03:41" v="6371" actId="47"/>
        <pc:sldMkLst>
          <pc:docMk/>
          <pc:sldMk cId="1580954213" sldId="34156"/>
        </pc:sldMkLst>
      </pc:sldChg>
      <pc:sldChg chg="add del">
        <pc:chgData name="Anuj Kumar" userId="fbbf561fc1d5fd09" providerId="LiveId" clId="{AA9C4BCC-EFCF-41E7-9FA5-1E078155CE9D}" dt="2023-05-02T16:00:23.279" v="6247" actId="47"/>
        <pc:sldMkLst>
          <pc:docMk/>
          <pc:sldMk cId="3824169811" sldId="34162"/>
        </pc:sldMkLst>
      </pc:sldChg>
      <pc:sldChg chg="add del">
        <pc:chgData name="Anuj Kumar" userId="fbbf561fc1d5fd09" providerId="LiveId" clId="{AA9C4BCC-EFCF-41E7-9FA5-1E078155CE9D}" dt="2023-05-02T16:03:55.937" v="6399" actId="47"/>
        <pc:sldMkLst>
          <pc:docMk/>
          <pc:sldMk cId="3631917528" sldId="34270"/>
        </pc:sldMkLst>
      </pc:sldChg>
      <pc:sldChg chg="add del">
        <pc:chgData name="Anuj Kumar" userId="fbbf561fc1d5fd09" providerId="LiveId" clId="{AA9C4BCC-EFCF-41E7-9FA5-1E078155CE9D}" dt="2023-05-02T16:03:41.133" v="6372" actId="47"/>
        <pc:sldMkLst>
          <pc:docMk/>
          <pc:sldMk cId="4051934994" sldId="34287"/>
        </pc:sldMkLst>
      </pc:sldChg>
      <pc:sldChg chg="add del">
        <pc:chgData name="Anuj Kumar" userId="fbbf561fc1d5fd09" providerId="LiveId" clId="{AA9C4BCC-EFCF-41E7-9FA5-1E078155CE9D}" dt="2023-05-02T16:03:41.649" v="6375" actId="47"/>
        <pc:sldMkLst>
          <pc:docMk/>
          <pc:sldMk cId="2040499927" sldId="34290"/>
        </pc:sldMkLst>
      </pc:sldChg>
      <pc:sldChg chg="add del">
        <pc:chgData name="Anuj Kumar" userId="fbbf561fc1d5fd09" providerId="LiveId" clId="{AA9C4BCC-EFCF-41E7-9FA5-1E078155CE9D}" dt="2023-05-02T16:03:42.157" v="6378" actId="47"/>
        <pc:sldMkLst>
          <pc:docMk/>
          <pc:sldMk cId="1490616122" sldId="34295"/>
        </pc:sldMkLst>
      </pc:sldChg>
      <pc:sldChg chg="modSp add del mod">
        <pc:chgData name="Anuj Kumar" userId="fbbf561fc1d5fd09" providerId="LiveId" clId="{AA9C4BCC-EFCF-41E7-9FA5-1E078155CE9D}" dt="2023-05-03T14:10:02.045" v="10730" actId="47"/>
        <pc:sldMkLst>
          <pc:docMk/>
          <pc:sldMk cId="1293796912" sldId="34300"/>
        </pc:sldMkLst>
        <pc:spChg chg="mod">
          <ac:chgData name="Anuj Kumar" userId="fbbf561fc1d5fd09" providerId="LiveId" clId="{AA9C4BCC-EFCF-41E7-9FA5-1E078155CE9D}" dt="2023-05-02T16:02:47.083" v="6337" actId="1036"/>
          <ac:spMkLst>
            <pc:docMk/>
            <pc:sldMk cId="1293796912" sldId="34300"/>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2673068764" sldId="34311"/>
        </pc:sldMkLst>
        <pc:spChg chg="mod">
          <ac:chgData name="Anuj Kumar" userId="fbbf561fc1d5fd09" providerId="LiveId" clId="{AA9C4BCC-EFCF-41E7-9FA5-1E078155CE9D}" dt="2023-05-02T16:05:20.112" v="6465" actId="6549"/>
          <ac:spMkLst>
            <pc:docMk/>
            <pc:sldMk cId="2673068764" sldId="34311"/>
            <ac:spMk id="7" creationId="{00000000-0000-0000-0000-000000000000}"/>
          </ac:spMkLst>
        </pc:spChg>
      </pc:sldChg>
      <pc:sldChg chg="add del">
        <pc:chgData name="Anuj Kumar" userId="fbbf561fc1d5fd09" providerId="LiveId" clId="{AA9C4BCC-EFCF-41E7-9FA5-1E078155CE9D}" dt="2023-05-02T16:03:41.823" v="6376" actId="47"/>
        <pc:sldMkLst>
          <pc:docMk/>
          <pc:sldMk cId="1533120048" sldId="34316"/>
        </pc:sldMkLst>
      </pc:sldChg>
      <pc:sldChg chg="add del">
        <pc:chgData name="Anuj Kumar" userId="fbbf561fc1d5fd09" providerId="LiveId" clId="{AA9C4BCC-EFCF-41E7-9FA5-1E078155CE9D}" dt="2023-05-02T16:03:42" v="6377" actId="47"/>
        <pc:sldMkLst>
          <pc:docMk/>
          <pc:sldMk cId="971033468" sldId="34323"/>
        </pc:sldMkLst>
      </pc:sldChg>
      <pc:sldChg chg="modSp add del mod">
        <pc:chgData name="Anuj Kumar" userId="fbbf561fc1d5fd09" providerId="LiveId" clId="{AA9C4BCC-EFCF-41E7-9FA5-1E078155CE9D}" dt="2023-05-03T14:10:02.045" v="10730" actId="47"/>
        <pc:sldMkLst>
          <pc:docMk/>
          <pc:sldMk cId="3027139582" sldId="34336"/>
        </pc:sldMkLst>
        <pc:spChg chg="mod">
          <ac:chgData name="Anuj Kumar" userId="fbbf561fc1d5fd09" providerId="LiveId" clId="{AA9C4BCC-EFCF-41E7-9FA5-1E078155CE9D}" dt="2023-05-02T16:02:34.874" v="6319" actId="20577"/>
          <ac:spMkLst>
            <pc:docMk/>
            <pc:sldMk cId="3027139582" sldId="34336"/>
            <ac:spMk id="7" creationId="{00000000-0000-0000-0000-000000000000}"/>
          </ac:spMkLst>
        </pc:spChg>
      </pc:sldChg>
      <pc:sldChg chg="add del">
        <pc:chgData name="Anuj Kumar" userId="fbbf561fc1d5fd09" providerId="LiveId" clId="{AA9C4BCC-EFCF-41E7-9FA5-1E078155CE9D}" dt="2023-05-02T16:03:20.005" v="6358" actId="47"/>
        <pc:sldMkLst>
          <pc:docMk/>
          <pc:sldMk cId="2496875681" sldId="34370"/>
        </pc:sldMkLst>
      </pc:sldChg>
      <pc:sldChg chg="add del">
        <pc:chgData name="Anuj Kumar" userId="fbbf561fc1d5fd09" providerId="LiveId" clId="{AA9C4BCC-EFCF-41E7-9FA5-1E078155CE9D}" dt="2023-05-03T14:10:02.045" v="10730" actId="47"/>
        <pc:sldMkLst>
          <pc:docMk/>
          <pc:sldMk cId="3877782421" sldId="34372"/>
        </pc:sldMkLst>
      </pc:sldChg>
      <pc:sldChg chg="modSp add del mod">
        <pc:chgData name="Anuj Kumar" userId="fbbf561fc1d5fd09" providerId="LiveId" clId="{AA9C4BCC-EFCF-41E7-9FA5-1E078155CE9D}" dt="2023-05-03T14:10:02.045" v="10730" actId="47"/>
        <pc:sldMkLst>
          <pc:docMk/>
          <pc:sldMk cId="1449590739" sldId="34374"/>
        </pc:sldMkLst>
        <pc:spChg chg="mod">
          <ac:chgData name="Anuj Kumar" userId="fbbf561fc1d5fd09" providerId="LiveId" clId="{AA9C4BCC-EFCF-41E7-9FA5-1E078155CE9D}" dt="2023-05-02T16:05:58.906" v="6498" actId="6549"/>
          <ac:spMkLst>
            <pc:docMk/>
            <pc:sldMk cId="1449590739" sldId="34374"/>
            <ac:spMk id="7" creationId="{00000000-0000-0000-0000-000000000000}"/>
          </ac:spMkLst>
        </pc:spChg>
      </pc:sldChg>
      <pc:sldChg chg="add del">
        <pc:chgData name="Anuj Kumar" userId="fbbf561fc1d5fd09" providerId="LiveId" clId="{AA9C4BCC-EFCF-41E7-9FA5-1E078155CE9D}" dt="2023-05-02T15:59:51.313" v="6207" actId="47"/>
        <pc:sldMkLst>
          <pc:docMk/>
          <pc:sldMk cId="2268623287" sldId="34375"/>
        </pc:sldMkLst>
      </pc:sldChg>
      <pc:sldChg chg="modSp add del mod">
        <pc:chgData name="Anuj Kumar" userId="fbbf561fc1d5fd09" providerId="LiveId" clId="{AA9C4BCC-EFCF-41E7-9FA5-1E078155CE9D}" dt="2023-05-03T14:10:02.045" v="10730" actId="47"/>
        <pc:sldMkLst>
          <pc:docMk/>
          <pc:sldMk cId="131545646" sldId="34376"/>
        </pc:sldMkLst>
        <pc:spChg chg="mod">
          <ac:chgData name="Anuj Kumar" userId="fbbf561fc1d5fd09" providerId="LiveId" clId="{AA9C4BCC-EFCF-41E7-9FA5-1E078155CE9D}" dt="2023-05-02T16:06:02.228" v="6501" actId="20577"/>
          <ac:spMkLst>
            <pc:docMk/>
            <pc:sldMk cId="131545646" sldId="34376"/>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3005561739" sldId="34392"/>
        </pc:sldMkLst>
        <pc:spChg chg="mod">
          <ac:chgData name="Anuj Kumar" userId="fbbf561fc1d5fd09" providerId="LiveId" clId="{AA9C4BCC-EFCF-41E7-9FA5-1E078155CE9D}" dt="2023-05-02T16:04:52.917" v="6441" actId="6549"/>
          <ac:spMkLst>
            <pc:docMk/>
            <pc:sldMk cId="3005561739" sldId="34392"/>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2894600247" sldId="34401"/>
        </pc:sldMkLst>
        <pc:spChg chg="mod">
          <ac:chgData name="Anuj Kumar" userId="fbbf561fc1d5fd09" providerId="LiveId" clId="{AA9C4BCC-EFCF-41E7-9FA5-1E078155CE9D}" dt="2023-05-02T16:05:56.407" v="6495" actId="20577"/>
          <ac:spMkLst>
            <pc:docMk/>
            <pc:sldMk cId="2894600247" sldId="34401"/>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3767942227" sldId="34408"/>
        </pc:sldMkLst>
        <pc:spChg chg="mod">
          <ac:chgData name="Anuj Kumar" userId="fbbf561fc1d5fd09" providerId="LiveId" clId="{AA9C4BCC-EFCF-41E7-9FA5-1E078155CE9D}" dt="2023-05-02T16:04:50.042" v="6438" actId="6549"/>
          <ac:spMkLst>
            <pc:docMk/>
            <pc:sldMk cId="3767942227" sldId="34408"/>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2577151907" sldId="34410"/>
        </pc:sldMkLst>
        <pc:spChg chg="mod">
          <ac:chgData name="Anuj Kumar" userId="fbbf561fc1d5fd09" providerId="LiveId" clId="{AA9C4BCC-EFCF-41E7-9FA5-1E078155CE9D}" dt="2023-05-02T16:05:00.682" v="6447" actId="6549"/>
          <ac:spMkLst>
            <pc:docMk/>
            <pc:sldMk cId="2577151907" sldId="34410"/>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238825021" sldId="34412"/>
        </pc:sldMkLst>
        <pc:spChg chg="mod">
          <ac:chgData name="Anuj Kumar" userId="fbbf561fc1d5fd09" providerId="LiveId" clId="{AA9C4BCC-EFCF-41E7-9FA5-1E078155CE9D}" dt="2023-05-02T16:05:04.139" v="6450" actId="6549"/>
          <ac:spMkLst>
            <pc:docMk/>
            <pc:sldMk cId="238825021" sldId="34412"/>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3016989301" sldId="34435"/>
        </pc:sldMkLst>
        <pc:spChg chg="mod">
          <ac:chgData name="Anuj Kumar" userId="fbbf561fc1d5fd09" providerId="LiveId" clId="{AA9C4BCC-EFCF-41E7-9FA5-1E078155CE9D}" dt="2023-05-02T16:05:09.749" v="6456" actId="6549"/>
          <ac:spMkLst>
            <pc:docMk/>
            <pc:sldMk cId="3016989301" sldId="34435"/>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2877488085" sldId="34436"/>
        </pc:sldMkLst>
        <pc:spChg chg="mod">
          <ac:chgData name="Anuj Kumar" userId="fbbf561fc1d5fd09" providerId="LiveId" clId="{AA9C4BCC-EFCF-41E7-9FA5-1E078155CE9D}" dt="2023-05-02T16:05:12.532" v="6459" actId="6549"/>
          <ac:spMkLst>
            <pc:docMk/>
            <pc:sldMk cId="2877488085" sldId="34436"/>
            <ac:spMk id="7" creationId="{00000000-0000-0000-0000-000000000000}"/>
          </ac:spMkLst>
        </pc:spChg>
      </pc:sldChg>
      <pc:sldChg chg="add del">
        <pc:chgData name="Anuj Kumar" userId="fbbf561fc1d5fd09" providerId="LiveId" clId="{AA9C4BCC-EFCF-41E7-9FA5-1E078155CE9D}" dt="2023-05-02T16:03:33.010" v="6361" actId="47"/>
        <pc:sldMkLst>
          <pc:docMk/>
          <pc:sldMk cId="3189462523" sldId="34915"/>
        </pc:sldMkLst>
      </pc:sldChg>
      <pc:sldChg chg="add del">
        <pc:chgData name="Anuj Kumar" userId="fbbf561fc1d5fd09" providerId="LiveId" clId="{AA9C4BCC-EFCF-41E7-9FA5-1E078155CE9D}" dt="2023-05-02T16:03:33.182" v="6362" actId="47"/>
        <pc:sldMkLst>
          <pc:docMk/>
          <pc:sldMk cId="2302771049" sldId="34917"/>
        </pc:sldMkLst>
      </pc:sldChg>
      <pc:sldChg chg="add del">
        <pc:chgData name="Anuj Kumar" userId="fbbf561fc1d5fd09" providerId="LiveId" clId="{AA9C4BCC-EFCF-41E7-9FA5-1E078155CE9D}" dt="2023-05-02T16:03:33.555" v="6364" actId="47"/>
        <pc:sldMkLst>
          <pc:docMk/>
          <pc:sldMk cId="1906416216" sldId="34930"/>
        </pc:sldMkLst>
      </pc:sldChg>
      <pc:sldChg chg="add del">
        <pc:chgData name="Anuj Kumar" userId="fbbf561fc1d5fd09" providerId="LiveId" clId="{AA9C4BCC-EFCF-41E7-9FA5-1E078155CE9D}" dt="2023-05-02T16:03:33.704" v="6365" actId="47"/>
        <pc:sldMkLst>
          <pc:docMk/>
          <pc:sldMk cId="2034003085" sldId="34936"/>
        </pc:sldMkLst>
      </pc:sldChg>
      <pc:sldChg chg="add del">
        <pc:chgData name="Anuj Kumar" userId="fbbf561fc1d5fd09" providerId="LiveId" clId="{AA9C4BCC-EFCF-41E7-9FA5-1E078155CE9D}" dt="2023-05-02T16:03:33.872" v="6366" actId="47"/>
        <pc:sldMkLst>
          <pc:docMk/>
          <pc:sldMk cId="2699298281" sldId="34938"/>
        </pc:sldMkLst>
      </pc:sldChg>
      <pc:sldChg chg="add del">
        <pc:chgData name="Anuj Kumar" userId="fbbf561fc1d5fd09" providerId="LiveId" clId="{AA9C4BCC-EFCF-41E7-9FA5-1E078155CE9D}" dt="2023-05-02T16:03:34.756" v="6368" actId="47"/>
        <pc:sldMkLst>
          <pc:docMk/>
          <pc:sldMk cId="1255670310" sldId="34939"/>
        </pc:sldMkLst>
      </pc:sldChg>
      <pc:sldChg chg="add del">
        <pc:chgData name="Anuj Kumar" userId="fbbf561fc1d5fd09" providerId="LiveId" clId="{AA9C4BCC-EFCF-41E7-9FA5-1E078155CE9D}" dt="2023-05-02T16:03:35.925" v="6369" actId="47"/>
        <pc:sldMkLst>
          <pc:docMk/>
          <pc:sldMk cId="19716213" sldId="34946"/>
        </pc:sldMkLst>
      </pc:sldChg>
      <pc:sldChg chg="modSp add del mod">
        <pc:chgData name="Anuj Kumar" userId="fbbf561fc1d5fd09" providerId="LiveId" clId="{AA9C4BCC-EFCF-41E7-9FA5-1E078155CE9D}" dt="2023-05-03T14:10:02.045" v="10730" actId="47"/>
        <pc:sldMkLst>
          <pc:docMk/>
          <pc:sldMk cId="1693899981" sldId="34950"/>
        </pc:sldMkLst>
        <pc:spChg chg="mod">
          <ac:chgData name="Anuj Kumar" userId="fbbf561fc1d5fd09" providerId="LiveId" clId="{AA9C4BCC-EFCF-41E7-9FA5-1E078155CE9D}" dt="2023-05-02T16:04:43.232" v="6432" actId="6549"/>
          <ac:spMkLst>
            <pc:docMk/>
            <pc:sldMk cId="1693899981" sldId="34950"/>
            <ac:spMk id="7" creationId="{00000000-0000-0000-0000-000000000000}"/>
          </ac:spMkLst>
        </pc:spChg>
      </pc:sldChg>
      <pc:sldChg chg="add del">
        <pc:chgData name="Anuj Kumar" userId="fbbf561fc1d5fd09" providerId="LiveId" clId="{AA9C4BCC-EFCF-41E7-9FA5-1E078155CE9D}" dt="2023-05-02T16:03:18.692" v="6354" actId="47"/>
        <pc:sldMkLst>
          <pc:docMk/>
          <pc:sldMk cId="3103929052" sldId="34957"/>
        </pc:sldMkLst>
      </pc:sldChg>
      <pc:sldChg chg="add del">
        <pc:chgData name="Anuj Kumar" userId="fbbf561fc1d5fd09" providerId="LiveId" clId="{AA9C4BCC-EFCF-41E7-9FA5-1E078155CE9D}" dt="2023-05-02T16:03:18.883" v="6355" actId="47"/>
        <pc:sldMkLst>
          <pc:docMk/>
          <pc:sldMk cId="2626787659" sldId="34964"/>
        </pc:sldMkLst>
      </pc:sldChg>
      <pc:sldChg chg="add del">
        <pc:chgData name="Anuj Kumar" userId="fbbf561fc1d5fd09" providerId="LiveId" clId="{AA9C4BCC-EFCF-41E7-9FA5-1E078155CE9D}" dt="2023-05-02T16:03:19.071" v="6356" actId="47"/>
        <pc:sldMkLst>
          <pc:docMk/>
          <pc:sldMk cId="2415772760" sldId="34967"/>
        </pc:sldMkLst>
      </pc:sldChg>
      <pc:sldChg chg="add del">
        <pc:chgData name="Anuj Kumar" userId="fbbf561fc1d5fd09" providerId="LiveId" clId="{AA9C4BCC-EFCF-41E7-9FA5-1E078155CE9D}" dt="2023-05-02T16:03:19.515" v="6357" actId="47"/>
        <pc:sldMkLst>
          <pc:docMk/>
          <pc:sldMk cId="3270012518" sldId="34972"/>
        </pc:sldMkLst>
      </pc:sldChg>
      <pc:sldChg chg="add del">
        <pc:chgData name="Anuj Kumar" userId="fbbf561fc1d5fd09" providerId="LiveId" clId="{AA9C4BCC-EFCF-41E7-9FA5-1E078155CE9D}" dt="2023-05-02T16:03:20.549" v="6359" actId="47"/>
        <pc:sldMkLst>
          <pc:docMk/>
          <pc:sldMk cId="2571358776" sldId="34973"/>
        </pc:sldMkLst>
      </pc:sldChg>
      <pc:sldChg chg="modSp add del mod">
        <pc:chgData name="Anuj Kumar" userId="fbbf561fc1d5fd09" providerId="LiveId" clId="{AA9C4BCC-EFCF-41E7-9FA5-1E078155CE9D}" dt="2023-05-03T14:10:02.045" v="10730" actId="47"/>
        <pc:sldMkLst>
          <pc:docMk/>
          <pc:sldMk cId="539831373" sldId="34975"/>
        </pc:sldMkLst>
        <pc:spChg chg="mod">
          <ac:chgData name="Anuj Kumar" userId="fbbf561fc1d5fd09" providerId="LiveId" clId="{AA9C4BCC-EFCF-41E7-9FA5-1E078155CE9D}" dt="2023-05-02T16:04:05.642" v="6402" actId="20577"/>
          <ac:spMkLst>
            <pc:docMk/>
            <pc:sldMk cId="539831373" sldId="34975"/>
            <ac:spMk id="7" creationId="{00000000-0000-0000-0000-000000000000}"/>
          </ac:spMkLst>
        </pc:spChg>
      </pc:sldChg>
      <pc:sldChg chg="add del">
        <pc:chgData name="Anuj Kumar" userId="fbbf561fc1d5fd09" providerId="LiveId" clId="{AA9C4BCC-EFCF-41E7-9FA5-1E078155CE9D}" dt="2023-05-02T16:00:17.008" v="6234" actId="47"/>
        <pc:sldMkLst>
          <pc:docMk/>
          <pc:sldMk cId="1146502252" sldId="34988"/>
        </pc:sldMkLst>
      </pc:sldChg>
      <pc:sldChg chg="modSp add del mod">
        <pc:chgData name="Anuj Kumar" userId="fbbf561fc1d5fd09" providerId="LiveId" clId="{AA9C4BCC-EFCF-41E7-9FA5-1E078155CE9D}" dt="2023-05-03T14:10:02.045" v="10730" actId="47"/>
        <pc:sldMkLst>
          <pc:docMk/>
          <pc:sldMk cId="3671363301" sldId="34989"/>
        </pc:sldMkLst>
        <pc:spChg chg="mod">
          <ac:chgData name="Anuj Kumar" userId="fbbf561fc1d5fd09" providerId="LiveId" clId="{AA9C4BCC-EFCF-41E7-9FA5-1E078155CE9D}" dt="2023-05-02T16:04:25.462" v="6417" actId="6549"/>
          <ac:spMkLst>
            <pc:docMk/>
            <pc:sldMk cId="3671363301" sldId="34989"/>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3745582241" sldId="34995"/>
        </pc:sldMkLst>
        <pc:spChg chg="mod">
          <ac:chgData name="Anuj Kumar" userId="fbbf561fc1d5fd09" providerId="LiveId" clId="{AA9C4BCC-EFCF-41E7-9FA5-1E078155CE9D}" dt="2023-05-02T16:04:28.332" v="6420" actId="6549"/>
          <ac:spMkLst>
            <pc:docMk/>
            <pc:sldMk cId="3745582241" sldId="34995"/>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2974409660" sldId="34997"/>
        </pc:sldMkLst>
        <pc:spChg chg="mod">
          <ac:chgData name="Anuj Kumar" userId="fbbf561fc1d5fd09" providerId="LiveId" clId="{AA9C4BCC-EFCF-41E7-9FA5-1E078155CE9D}" dt="2023-05-02T16:04:31.554" v="6423" actId="20577"/>
          <ac:spMkLst>
            <pc:docMk/>
            <pc:sldMk cId="2974409660" sldId="34997"/>
            <ac:spMk id="7" creationId="{00000000-0000-0000-0000-000000000000}"/>
          </ac:spMkLst>
        </pc:spChg>
      </pc:sldChg>
      <pc:sldChg chg="add del">
        <pc:chgData name="Anuj Kumar" userId="fbbf561fc1d5fd09" providerId="LiveId" clId="{AA9C4BCC-EFCF-41E7-9FA5-1E078155CE9D}" dt="2023-05-02T16:03:32.822" v="6360" actId="47"/>
        <pc:sldMkLst>
          <pc:docMk/>
          <pc:sldMk cId="1224043406" sldId="35009"/>
        </pc:sldMkLst>
      </pc:sldChg>
      <pc:sldChg chg="modSp add del mod">
        <pc:chgData name="Anuj Kumar" userId="fbbf561fc1d5fd09" providerId="LiveId" clId="{AA9C4BCC-EFCF-41E7-9FA5-1E078155CE9D}" dt="2023-05-03T14:10:02.045" v="10730" actId="47"/>
        <pc:sldMkLst>
          <pc:docMk/>
          <pc:sldMk cId="4061208889" sldId="35023"/>
        </pc:sldMkLst>
        <pc:spChg chg="mod">
          <ac:chgData name="Anuj Kumar" userId="fbbf561fc1d5fd09" providerId="LiveId" clId="{AA9C4BCC-EFCF-41E7-9FA5-1E078155CE9D}" dt="2023-05-02T16:05:06.917" v="6453" actId="6549"/>
          <ac:spMkLst>
            <pc:docMk/>
            <pc:sldMk cId="4061208889" sldId="35023"/>
            <ac:spMk id="7" creationId="{00000000-0000-0000-0000-000000000000}"/>
          </ac:spMkLst>
        </pc:spChg>
      </pc:sldChg>
      <pc:sldChg chg="add del">
        <pc:chgData name="Anuj Kumar" userId="fbbf561fc1d5fd09" providerId="LiveId" clId="{AA9C4BCC-EFCF-41E7-9FA5-1E078155CE9D}" dt="2023-05-02T16:03:40.824" v="6370" actId="47"/>
        <pc:sldMkLst>
          <pc:docMk/>
          <pc:sldMk cId="2031769245" sldId="35028"/>
        </pc:sldMkLst>
      </pc:sldChg>
      <pc:sldChg chg="add del">
        <pc:chgData name="Anuj Kumar" userId="fbbf561fc1d5fd09" providerId="LiveId" clId="{AA9C4BCC-EFCF-41E7-9FA5-1E078155CE9D}" dt="2023-05-02T16:00:09.877" v="6233" actId="47"/>
        <pc:sldMkLst>
          <pc:docMk/>
          <pc:sldMk cId="2115554592" sldId="35033"/>
        </pc:sldMkLst>
      </pc:sldChg>
      <pc:sldChg chg="modSp add del mod">
        <pc:chgData name="Anuj Kumar" userId="fbbf561fc1d5fd09" providerId="LiveId" clId="{AA9C4BCC-EFCF-41E7-9FA5-1E078155CE9D}" dt="2023-05-03T14:10:02.045" v="10730" actId="47"/>
        <pc:sldMkLst>
          <pc:docMk/>
          <pc:sldMk cId="1373335668" sldId="35034"/>
        </pc:sldMkLst>
        <pc:spChg chg="mod">
          <ac:chgData name="Anuj Kumar" userId="fbbf561fc1d5fd09" providerId="LiveId" clId="{AA9C4BCC-EFCF-41E7-9FA5-1E078155CE9D}" dt="2023-05-02T16:02:01.850" v="6301" actId="20577"/>
          <ac:spMkLst>
            <pc:docMk/>
            <pc:sldMk cId="1373335668" sldId="35034"/>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1269467620" sldId="35037"/>
        </pc:sldMkLst>
        <pc:spChg chg="mod">
          <ac:chgData name="Anuj Kumar" userId="fbbf561fc1d5fd09" providerId="LiveId" clId="{AA9C4BCC-EFCF-41E7-9FA5-1E078155CE9D}" dt="2023-05-02T16:02:05.146" v="6303" actId="20577"/>
          <ac:spMkLst>
            <pc:docMk/>
            <pc:sldMk cId="1269467620" sldId="35037"/>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2040643398" sldId="35039"/>
        </pc:sldMkLst>
        <pc:spChg chg="mod">
          <ac:chgData name="Anuj Kumar" userId="fbbf561fc1d5fd09" providerId="LiveId" clId="{AA9C4BCC-EFCF-41E7-9FA5-1E078155CE9D}" dt="2023-05-02T16:02:19.206" v="6309" actId="20577"/>
          <ac:spMkLst>
            <pc:docMk/>
            <pc:sldMk cId="2040643398" sldId="35039"/>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1489406293" sldId="35041"/>
        </pc:sldMkLst>
        <pc:spChg chg="mod">
          <ac:chgData name="Anuj Kumar" userId="fbbf561fc1d5fd09" providerId="LiveId" clId="{AA9C4BCC-EFCF-41E7-9FA5-1E078155CE9D}" dt="2023-05-02T16:02:21.918" v="6311" actId="20577"/>
          <ac:spMkLst>
            <pc:docMk/>
            <pc:sldMk cId="1489406293" sldId="35041"/>
            <ac:spMk id="7" creationId="{00000000-0000-0000-0000-000000000000}"/>
          </ac:spMkLst>
        </pc:spChg>
      </pc:sldChg>
      <pc:sldChg chg="add del">
        <pc:chgData name="Anuj Kumar" userId="fbbf561fc1d5fd09" providerId="LiveId" clId="{AA9C4BCC-EFCF-41E7-9FA5-1E078155CE9D}" dt="2023-05-02T16:00:17.549" v="6237" actId="47"/>
        <pc:sldMkLst>
          <pc:docMk/>
          <pc:sldMk cId="1751059235" sldId="35047"/>
        </pc:sldMkLst>
      </pc:sldChg>
      <pc:sldChg chg="add del">
        <pc:chgData name="Anuj Kumar" userId="fbbf561fc1d5fd09" providerId="LiveId" clId="{AA9C4BCC-EFCF-41E7-9FA5-1E078155CE9D}" dt="2023-05-02T16:00:34.829" v="6253" actId="47"/>
        <pc:sldMkLst>
          <pc:docMk/>
          <pc:sldMk cId="3655833812" sldId="35064"/>
        </pc:sldMkLst>
      </pc:sldChg>
      <pc:sldChg chg="modSp add del mod">
        <pc:chgData name="Anuj Kumar" userId="fbbf561fc1d5fd09" providerId="LiveId" clId="{AA9C4BCC-EFCF-41E7-9FA5-1E078155CE9D}" dt="2023-05-03T14:10:02.045" v="10730" actId="47"/>
        <pc:sldMkLst>
          <pc:docMk/>
          <pc:sldMk cId="245186100" sldId="35066"/>
        </pc:sldMkLst>
        <pc:spChg chg="mod">
          <ac:chgData name="Anuj Kumar" userId="fbbf561fc1d5fd09" providerId="LiveId" clId="{AA9C4BCC-EFCF-41E7-9FA5-1E078155CE9D}" dt="2023-05-02T16:02:37.745" v="6321" actId="20577"/>
          <ac:spMkLst>
            <pc:docMk/>
            <pc:sldMk cId="245186100" sldId="35066"/>
            <ac:spMk id="7" creationId="{00000000-0000-0000-0000-000000000000}"/>
          </ac:spMkLst>
        </pc:spChg>
      </pc:sldChg>
      <pc:sldChg chg="add del">
        <pc:chgData name="Anuj Kumar" userId="fbbf561fc1d5fd09" providerId="LiveId" clId="{AA9C4BCC-EFCF-41E7-9FA5-1E078155CE9D}" dt="2023-05-02T16:00:01.604" v="6222" actId="47"/>
        <pc:sldMkLst>
          <pc:docMk/>
          <pc:sldMk cId="29615952" sldId="35067"/>
        </pc:sldMkLst>
      </pc:sldChg>
      <pc:sldChg chg="add del">
        <pc:chgData name="Anuj Kumar" userId="fbbf561fc1d5fd09" providerId="LiveId" clId="{AA9C4BCC-EFCF-41E7-9FA5-1E078155CE9D}" dt="2023-05-02T16:00:35.915" v="6256" actId="47"/>
        <pc:sldMkLst>
          <pc:docMk/>
          <pc:sldMk cId="611366413" sldId="35071"/>
        </pc:sldMkLst>
      </pc:sldChg>
      <pc:sldChg chg="add del">
        <pc:chgData name="Anuj Kumar" userId="fbbf561fc1d5fd09" providerId="LiveId" clId="{AA9C4BCC-EFCF-41E7-9FA5-1E078155CE9D}" dt="2023-05-02T16:00:36.823" v="6257" actId="47"/>
        <pc:sldMkLst>
          <pc:docMk/>
          <pc:sldMk cId="2218132026" sldId="35072"/>
        </pc:sldMkLst>
      </pc:sldChg>
      <pc:sldChg chg="add del">
        <pc:chgData name="Anuj Kumar" userId="fbbf561fc1d5fd09" providerId="LiveId" clId="{AA9C4BCC-EFCF-41E7-9FA5-1E078155CE9D}" dt="2023-05-02T16:03:18.001" v="6350" actId="47"/>
        <pc:sldMkLst>
          <pc:docMk/>
          <pc:sldMk cId="2768814746" sldId="35074"/>
        </pc:sldMkLst>
      </pc:sldChg>
      <pc:sldChg chg="add del">
        <pc:chgData name="Anuj Kumar" userId="fbbf561fc1d5fd09" providerId="LiveId" clId="{AA9C4BCC-EFCF-41E7-9FA5-1E078155CE9D}" dt="2023-05-02T16:03:18.168" v="6351" actId="47"/>
        <pc:sldMkLst>
          <pc:docMk/>
          <pc:sldMk cId="1119458002" sldId="35078"/>
        </pc:sldMkLst>
      </pc:sldChg>
      <pc:sldChg chg="add del">
        <pc:chgData name="Anuj Kumar" userId="fbbf561fc1d5fd09" providerId="LiveId" clId="{AA9C4BCC-EFCF-41E7-9FA5-1E078155CE9D}" dt="2023-05-02T16:03:18.359" v="6352" actId="47"/>
        <pc:sldMkLst>
          <pc:docMk/>
          <pc:sldMk cId="631262555" sldId="35080"/>
        </pc:sldMkLst>
      </pc:sldChg>
      <pc:sldChg chg="add del">
        <pc:chgData name="Anuj Kumar" userId="fbbf561fc1d5fd09" providerId="LiveId" clId="{AA9C4BCC-EFCF-41E7-9FA5-1E078155CE9D}" dt="2023-05-02T16:03:18.523" v="6353" actId="47"/>
        <pc:sldMkLst>
          <pc:docMk/>
          <pc:sldMk cId="189451688" sldId="35085"/>
        </pc:sldMkLst>
      </pc:sldChg>
      <pc:sldChg chg="modSp add del mod">
        <pc:chgData name="Anuj Kumar" userId="fbbf561fc1d5fd09" providerId="LiveId" clId="{AA9C4BCC-EFCF-41E7-9FA5-1E078155CE9D}" dt="2023-05-03T14:10:02.045" v="10730" actId="47"/>
        <pc:sldMkLst>
          <pc:docMk/>
          <pc:sldMk cId="3735154513" sldId="35092"/>
        </pc:sldMkLst>
        <pc:spChg chg="mod">
          <ac:chgData name="Anuj Kumar" userId="fbbf561fc1d5fd09" providerId="LiveId" clId="{AA9C4BCC-EFCF-41E7-9FA5-1E078155CE9D}" dt="2023-05-02T16:01:27.701" v="6281" actId="20577"/>
          <ac:spMkLst>
            <pc:docMk/>
            <pc:sldMk cId="3735154513" sldId="35092"/>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3535172549" sldId="35095"/>
        </pc:sldMkLst>
        <pc:spChg chg="mod">
          <ac:chgData name="Anuj Kumar" userId="fbbf561fc1d5fd09" providerId="LiveId" clId="{AA9C4BCC-EFCF-41E7-9FA5-1E078155CE9D}" dt="2023-05-02T16:01:30.711" v="6283" actId="20577"/>
          <ac:spMkLst>
            <pc:docMk/>
            <pc:sldMk cId="3535172549" sldId="35095"/>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2275830131" sldId="35099"/>
        </pc:sldMkLst>
        <pc:spChg chg="mod">
          <ac:chgData name="Anuj Kumar" userId="fbbf561fc1d5fd09" providerId="LiveId" clId="{AA9C4BCC-EFCF-41E7-9FA5-1E078155CE9D}" dt="2023-05-02T16:01:33.326" v="6285" actId="20577"/>
          <ac:spMkLst>
            <pc:docMk/>
            <pc:sldMk cId="2275830131" sldId="35099"/>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695600322" sldId="35100"/>
        </pc:sldMkLst>
        <pc:spChg chg="mod">
          <ac:chgData name="Anuj Kumar" userId="fbbf561fc1d5fd09" providerId="LiveId" clId="{AA9C4BCC-EFCF-41E7-9FA5-1E078155CE9D}" dt="2023-05-02T16:01:36.218" v="6287" actId="20577"/>
          <ac:spMkLst>
            <pc:docMk/>
            <pc:sldMk cId="695600322" sldId="35100"/>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3352397386" sldId="35101"/>
        </pc:sldMkLst>
        <pc:spChg chg="mod">
          <ac:chgData name="Anuj Kumar" userId="fbbf561fc1d5fd09" providerId="LiveId" clId="{AA9C4BCC-EFCF-41E7-9FA5-1E078155CE9D}" dt="2023-05-02T16:01:49.167" v="6293" actId="20577"/>
          <ac:spMkLst>
            <pc:docMk/>
            <pc:sldMk cId="3352397386" sldId="35101"/>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3727263661" sldId="35103"/>
        </pc:sldMkLst>
        <pc:spChg chg="mod">
          <ac:chgData name="Anuj Kumar" userId="fbbf561fc1d5fd09" providerId="LiveId" clId="{AA9C4BCC-EFCF-41E7-9FA5-1E078155CE9D}" dt="2023-05-02T16:04:35.228" v="6426" actId="6549"/>
          <ac:spMkLst>
            <pc:docMk/>
            <pc:sldMk cId="3727263661" sldId="35103"/>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3938987127" sldId="35105"/>
        </pc:sldMkLst>
        <pc:spChg chg="mod">
          <ac:chgData name="Anuj Kumar" userId="fbbf561fc1d5fd09" providerId="LiveId" clId="{AA9C4BCC-EFCF-41E7-9FA5-1E078155CE9D}" dt="2023-05-02T16:01:54.909" v="6297" actId="20577"/>
          <ac:spMkLst>
            <pc:docMk/>
            <pc:sldMk cId="3938987127" sldId="35105"/>
            <ac:spMk id="7" creationId="{00000000-0000-0000-0000-000000000000}"/>
          </ac:spMkLst>
        </pc:spChg>
      </pc:sldChg>
      <pc:sldChg chg="add del">
        <pc:chgData name="Anuj Kumar" userId="fbbf561fc1d5fd09" providerId="LiveId" clId="{AA9C4BCC-EFCF-41E7-9FA5-1E078155CE9D}" dt="2023-05-02T16:00:07.675" v="6224" actId="47"/>
        <pc:sldMkLst>
          <pc:docMk/>
          <pc:sldMk cId="964383775" sldId="35106"/>
        </pc:sldMkLst>
      </pc:sldChg>
      <pc:sldChg chg="modSp add del mod">
        <pc:chgData name="Anuj Kumar" userId="fbbf561fc1d5fd09" providerId="LiveId" clId="{AA9C4BCC-EFCF-41E7-9FA5-1E078155CE9D}" dt="2023-05-03T14:10:02.045" v="10730" actId="47"/>
        <pc:sldMkLst>
          <pc:docMk/>
          <pc:sldMk cId="50619161" sldId="35107"/>
        </pc:sldMkLst>
        <pc:spChg chg="mod">
          <ac:chgData name="Anuj Kumar" userId="fbbf561fc1d5fd09" providerId="LiveId" clId="{AA9C4BCC-EFCF-41E7-9FA5-1E078155CE9D}" dt="2023-05-02T16:06:34.970" v="6523" actId="6549"/>
          <ac:spMkLst>
            <pc:docMk/>
            <pc:sldMk cId="50619161" sldId="35107"/>
            <ac:spMk id="7" creationId="{00000000-0000-0000-0000-000000000000}"/>
          </ac:spMkLst>
        </pc:spChg>
      </pc:sldChg>
      <pc:sldChg chg="add del">
        <pc:chgData name="Anuj Kumar" userId="fbbf561fc1d5fd09" providerId="LiveId" clId="{AA9C4BCC-EFCF-41E7-9FA5-1E078155CE9D}" dt="2023-05-02T16:00:07.861" v="6225" actId="47"/>
        <pc:sldMkLst>
          <pc:docMk/>
          <pc:sldMk cId="2007758492" sldId="35114"/>
        </pc:sldMkLst>
      </pc:sldChg>
      <pc:sldChg chg="add del">
        <pc:chgData name="Anuj Kumar" userId="fbbf561fc1d5fd09" providerId="LiveId" clId="{AA9C4BCC-EFCF-41E7-9FA5-1E078155CE9D}" dt="2023-05-02T16:00:08.217" v="6227" actId="47"/>
        <pc:sldMkLst>
          <pc:docMk/>
          <pc:sldMk cId="3769112843" sldId="35117"/>
        </pc:sldMkLst>
      </pc:sldChg>
      <pc:sldChg chg="add del">
        <pc:chgData name="Anuj Kumar" userId="fbbf561fc1d5fd09" providerId="LiveId" clId="{AA9C4BCC-EFCF-41E7-9FA5-1E078155CE9D}" dt="2023-05-02T16:00:08.370" v="6228" actId="47"/>
        <pc:sldMkLst>
          <pc:docMk/>
          <pc:sldMk cId="615851922" sldId="35121"/>
        </pc:sldMkLst>
      </pc:sldChg>
      <pc:sldChg chg="add del">
        <pc:chgData name="Anuj Kumar" userId="fbbf561fc1d5fd09" providerId="LiveId" clId="{AA9C4BCC-EFCF-41E7-9FA5-1E078155CE9D}" dt="2023-05-02T16:00:08.737" v="6230" actId="47"/>
        <pc:sldMkLst>
          <pc:docMk/>
          <pc:sldMk cId="1673050519" sldId="35123"/>
        </pc:sldMkLst>
      </pc:sldChg>
      <pc:sldChg chg="add del">
        <pc:chgData name="Anuj Kumar" userId="fbbf561fc1d5fd09" providerId="LiveId" clId="{AA9C4BCC-EFCF-41E7-9FA5-1E078155CE9D}" dt="2023-05-02T16:00:08.912" v="6231" actId="47"/>
        <pc:sldMkLst>
          <pc:docMk/>
          <pc:sldMk cId="2937033438" sldId="35135"/>
        </pc:sldMkLst>
      </pc:sldChg>
      <pc:sldChg chg="add del">
        <pc:chgData name="Anuj Kumar" userId="fbbf561fc1d5fd09" providerId="LiveId" clId="{AA9C4BCC-EFCF-41E7-9FA5-1E078155CE9D}" dt="2023-05-02T16:00:09.104" v="6232" actId="47"/>
        <pc:sldMkLst>
          <pc:docMk/>
          <pc:sldMk cId="4175634507" sldId="35136"/>
        </pc:sldMkLst>
      </pc:sldChg>
      <pc:sldChg chg="modSp mod">
        <pc:chgData name="Anuj Kumar" userId="fbbf561fc1d5fd09" providerId="LiveId" clId="{AA9C4BCC-EFCF-41E7-9FA5-1E078155CE9D}" dt="2023-05-03T12:47:37.344" v="6769" actId="20577"/>
        <pc:sldMkLst>
          <pc:docMk/>
          <pc:sldMk cId="1022521700" sldId="35627"/>
        </pc:sldMkLst>
        <pc:spChg chg="mod">
          <ac:chgData name="Anuj Kumar" userId="fbbf561fc1d5fd09" providerId="LiveId" clId="{AA9C4BCC-EFCF-41E7-9FA5-1E078155CE9D}" dt="2023-05-03T12:47:37.344" v="6769" actId="20577"/>
          <ac:spMkLst>
            <pc:docMk/>
            <pc:sldMk cId="1022521700" sldId="35627"/>
            <ac:spMk id="3" creationId="{67EB1CA5-E6B0-1E53-5C8F-9568D9A39227}"/>
          </ac:spMkLst>
        </pc:spChg>
        <pc:spChg chg="mod">
          <ac:chgData name="Anuj Kumar" userId="fbbf561fc1d5fd09" providerId="LiveId" clId="{AA9C4BCC-EFCF-41E7-9FA5-1E078155CE9D}" dt="2023-05-03T12:47:31.744" v="6768" actId="20577"/>
          <ac:spMkLst>
            <pc:docMk/>
            <pc:sldMk cId="1022521700" sldId="35627"/>
            <ac:spMk id="10" creationId="{7A2A7EC3-852A-5A16-F0B5-3531D0D66745}"/>
          </ac:spMkLst>
        </pc:spChg>
      </pc:sldChg>
      <pc:sldChg chg="addSp delSp modSp">
        <pc:chgData name="Anuj Kumar" userId="fbbf561fc1d5fd09" providerId="LiveId" clId="{AA9C4BCC-EFCF-41E7-9FA5-1E078155CE9D}" dt="2023-05-03T12:48:00.212" v="6773" actId="1076"/>
        <pc:sldMkLst>
          <pc:docMk/>
          <pc:sldMk cId="1102545028" sldId="35628"/>
        </pc:sldMkLst>
        <pc:picChg chg="add del mod">
          <ac:chgData name="Anuj Kumar" userId="fbbf561fc1d5fd09" providerId="LiveId" clId="{AA9C4BCC-EFCF-41E7-9FA5-1E078155CE9D}" dt="2023-05-03T12:47:55.847" v="6770" actId="478"/>
          <ac:picMkLst>
            <pc:docMk/>
            <pc:sldMk cId="1102545028" sldId="35628"/>
            <ac:picMk id="3" creationId="{EC1FAAE7-F94E-10F4-B385-E2183AFB837D}"/>
          </ac:picMkLst>
        </pc:picChg>
        <pc:picChg chg="add mod">
          <ac:chgData name="Anuj Kumar" userId="fbbf561fc1d5fd09" providerId="LiveId" clId="{AA9C4BCC-EFCF-41E7-9FA5-1E078155CE9D}" dt="2023-05-03T12:48:00.212" v="6773" actId="1076"/>
          <ac:picMkLst>
            <pc:docMk/>
            <pc:sldMk cId="1102545028" sldId="35628"/>
            <ac:picMk id="1026" creationId="{27AB3CCE-7542-3D65-2027-15044E140D08}"/>
          </ac:picMkLst>
        </pc:picChg>
        <pc:picChg chg="del">
          <ac:chgData name="Anuj Kumar" userId="fbbf561fc1d5fd09" providerId="LiveId" clId="{AA9C4BCC-EFCF-41E7-9FA5-1E078155CE9D}" dt="2023-05-02T12:54:46.081" v="386" actId="478"/>
          <ac:picMkLst>
            <pc:docMk/>
            <pc:sldMk cId="1102545028" sldId="35628"/>
            <ac:picMk id="1026" creationId="{D1644CEE-19D1-664C-D702-9D45865A43A1}"/>
          </ac:picMkLst>
        </pc:picChg>
      </pc:sldChg>
      <pc:sldChg chg="add del">
        <pc:chgData name="Anuj Kumar" userId="fbbf561fc1d5fd09" providerId="LiveId" clId="{AA9C4BCC-EFCF-41E7-9FA5-1E078155CE9D}" dt="2023-05-02T16:00:17.377" v="6236" actId="47"/>
        <pc:sldMkLst>
          <pc:docMk/>
          <pc:sldMk cId="1706518752" sldId="35719"/>
        </pc:sldMkLst>
      </pc:sldChg>
      <pc:sldChg chg="modSp add del mod">
        <pc:chgData name="Anuj Kumar" userId="fbbf561fc1d5fd09" providerId="LiveId" clId="{AA9C4BCC-EFCF-41E7-9FA5-1E078155CE9D}" dt="2023-05-03T14:10:02.045" v="10730" actId="47"/>
        <pc:sldMkLst>
          <pc:docMk/>
          <pc:sldMk cId="2405028558" sldId="35727"/>
        </pc:sldMkLst>
        <pc:spChg chg="mod">
          <ac:chgData name="Anuj Kumar" userId="fbbf561fc1d5fd09" providerId="LiveId" clId="{AA9C4BCC-EFCF-41E7-9FA5-1E078155CE9D}" dt="2023-05-02T16:06:48.426" v="6527" actId="6549"/>
          <ac:spMkLst>
            <pc:docMk/>
            <pc:sldMk cId="2405028558" sldId="35727"/>
            <ac:spMk id="7" creationId="{00000000-0000-0000-0000-000000000000}"/>
          </ac:spMkLst>
        </pc:spChg>
      </pc:sldChg>
      <pc:sldChg chg="add del">
        <pc:chgData name="Anuj Kumar" userId="fbbf561fc1d5fd09" providerId="LiveId" clId="{AA9C4BCC-EFCF-41E7-9FA5-1E078155CE9D}" dt="2023-05-03T14:10:02.045" v="10730" actId="47"/>
        <pc:sldMkLst>
          <pc:docMk/>
          <pc:sldMk cId="3608584547" sldId="35729"/>
        </pc:sldMkLst>
      </pc:sldChg>
      <pc:sldChg chg="modSp add del mod">
        <pc:chgData name="Anuj Kumar" userId="fbbf561fc1d5fd09" providerId="LiveId" clId="{AA9C4BCC-EFCF-41E7-9FA5-1E078155CE9D}" dt="2023-05-03T14:10:02.045" v="10730" actId="47"/>
        <pc:sldMkLst>
          <pc:docMk/>
          <pc:sldMk cId="1908641018" sldId="35730"/>
        </pc:sldMkLst>
        <pc:spChg chg="mod">
          <ac:chgData name="Anuj Kumar" userId="fbbf561fc1d5fd09" providerId="LiveId" clId="{AA9C4BCC-EFCF-41E7-9FA5-1E078155CE9D}" dt="2023-05-02T16:02:30.491" v="6317" actId="20577"/>
          <ac:spMkLst>
            <pc:docMk/>
            <pc:sldMk cId="1908641018" sldId="35730"/>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3028955011" sldId="35731"/>
        </pc:sldMkLst>
        <pc:spChg chg="mod">
          <ac:chgData name="Anuj Kumar" userId="fbbf561fc1d5fd09" providerId="LiveId" clId="{AA9C4BCC-EFCF-41E7-9FA5-1E078155CE9D}" dt="2023-05-02T16:04:20.810" v="6414" actId="6549"/>
          <ac:spMkLst>
            <pc:docMk/>
            <pc:sldMk cId="3028955011" sldId="35731"/>
            <ac:spMk id="7" creationId="{00000000-0000-0000-0000-000000000000}"/>
          </ac:spMkLst>
        </pc:spChg>
      </pc:sldChg>
      <pc:sldChg chg="add del">
        <pc:chgData name="Anuj Kumar" userId="fbbf561fc1d5fd09" providerId="LiveId" clId="{AA9C4BCC-EFCF-41E7-9FA5-1E078155CE9D}" dt="2023-05-02T16:03:41.491" v="6374" actId="47"/>
        <pc:sldMkLst>
          <pc:docMk/>
          <pc:sldMk cId="1652028589" sldId="35732"/>
        </pc:sldMkLst>
      </pc:sldChg>
      <pc:sldChg chg="add del">
        <pc:chgData name="Anuj Kumar" userId="fbbf561fc1d5fd09" providerId="LiveId" clId="{AA9C4BCC-EFCF-41E7-9FA5-1E078155CE9D}" dt="2023-05-02T16:03:54.225" v="6395" actId="47"/>
        <pc:sldMkLst>
          <pc:docMk/>
          <pc:sldMk cId="3919381785" sldId="35733"/>
        </pc:sldMkLst>
      </pc:sldChg>
      <pc:sldChg chg="modSp add del mod">
        <pc:chgData name="Anuj Kumar" userId="fbbf561fc1d5fd09" providerId="LiveId" clId="{AA9C4BCC-EFCF-41E7-9FA5-1E078155CE9D}" dt="2023-05-03T14:10:02.045" v="10730" actId="47"/>
        <pc:sldMkLst>
          <pc:docMk/>
          <pc:sldMk cId="2454765820" sldId="35736"/>
        </pc:sldMkLst>
        <pc:spChg chg="mod">
          <ac:chgData name="Anuj Kumar" userId="fbbf561fc1d5fd09" providerId="LiveId" clId="{AA9C4BCC-EFCF-41E7-9FA5-1E078155CE9D}" dt="2023-05-02T16:04:56.077" v="6444" actId="20577"/>
          <ac:spMkLst>
            <pc:docMk/>
            <pc:sldMk cId="2454765820" sldId="35736"/>
            <ac:spMk id="7" creationId="{00000000-0000-0000-0000-000000000000}"/>
          </ac:spMkLst>
        </pc:spChg>
      </pc:sldChg>
      <pc:sldChg chg="add del">
        <pc:chgData name="Anuj Kumar" userId="fbbf561fc1d5fd09" providerId="LiveId" clId="{AA9C4BCC-EFCF-41E7-9FA5-1E078155CE9D}" dt="2023-05-02T15:59:50.914" v="6205" actId="47"/>
        <pc:sldMkLst>
          <pc:docMk/>
          <pc:sldMk cId="2535364298" sldId="35739"/>
        </pc:sldMkLst>
      </pc:sldChg>
      <pc:sldChg chg="add del">
        <pc:chgData name="Anuj Kumar" userId="fbbf561fc1d5fd09" providerId="LiveId" clId="{AA9C4BCC-EFCF-41E7-9FA5-1E078155CE9D}" dt="2023-05-02T15:59:52.238" v="6211" actId="47"/>
        <pc:sldMkLst>
          <pc:docMk/>
          <pc:sldMk cId="945250677" sldId="35744"/>
        </pc:sldMkLst>
      </pc:sldChg>
      <pc:sldChg chg="modSp add del mod">
        <pc:chgData name="Anuj Kumar" userId="fbbf561fc1d5fd09" providerId="LiveId" clId="{AA9C4BCC-EFCF-41E7-9FA5-1E078155CE9D}" dt="2023-05-03T14:10:02.045" v="10730" actId="47"/>
        <pc:sldMkLst>
          <pc:docMk/>
          <pc:sldMk cId="2292809911" sldId="35747"/>
        </pc:sldMkLst>
        <pc:spChg chg="mod">
          <ac:chgData name="Anuj Kumar" userId="fbbf561fc1d5fd09" providerId="LiveId" clId="{AA9C4BCC-EFCF-41E7-9FA5-1E078155CE9D}" dt="2023-05-02T16:00:53.420" v="6259" actId="20577"/>
          <ac:spMkLst>
            <pc:docMk/>
            <pc:sldMk cId="2292809911" sldId="35747"/>
            <ac:spMk id="10" creationId="{7A2A7EC3-852A-5A16-F0B5-3531D0D66745}"/>
          </ac:spMkLst>
        </pc:spChg>
      </pc:sldChg>
      <pc:sldChg chg="modSp add del mod">
        <pc:chgData name="Anuj Kumar" userId="fbbf561fc1d5fd09" providerId="LiveId" clId="{AA9C4BCC-EFCF-41E7-9FA5-1E078155CE9D}" dt="2023-05-03T14:10:02.045" v="10730" actId="47"/>
        <pc:sldMkLst>
          <pc:docMk/>
          <pc:sldMk cId="1151396126" sldId="35756"/>
        </pc:sldMkLst>
        <pc:spChg chg="mod">
          <ac:chgData name="Anuj Kumar" userId="fbbf561fc1d5fd09" providerId="LiveId" clId="{AA9C4BCC-EFCF-41E7-9FA5-1E078155CE9D}" dt="2023-05-02T16:00:56.060" v="6261" actId="20577"/>
          <ac:spMkLst>
            <pc:docMk/>
            <pc:sldMk cId="1151396126" sldId="35756"/>
            <ac:spMk id="10" creationId="{7A2A7EC3-852A-5A16-F0B5-3531D0D66745}"/>
          </ac:spMkLst>
        </pc:spChg>
      </pc:sldChg>
      <pc:sldChg chg="modSp add del mod">
        <pc:chgData name="Anuj Kumar" userId="fbbf561fc1d5fd09" providerId="LiveId" clId="{AA9C4BCC-EFCF-41E7-9FA5-1E078155CE9D}" dt="2023-05-03T14:10:02.045" v="10730" actId="47"/>
        <pc:sldMkLst>
          <pc:docMk/>
          <pc:sldMk cId="886924148" sldId="35757"/>
        </pc:sldMkLst>
        <pc:spChg chg="mod">
          <ac:chgData name="Anuj Kumar" userId="fbbf561fc1d5fd09" providerId="LiveId" clId="{AA9C4BCC-EFCF-41E7-9FA5-1E078155CE9D}" dt="2023-05-02T16:01:04.274" v="6267" actId="20577"/>
          <ac:spMkLst>
            <pc:docMk/>
            <pc:sldMk cId="886924148" sldId="35757"/>
            <ac:spMk id="10" creationId="{7A2A7EC3-852A-5A16-F0B5-3531D0D66745}"/>
          </ac:spMkLst>
        </pc:spChg>
      </pc:sldChg>
      <pc:sldChg chg="modSp add del mod">
        <pc:chgData name="Anuj Kumar" userId="fbbf561fc1d5fd09" providerId="LiveId" clId="{AA9C4BCC-EFCF-41E7-9FA5-1E078155CE9D}" dt="2023-05-03T14:10:02.045" v="10730" actId="47"/>
        <pc:sldMkLst>
          <pc:docMk/>
          <pc:sldMk cId="2052239926" sldId="35758"/>
        </pc:sldMkLst>
        <pc:spChg chg="mod">
          <ac:chgData name="Anuj Kumar" userId="fbbf561fc1d5fd09" providerId="LiveId" clId="{AA9C4BCC-EFCF-41E7-9FA5-1E078155CE9D}" dt="2023-05-02T16:01:07.678" v="6269" actId="20577"/>
          <ac:spMkLst>
            <pc:docMk/>
            <pc:sldMk cId="2052239926" sldId="35758"/>
            <ac:spMk id="10" creationId="{7A2A7EC3-852A-5A16-F0B5-3531D0D66745}"/>
          </ac:spMkLst>
        </pc:spChg>
      </pc:sldChg>
      <pc:sldChg chg="modSp add del mod">
        <pc:chgData name="Anuj Kumar" userId="fbbf561fc1d5fd09" providerId="LiveId" clId="{AA9C4BCC-EFCF-41E7-9FA5-1E078155CE9D}" dt="2023-05-03T14:10:02.045" v="10730" actId="47"/>
        <pc:sldMkLst>
          <pc:docMk/>
          <pc:sldMk cId="1871053701" sldId="35761"/>
        </pc:sldMkLst>
        <pc:spChg chg="mod">
          <ac:chgData name="Anuj Kumar" userId="fbbf561fc1d5fd09" providerId="LiveId" clId="{AA9C4BCC-EFCF-41E7-9FA5-1E078155CE9D}" dt="2023-05-02T16:01:17.580" v="6275" actId="20577"/>
          <ac:spMkLst>
            <pc:docMk/>
            <pc:sldMk cId="1871053701" sldId="35761"/>
            <ac:spMk id="10" creationId="{7A2A7EC3-852A-5A16-F0B5-3531D0D66745}"/>
          </ac:spMkLst>
        </pc:spChg>
      </pc:sldChg>
      <pc:sldChg chg="modSp add del mod">
        <pc:chgData name="Anuj Kumar" userId="fbbf561fc1d5fd09" providerId="LiveId" clId="{AA9C4BCC-EFCF-41E7-9FA5-1E078155CE9D}" dt="2023-05-03T14:10:02.045" v="10730" actId="47"/>
        <pc:sldMkLst>
          <pc:docMk/>
          <pc:sldMk cId="114168723" sldId="35763"/>
        </pc:sldMkLst>
        <pc:spChg chg="mod">
          <ac:chgData name="Anuj Kumar" userId="fbbf561fc1d5fd09" providerId="LiveId" clId="{AA9C4BCC-EFCF-41E7-9FA5-1E078155CE9D}" dt="2023-05-02T16:01:20.406" v="6277" actId="20577"/>
          <ac:spMkLst>
            <pc:docMk/>
            <pc:sldMk cId="114168723" sldId="35763"/>
            <ac:spMk id="10" creationId="{7A2A7EC3-852A-5A16-F0B5-3531D0D66745}"/>
          </ac:spMkLst>
        </pc:spChg>
      </pc:sldChg>
      <pc:sldChg chg="add del">
        <pc:chgData name="Anuj Kumar" userId="fbbf561fc1d5fd09" providerId="LiveId" clId="{AA9C4BCC-EFCF-41E7-9FA5-1E078155CE9D}" dt="2023-05-02T16:00:00.912" v="6218" actId="47"/>
        <pc:sldMkLst>
          <pc:docMk/>
          <pc:sldMk cId="2863355463" sldId="35765"/>
        </pc:sldMkLst>
      </pc:sldChg>
      <pc:sldChg chg="add del">
        <pc:chgData name="Anuj Kumar" userId="fbbf561fc1d5fd09" providerId="LiveId" clId="{AA9C4BCC-EFCF-41E7-9FA5-1E078155CE9D}" dt="2023-05-02T16:03:41.301" v="6373" actId="47"/>
        <pc:sldMkLst>
          <pc:docMk/>
          <pc:sldMk cId="395081026" sldId="35767"/>
        </pc:sldMkLst>
      </pc:sldChg>
      <pc:sldChg chg="add del">
        <pc:chgData name="Anuj Kumar" userId="fbbf561fc1d5fd09" providerId="LiveId" clId="{AA9C4BCC-EFCF-41E7-9FA5-1E078155CE9D}" dt="2023-05-02T16:00:01.106" v="6219" actId="47"/>
        <pc:sldMkLst>
          <pc:docMk/>
          <pc:sldMk cId="4023640989" sldId="35770"/>
        </pc:sldMkLst>
      </pc:sldChg>
      <pc:sldChg chg="add del">
        <pc:chgData name="Anuj Kumar" userId="fbbf561fc1d5fd09" providerId="LiveId" clId="{AA9C4BCC-EFCF-41E7-9FA5-1E078155CE9D}" dt="2023-05-02T16:00:01.276" v="6220" actId="47"/>
        <pc:sldMkLst>
          <pc:docMk/>
          <pc:sldMk cId="3294509629" sldId="35829"/>
        </pc:sldMkLst>
      </pc:sldChg>
      <pc:sldChg chg="add del">
        <pc:chgData name="Anuj Kumar" userId="fbbf561fc1d5fd09" providerId="LiveId" clId="{AA9C4BCC-EFCF-41E7-9FA5-1E078155CE9D}" dt="2023-05-02T16:00:01.425" v="6221" actId="47"/>
        <pc:sldMkLst>
          <pc:docMk/>
          <pc:sldMk cId="3707320741" sldId="35830"/>
        </pc:sldMkLst>
      </pc:sldChg>
      <pc:sldChg chg="modSp mod">
        <pc:chgData name="Anuj Kumar" userId="fbbf561fc1d5fd09" providerId="LiveId" clId="{AA9C4BCC-EFCF-41E7-9FA5-1E078155CE9D}" dt="2023-05-03T14:38:33.275" v="11993" actId="255"/>
        <pc:sldMkLst>
          <pc:docMk/>
          <pc:sldMk cId="2627812795" sldId="36047"/>
        </pc:sldMkLst>
        <pc:spChg chg="mod">
          <ac:chgData name="Anuj Kumar" userId="fbbf561fc1d5fd09" providerId="LiveId" clId="{AA9C4BCC-EFCF-41E7-9FA5-1E078155CE9D}" dt="2023-05-03T14:38:33.275" v="11993" actId="255"/>
          <ac:spMkLst>
            <pc:docMk/>
            <pc:sldMk cId="2627812795" sldId="36047"/>
            <ac:spMk id="7" creationId="{00000000-0000-0000-0000-000000000000}"/>
          </ac:spMkLst>
        </pc:spChg>
      </pc:sldChg>
      <pc:sldChg chg="add del">
        <pc:chgData name="Anuj Kumar" userId="fbbf561fc1d5fd09" providerId="LiveId" clId="{AA9C4BCC-EFCF-41E7-9FA5-1E078155CE9D}" dt="2023-05-02T16:03:48.267" v="6383" actId="47"/>
        <pc:sldMkLst>
          <pc:docMk/>
          <pc:sldMk cId="2803190566" sldId="36987"/>
        </pc:sldMkLst>
      </pc:sldChg>
      <pc:sldChg chg="add del">
        <pc:chgData name="Anuj Kumar" userId="fbbf561fc1d5fd09" providerId="LiveId" clId="{AA9C4BCC-EFCF-41E7-9FA5-1E078155CE9D}" dt="2023-05-02T16:03:48.455" v="6384" actId="47"/>
        <pc:sldMkLst>
          <pc:docMk/>
          <pc:sldMk cId="1698653414" sldId="36992"/>
        </pc:sldMkLst>
      </pc:sldChg>
      <pc:sldChg chg="add del">
        <pc:chgData name="Anuj Kumar" userId="fbbf561fc1d5fd09" providerId="LiveId" clId="{AA9C4BCC-EFCF-41E7-9FA5-1E078155CE9D}" dt="2023-05-02T16:03:48.635" v="6385" actId="47"/>
        <pc:sldMkLst>
          <pc:docMk/>
          <pc:sldMk cId="7271356" sldId="36993"/>
        </pc:sldMkLst>
      </pc:sldChg>
      <pc:sldChg chg="add del">
        <pc:chgData name="Anuj Kumar" userId="fbbf561fc1d5fd09" providerId="LiveId" clId="{AA9C4BCC-EFCF-41E7-9FA5-1E078155CE9D}" dt="2023-05-02T16:03:48.802" v="6386" actId="47"/>
        <pc:sldMkLst>
          <pc:docMk/>
          <pc:sldMk cId="3126510827" sldId="36995"/>
        </pc:sldMkLst>
      </pc:sldChg>
      <pc:sldChg chg="del">
        <pc:chgData name="Anuj Kumar" userId="fbbf561fc1d5fd09" providerId="LiveId" clId="{AA9C4BCC-EFCF-41E7-9FA5-1E078155CE9D}" dt="2023-05-02T14:16:35.813" v="5473" actId="47"/>
        <pc:sldMkLst>
          <pc:docMk/>
          <pc:sldMk cId="312246105" sldId="37430"/>
        </pc:sldMkLst>
      </pc:sldChg>
      <pc:sldChg chg="modSp mod modAnim">
        <pc:chgData name="Anuj Kumar" userId="fbbf561fc1d5fd09" providerId="LiveId" clId="{AA9C4BCC-EFCF-41E7-9FA5-1E078155CE9D}" dt="2023-05-03T13:38:18.941" v="8141" actId="20577"/>
        <pc:sldMkLst>
          <pc:docMk/>
          <pc:sldMk cId="1801021570" sldId="37549"/>
        </pc:sldMkLst>
        <pc:spChg chg="mod">
          <ac:chgData name="Anuj Kumar" userId="fbbf561fc1d5fd09" providerId="LiveId" clId="{AA9C4BCC-EFCF-41E7-9FA5-1E078155CE9D}" dt="2023-05-03T13:38:18.941" v="8141" actId="20577"/>
          <ac:spMkLst>
            <pc:docMk/>
            <pc:sldMk cId="1801021570" sldId="37549"/>
            <ac:spMk id="3" creationId="{67EB1CA5-E6B0-1E53-5C8F-9568D9A39227}"/>
          </ac:spMkLst>
        </pc:spChg>
        <pc:spChg chg="mod">
          <ac:chgData name="Anuj Kumar" userId="fbbf561fc1d5fd09" providerId="LiveId" clId="{AA9C4BCC-EFCF-41E7-9FA5-1E078155CE9D}" dt="2023-05-03T13:38:11.201" v="8137" actId="20577"/>
          <ac:spMkLst>
            <pc:docMk/>
            <pc:sldMk cId="1801021570" sldId="37549"/>
            <ac:spMk id="10" creationId="{7A2A7EC3-852A-5A16-F0B5-3531D0D66745}"/>
          </ac:spMkLst>
        </pc:spChg>
      </pc:sldChg>
      <pc:sldChg chg="addSp delSp modSp">
        <pc:chgData name="Anuj Kumar" userId="fbbf561fc1d5fd09" providerId="LiveId" clId="{AA9C4BCC-EFCF-41E7-9FA5-1E078155CE9D}" dt="2023-05-03T13:38:34.904" v="8145" actId="1076"/>
        <pc:sldMkLst>
          <pc:docMk/>
          <pc:sldMk cId="1110703182" sldId="37550"/>
        </pc:sldMkLst>
        <pc:picChg chg="del">
          <ac:chgData name="Anuj Kumar" userId="fbbf561fc1d5fd09" providerId="LiveId" clId="{AA9C4BCC-EFCF-41E7-9FA5-1E078155CE9D}" dt="2023-05-02T13:11:56.158" v="2101" actId="478"/>
          <ac:picMkLst>
            <pc:docMk/>
            <pc:sldMk cId="1110703182" sldId="37550"/>
            <ac:picMk id="3" creationId="{BD570581-BC8C-31E4-F531-34B521D17AA0}"/>
          </ac:picMkLst>
        </pc:picChg>
        <pc:picChg chg="add mod">
          <ac:chgData name="Anuj Kumar" userId="fbbf561fc1d5fd09" providerId="LiveId" clId="{AA9C4BCC-EFCF-41E7-9FA5-1E078155CE9D}" dt="2023-05-03T13:38:34.904" v="8145" actId="1076"/>
          <ac:picMkLst>
            <pc:docMk/>
            <pc:sldMk cId="1110703182" sldId="37550"/>
            <ac:picMk id="2050" creationId="{9411A017-A5EC-4611-0A3C-3D96B8F5EA32}"/>
          </ac:picMkLst>
        </pc:picChg>
        <pc:picChg chg="add del mod">
          <ac:chgData name="Anuj Kumar" userId="fbbf561fc1d5fd09" providerId="LiveId" clId="{AA9C4BCC-EFCF-41E7-9FA5-1E078155CE9D}" dt="2023-05-03T13:38:30.221" v="8142" actId="478"/>
          <ac:picMkLst>
            <pc:docMk/>
            <pc:sldMk cId="1110703182" sldId="37550"/>
            <ac:picMk id="5122" creationId="{3F981589-FA39-36B2-9FA9-351940A301C0}"/>
          </ac:picMkLst>
        </pc:picChg>
      </pc:sldChg>
      <pc:sldChg chg="modSp mod">
        <pc:chgData name="Anuj Kumar" userId="fbbf561fc1d5fd09" providerId="LiveId" clId="{AA9C4BCC-EFCF-41E7-9FA5-1E078155CE9D}" dt="2023-05-03T14:24:20.142" v="11474" actId="20577"/>
        <pc:sldMkLst>
          <pc:docMk/>
          <pc:sldMk cId="1390961840" sldId="37551"/>
        </pc:sldMkLst>
        <pc:spChg chg="mod">
          <ac:chgData name="Anuj Kumar" userId="fbbf561fc1d5fd09" providerId="LiveId" clId="{AA9C4BCC-EFCF-41E7-9FA5-1E078155CE9D}" dt="2023-05-03T14:24:20.142" v="11474" actId="20577"/>
          <ac:spMkLst>
            <pc:docMk/>
            <pc:sldMk cId="1390961840" sldId="37551"/>
            <ac:spMk id="7" creationId="{00000000-0000-0000-0000-000000000000}"/>
          </ac:spMkLst>
        </pc:spChg>
      </pc:sldChg>
      <pc:sldChg chg="modSp mod modAnim">
        <pc:chgData name="Anuj Kumar" userId="fbbf561fc1d5fd09" providerId="LiveId" clId="{AA9C4BCC-EFCF-41E7-9FA5-1E078155CE9D}" dt="2023-05-03T13:35:44.412" v="7801" actId="20577"/>
        <pc:sldMkLst>
          <pc:docMk/>
          <pc:sldMk cId="215829517" sldId="37553"/>
        </pc:sldMkLst>
        <pc:spChg chg="mod">
          <ac:chgData name="Anuj Kumar" userId="fbbf561fc1d5fd09" providerId="LiveId" clId="{AA9C4BCC-EFCF-41E7-9FA5-1E078155CE9D}" dt="2023-05-03T13:35:44.412" v="7801" actId="20577"/>
          <ac:spMkLst>
            <pc:docMk/>
            <pc:sldMk cId="215829517" sldId="37553"/>
            <ac:spMk id="3" creationId="{67EB1CA5-E6B0-1E53-5C8F-9568D9A39227}"/>
          </ac:spMkLst>
        </pc:spChg>
        <pc:spChg chg="mod">
          <ac:chgData name="Anuj Kumar" userId="fbbf561fc1d5fd09" providerId="LiveId" clId="{AA9C4BCC-EFCF-41E7-9FA5-1E078155CE9D}" dt="2023-05-03T13:35:35.062" v="7797"/>
          <ac:spMkLst>
            <pc:docMk/>
            <pc:sldMk cId="215829517" sldId="37553"/>
            <ac:spMk id="10" creationId="{7A2A7EC3-852A-5A16-F0B5-3531D0D66745}"/>
          </ac:spMkLst>
        </pc:spChg>
      </pc:sldChg>
      <pc:sldChg chg="addSp delSp modSp">
        <pc:chgData name="Anuj Kumar" userId="fbbf561fc1d5fd09" providerId="LiveId" clId="{AA9C4BCC-EFCF-41E7-9FA5-1E078155CE9D}" dt="2023-05-03T13:36:04.194" v="7807" actId="1076"/>
        <pc:sldMkLst>
          <pc:docMk/>
          <pc:sldMk cId="2161023345" sldId="37554"/>
        </pc:sldMkLst>
        <pc:picChg chg="del">
          <ac:chgData name="Anuj Kumar" userId="fbbf561fc1d5fd09" providerId="LiveId" clId="{AA9C4BCC-EFCF-41E7-9FA5-1E078155CE9D}" dt="2023-05-02T13:08:10.735" v="1542" actId="478"/>
          <ac:picMkLst>
            <pc:docMk/>
            <pc:sldMk cId="2161023345" sldId="37554"/>
            <ac:picMk id="3" creationId="{AC37DBBF-7C61-2EC9-46DE-D7A5F95B7EA5}"/>
          </ac:picMkLst>
        </pc:picChg>
        <pc:picChg chg="add mod">
          <ac:chgData name="Anuj Kumar" userId="fbbf561fc1d5fd09" providerId="LiveId" clId="{AA9C4BCC-EFCF-41E7-9FA5-1E078155CE9D}" dt="2023-05-03T13:36:04.194" v="7807" actId="1076"/>
          <ac:picMkLst>
            <pc:docMk/>
            <pc:sldMk cId="2161023345" sldId="37554"/>
            <ac:picMk id="1026" creationId="{157DC9FD-D779-3309-F0C5-3CCF8EFD222D}"/>
          </ac:picMkLst>
        </pc:picChg>
        <pc:picChg chg="add del mod">
          <ac:chgData name="Anuj Kumar" userId="fbbf561fc1d5fd09" providerId="LiveId" clId="{AA9C4BCC-EFCF-41E7-9FA5-1E078155CE9D}" dt="2023-05-03T13:35:56.936" v="7802" actId="478"/>
          <ac:picMkLst>
            <pc:docMk/>
            <pc:sldMk cId="2161023345" sldId="37554"/>
            <ac:picMk id="4098" creationId="{ACC578B8-FD9A-73D3-5887-3AB5A5D0C34F}"/>
          </ac:picMkLst>
        </pc:picChg>
      </pc:sldChg>
      <pc:sldChg chg="modSp mod">
        <pc:chgData name="Anuj Kumar" userId="fbbf561fc1d5fd09" providerId="LiveId" clId="{AA9C4BCC-EFCF-41E7-9FA5-1E078155CE9D}" dt="2023-05-03T14:32:54.466" v="11761" actId="21"/>
        <pc:sldMkLst>
          <pc:docMk/>
          <pc:sldMk cId="2389861642" sldId="37555"/>
        </pc:sldMkLst>
        <pc:spChg chg="mod">
          <ac:chgData name="Anuj Kumar" userId="fbbf561fc1d5fd09" providerId="LiveId" clId="{AA9C4BCC-EFCF-41E7-9FA5-1E078155CE9D}" dt="2023-05-03T14:32:54.466" v="11761" actId="21"/>
          <ac:spMkLst>
            <pc:docMk/>
            <pc:sldMk cId="2389861642" sldId="37555"/>
            <ac:spMk id="7" creationId="{00000000-0000-0000-0000-000000000000}"/>
          </ac:spMkLst>
        </pc:spChg>
      </pc:sldChg>
      <pc:sldChg chg="modSp mod modAnim">
        <pc:chgData name="Anuj Kumar" userId="fbbf561fc1d5fd09" providerId="LiveId" clId="{AA9C4BCC-EFCF-41E7-9FA5-1E078155CE9D}" dt="2023-05-03T12:52:39.758" v="7427" actId="20577"/>
        <pc:sldMkLst>
          <pc:docMk/>
          <pc:sldMk cId="1902798437" sldId="37556"/>
        </pc:sldMkLst>
        <pc:spChg chg="mod">
          <ac:chgData name="Anuj Kumar" userId="fbbf561fc1d5fd09" providerId="LiveId" clId="{AA9C4BCC-EFCF-41E7-9FA5-1E078155CE9D}" dt="2023-05-03T12:52:39.758" v="7427" actId="20577"/>
          <ac:spMkLst>
            <pc:docMk/>
            <pc:sldMk cId="1902798437" sldId="37556"/>
            <ac:spMk id="3" creationId="{67EB1CA5-E6B0-1E53-5C8F-9568D9A39227}"/>
          </ac:spMkLst>
        </pc:spChg>
        <pc:spChg chg="mod">
          <ac:chgData name="Anuj Kumar" userId="fbbf561fc1d5fd09" providerId="LiveId" clId="{AA9C4BCC-EFCF-41E7-9FA5-1E078155CE9D}" dt="2023-05-03T12:52:31.395" v="7423" actId="20577"/>
          <ac:spMkLst>
            <pc:docMk/>
            <pc:sldMk cId="1902798437" sldId="37556"/>
            <ac:spMk id="10" creationId="{7A2A7EC3-852A-5A16-F0B5-3531D0D66745}"/>
          </ac:spMkLst>
        </pc:spChg>
      </pc:sldChg>
      <pc:sldChg chg="addSp delSp modSp">
        <pc:chgData name="Anuj Kumar" userId="fbbf561fc1d5fd09" providerId="LiveId" clId="{AA9C4BCC-EFCF-41E7-9FA5-1E078155CE9D}" dt="2023-05-03T12:53:15.419" v="7431" actId="1076"/>
        <pc:sldMkLst>
          <pc:docMk/>
          <pc:sldMk cId="3813854865" sldId="37557"/>
        </pc:sldMkLst>
        <pc:picChg chg="del">
          <ac:chgData name="Anuj Kumar" userId="fbbf561fc1d5fd09" providerId="LiveId" clId="{AA9C4BCC-EFCF-41E7-9FA5-1E078155CE9D}" dt="2023-05-02T13:05:33.905" v="1061" actId="478"/>
          <ac:picMkLst>
            <pc:docMk/>
            <pc:sldMk cId="3813854865" sldId="37557"/>
            <ac:picMk id="3" creationId="{2D21671C-B141-5C0D-20E2-AA663EA0E5FA}"/>
          </ac:picMkLst>
        </pc:picChg>
        <pc:picChg chg="add mod">
          <ac:chgData name="Anuj Kumar" userId="fbbf561fc1d5fd09" providerId="LiveId" clId="{AA9C4BCC-EFCF-41E7-9FA5-1E078155CE9D}" dt="2023-05-03T12:53:15.419" v="7431" actId="1076"/>
          <ac:picMkLst>
            <pc:docMk/>
            <pc:sldMk cId="3813854865" sldId="37557"/>
            <ac:picMk id="3" creationId="{D4D54BA8-F7D4-A152-46DF-26176595D04B}"/>
          </ac:picMkLst>
        </pc:picChg>
        <pc:picChg chg="add del mod">
          <ac:chgData name="Anuj Kumar" userId="fbbf561fc1d5fd09" providerId="LiveId" clId="{AA9C4BCC-EFCF-41E7-9FA5-1E078155CE9D}" dt="2023-05-03T12:53:06.758" v="7428" actId="478"/>
          <ac:picMkLst>
            <pc:docMk/>
            <pc:sldMk cId="3813854865" sldId="37557"/>
            <ac:picMk id="3074" creationId="{3F6A5F7C-C266-9BB8-966D-2635CB302C57}"/>
          </ac:picMkLst>
        </pc:picChg>
      </pc:sldChg>
      <pc:sldChg chg="modSp mod">
        <pc:chgData name="Anuj Kumar" userId="fbbf561fc1d5fd09" providerId="LiveId" clId="{AA9C4BCC-EFCF-41E7-9FA5-1E078155CE9D}" dt="2023-05-03T14:34:46.344" v="11834" actId="404"/>
        <pc:sldMkLst>
          <pc:docMk/>
          <pc:sldMk cId="1855504417" sldId="37558"/>
        </pc:sldMkLst>
        <pc:spChg chg="mod">
          <ac:chgData name="Anuj Kumar" userId="fbbf561fc1d5fd09" providerId="LiveId" clId="{AA9C4BCC-EFCF-41E7-9FA5-1E078155CE9D}" dt="2023-05-03T14:34:46.344" v="11834" actId="404"/>
          <ac:spMkLst>
            <pc:docMk/>
            <pc:sldMk cId="1855504417" sldId="37558"/>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927582479" sldId="37559"/>
        </pc:sldMkLst>
        <pc:spChg chg="mod">
          <ac:chgData name="Anuj Kumar" userId="fbbf561fc1d5fd09" providerId="LiveId" clId="{AA9C4BCC-EFCF-41E7-9FA5-1E078155CE9D}" dt="2023-05-02T16:06:45.360" v="6526" actId="6549"/>
          <ac:spMkLst>
            <pc:docMk/>
            <pc:sldMk cId="927582479" sldId="37559"/>
            <ac:spMk id="10" creationId="{7A2A7EC3-852A-5A16-F0B5-3531D0D66745}"/>
          </ac:spMkLst>
        </pc:spChg>
      </pc:sldChg>
      <pc:sldChg chg="modSp mod modAnim">
        <pc:chgData name="Anuj Kumar" userId="fbbf561fc1d5fd09" providerId="LiveId" clId="{AA9C4BCC-EFCF-41E7-9FA5-1E078155CE9D}" dt="2023-05-03T12:49:59.197" v="7094" actId="20577"/>
        <pc:sldMkLst>
          <pc:docMk/>
          <pc:sldMk cId="2311513025" sldId="37562"/>
        </pc:sldMkLst>
        <pc:spChg chg="mod">
          <ac:chgData name="Anuj Kumar" userId="fbbf561fc1d5fd09" providerId="LiveId" clId="{AA9C4BCC-EFCF-41E7-9FA5-1E078155CE9D}" dt="2023-05-03T12:49:59.197" v="7094" actId="20577"/>
          <ac:spMkLst>
            <pc:docMk/>
            <pc:sldMk cId="2311513025" sldId="37562"/>
            <ac:spMk id="3" creationId="{67EB1CA5-E6B0-1E53-5C8F-9568D9A39227}"/>
          </ac:spMkLst>
        </pc:spChg>
        <pc:spChg chg="mod">
          <ac:chgData name="Anuj Kumar" userId="fbbf561fc1d5fd09" providerId="LiveId" clId="{AA9C4BCC-EFCF-41E7-9FA5-1E078155CE9D}" dt="2023-05-03T12:49:55.753" v="7090" actId="20577"/>
          <ac:spMkLst>
            <pc:docMk/>
            <pc:sldMk cId="2311513025" sldId="37562"/>
            <ac:spMk id="10" creationId="{7A2A7EC3-852A-5A16-F0B5-3531D0D66745}"/>
          </ac:spMkLst>
        </pc:spChg>
      </pc:sldChg>
      <pc:sldChg chg="addSp delSp modSp">
        <pc:chgData name="Anuj Kumar" userId="fbbf561fc1d5fd09" providerId="LiveId" clId="{AA9C4BCC-EFCF-41E7-9FA5-1E078155CE9D}" dt="2023-05-03T12:50:12.037" v="7098" actId="1076"/>
        <pc:sldMkLst>
          <pc:docMk/>
          <pc:sldMk cId="3966865965" sldId="37563"/>
        </pc:sldMkLst>
        <pc:picChg chg="del">
          <ac:chgData name="Anuj Kumar" userId="fbbf561fc1d5fd09" providerId="LiveId" clId="{AA9C4BCC-EFCF-41E7-9FA5-1E078155CE9D}" dt="2023-05-02T13:00:57.568" v="721" actId="478"/>
          <ac:picMkLst>
            <pc:docMk/>
            <pc:sldMk cId="3966865965" sldId="37563"/>
            <ac:picMk id="3" creationId="{5FF9F921-58BF-FB9A-8C19-71DF9223DEF3}"/>
          </ac:picMkLst>
        </pc:picChg>
        <pc:picChg chg="add mod">
          <ac:chgData name="Anuj Kumar" userId="fbbf561fc1d5fd09" providerId="LiveId" clId="{AA9C4BCC-EFCF-41E7-9FA5-1E078155CE9D}" dt="2023-05-03T12:50:12.037" v="7098" actId="1076"/>
          <ac:picMkLst>
            <pc:docMk/>
            <pc:sldMk cId="3966865965" sldId="37563"/>
            <ac:picMk id="3" creationId="{8F909F5E-0DD2-B3E1-FDE3-5C3CE0347A9C}"/>
          </ac:picMkLst>
        </pc:picChg>
        <pc:picChg chg="add del mod">
          <ac:chgData name="Anuj Kumar" userId="fbbf561fc1d5fd09" providerId="LiveId" clId="{AA9C4BCC-EFCF-41E7-9FA5-1E078155CE9D}" dt="2023-05-03T12:50:07.277" v="7095" actId="478"/>
          <ac:picMkLst>
            <pc:docMk/>
            <pc:sldMk cId="3966865965" sldId="37563"/>
            <ac:picMk id="2050" creationId="{1F7D24EB-F084-A8AE-64A5-18A58E19FAC2}"/>
          </ac:picMkLst>
        </pc:picChg>
      </pc:sldChg>
      <pc:sldChg chg="modSp mod">
        <pc:chgData name="Anuj Kumar" userId="fbbf561fc1d5fd09" providerId="LiveId" clId="{AA9C4BCC-EFCF-41E7-9FA5-1E078155CE9D}" dt="2023-05-03T13:39:55.055" v="8428" actId="20577"/>
        <pc:sldMkLst>
          <pc:docMk/>
          <pc:sldMk cId="258794682" sldId="37567"/>
        </pc:sldMkLst>
        <pc:spChg chg="mod">
          <ac:chgData name="Anuj Kumar" userId="fbbf561fc1d5fd09" providerId="LiveId" clId="{AA9C4BCC-EFCF-41E7-9FA5-1E078155CE9D}" dt="2023-05-02T13:14:41.378" v="2479" actId="20577"/>
          <ac:spMkLst>
            <pc:docMk/>
            <pc:sldMk cId="258794682" sldId="37567"/>
            <ac:spMk id="3" creationId="{67EB1CA5-E6B0-1E53-5C8F-9568D9A39227}"/>
          </ac:spMkLst>
        </pc:spChg>
        <pc:spChg chg="mod">
          <ac:chgData name="Anuj Kumar" userId="fbbf561fc1d5fd09" providerId="LiveId" clId="{AA9C4BCC-EFCF-41E7-9FA5-1E078155CE9D}" dt="2023-05-03T13:39:55.055" v="8428" actId="20577"/>
          <ac:spMkLst>
            <pc:docMk/>
            <pc:sldMk cId="258794682" sldId="37567"/>
            <ac:spMk id="10" creationId="{7A2A7EC3-852A-5A16-F0B5-3531D0D66745}"/>
          </ac:spMkLst>
        </pc:spChg>
      </pc:sldChg>
      <pc:sldChg chg="addSp delSp modSp">
        <pc:chgData name="Anuj Kumar" userId="fbbf561fc1d5fd09" providerId="LiveId" clId="{AA9C4BCC-EFCF-41E7-9FA5-1E078155CE9D}" dt="2023-05-03T13:40:14.573" v="8432" actId="1076"/>
        <pc:sldMkLst>
          <pc:docMk/>
          <pc:sldMk cId="2984440622" sldId="37568"/>
        </pc:sldMkLst>
        <pc:picChg chg="del">
          <ac:chgData name="Anuj Kumar" userId="fbbf561fc1d5fd09" providerId="LiveId" clId="{AA9C4BCC-EFCF-41E7-9FA5-1E078155CE9D}" dt="2023-05-02T13:14:02.928" v="2358" actId="478"/>
          <ac:picMkLst>
            <pc:docMk/>
            <pc:sldMk cId="2984440622" sldId="37568"/>
            <ac:picMk id="3" creationId="{C65185EB-680B-B7BF-65A7-939CDB524481}"/>
          </ac:picMkLst>
        </pc:picChg>
        <pc:picChg chg="add mod">
          <ac:chgData name="Anuj Kumar" userId="fbbf561fc1d5fd09" providerId="LiveId" clId="{AA9C4BCC-EFCF-41E7-9FA5-1E078155CE9D}" dt="2023-05-03T13:40:14.573" v="8432" actId="1076"/>
          <ac:picMkLst>
            <pc:docMk/>
            <pc:sldMk cId="2984440622" sldId="37568"/>
            <ac:picMk id="3074" creationId="{D91BA6B6-D167-2812-8691-9948D049B4CB}"/>
          </ac:picMkLst>
        </pc:picChg>
        <pc:picChg chg="add del mod">
          <ac:chgData name="Anuj Kumar" userId="fbbf561fc1d5fd09" providerId="LiveId" clId="{AA9C4BCC-EFCF-41E7-9FA5-1E078155CE9D}" dt="2023-05-03T13:40:08.556" v="8429" actId="478"/>
          <ac:picMkLst>
            <pc:docMk/>
            <pc:sldMk cId="2984440622" sldId="37568"/>
            <ac:picMk id="6146" creationId="{36053B59-5E69-39B5-939C-83515BBB64FE}"/>
          </ac:picMkLst>
        </pc:picChg>
      </pc:sldChg>
      <pc:sldChg chg="modSp mod">
        <pc:chgData name="Anuj Kumar" userId="fbbf561fc1d5fd09" providerId="LiveId" clId="{AA9C4BCC-EFCF-41E7-9FA5-1E078155CE9D}" dt="2023-05-03T14:32:14.394" v="11756" actId="20577"/>
        <pc:sldMkLst>
          <pc:docMk/>
          <pc:sldMk cId="2979475229" sldId="37569"/>
        </pc:sldMkLst>
        <pc:spChg chg="mod">
          <ac:chgData name="Anuj Kumar" userId="fbbf561fc1d5fd09" providerId="LiveId" clId="{AA9C4BCC-EFCF-41E7-9FA5-1E078155CE9D}" dt="2023-05-03T14:32:14.394" v="11756" actId="20577"/>
          <ac:spMkLst>
            <pc:docMk/>
            <pc:sldMk cId="2979475229" sldId="37569"/>
            <ac:spMk id="7" creationId="{00000000-0000-0000-0000-000000000000}"/>
          </ac:spMkLst>
        </pc:spChg>
      </pc:sldChg>
      <pc:sldChg chg="modSp mod">
        <pc:chgData name="Anuj Kumar" userId="fbbf561fc1d5fd09" providerId="LiveId" clId="{AA9C4BCC-EFCF-41E7-9FA5-1E078155CE9D}" dt="2023-05-03T13:43:55.291" v="8663" actId="20577"/>
        <pc:sldMkLst>
          <pc:docMk/>
          <pc:sldMk cId="2425010638" sldId="37570"/>
        </pc:sldMkLst>
        <pc:spChg chg="mod">
          <ac:chgData name="Anuj Kumar" userId="fbbf561fc1d5fd09" providerId="LiveId" clId="{AA9C4BCC-EFCF-41E7-9FA5-1E078155CE9D}" dt="2023-05-02T13:18:27.171" v="2939" actId="20577"/>
          <ac:spMkLst>
            <pc:docMk/>
            <pc:sldMk cId="2425010638" sldId="37570"/>
            <ac:spMk id="3" creationId="{67EB1CA5-E6B0-1E53-5C8F-9568D9A39227}"/>
          </ac:spMkLst>
        </pc:spChg>
        <pc:spChg chg="mod">
          <ac:chgData name="Anuj Kumar" userId="fbbf561fc1d5fd09" providerId="LiveId" clId="{AA9C4BCC-EFCF-41E7-9FA5-1E078155CE9D}" dt="2023-05-03T13:43:55.291" v="8663" actId="20577"/>
          <ac:spMkLst>
            <pc:docMk/>
            <pc:sldMk cId="2425010638" sldId="37570"/>
            <ac:spMk id="10" creationId="{7A2A7EC3-852A-5A16-F0B5-3531D0D66745}"/>
          </ac:spMkLst>
        </pc:spChg>
      </pc:sldChg>
      <pc:sldChg chg="addSp delSp modSp">
        <pc:chgData name="Anuj Kumar" userId="fbbf561fc1d5fd09" providerId="LiveId" clId="{AA9C4BCC-EFCF-41E7-9FA5-1E078155CE9D}" dt="2023-05-03T13:44:07.485" v="8668" actId="1076"/>
        <pc:sldMkLst>
          <pc:docMk/>
          <pc:sldMk cId="3602942947" sldId="37571"/>
        </pc:sldMkLst>
        <pc:picChg chg="del">
          <ac:chgData name="Anuj Kumar" userId="fbbf561fc1d5fd09" providerId="LiveId" clId="{AA9C4BCC-EFCF-41E7-9FA5-1E078155CE9D}" dt="2023-05-02T13:18:33.920" v="2940" actId="478"/>
          <ac:picMkLst>
            <pc:docMk/>
            <pc:sldMk cId="3602942947" sldId="37571"/>
            <ac:picMk id="3" creationId="{F3D4A2F4-29D5-FEE8-EC10-1C83F22CA747}"/>
          </ac:picMkLst>
        </pc:picChg>
        <pc:picChg chg="add mod">
          <ac:chgData name="Anuj Kumar" userId="fbbf561fc1d5fd09" providerId="LiveId" clId="{AA9C4BCC-EFCF-41E7-9FA5-1E078155CE9D}" dt="2023-05-03T13:44:07.485" v="8668" actId="1076"/>
          <ac:picMkLst>
            <pc:docMk/>
            <pc:sldMk cId="3602942947" sldId="37571"/>
            <ac:picMk id="5122" creationId="{0E2338CA-8878-F68D-D81D-62032F23BFAE}"/>
          </ac:picMkLst>
        </pc:picChg>
        <pc:picChg chg="add del mod">
          <ac:chgData name="Anuj Kumar" userId="fbbf561fc1d5fd09" providerId="LiveId" clId="{AA9C4BCC-EFCF-41E7-9FA5-1E078155CE9D}" dt="2023-05-03T13:44:00.841" v="8664" actId="478"/>
          <ac:picMkLst>
            <pc:docMk/>
            <pc:sldMk cId="3602942947" sldId="37571"/>
            <ac:picMk id="8194" creationId="{B1E7E8C9-9ED8-5449-6E34-784B4A4B2B0D}"/>
          </ac:picMkLst>
        </pc:picChg>
      </pc:sldChg>
      <pc:sldChg chg="modSp mod">
        <pc:chgData name="Anuj Kumar" userId="fbbf561fc1d5fd09" providerId="LiveId" clId="{AA9C4BCC-EFCF-41E7-9FA5-1E078155CE9D}" dt="2023-05-03T14:28:06.699" v="11542" actId="21"/>
        <pc:sldMkLst>
          <pc:docMk/>
          <pc:sldMk cId="1996721101" sldId="37572"/>
        </pc:sldMkLst>
        <pc:spChg chg="mod">
          <ac:chgData name="Anuj Kumar" userId="fbbf561fc1d5fd09" providerId="LiveId" clId="{AA9C4BCC-EFCF-41E7-9FA5-1E078155CE9D}" dt="2023-05-03T14:28:06.699" v="11542" actId="21"/>
          <ac:spMkLst>
            <pc:docMk/>
            <pc:sldMk cId="1996721101" sldId="37572"/>
            <ac:spMk id="7" creationId="{00000000-0000-0000-0000-000000000000}"/>
          </ac:spMkLst>
        </pc:spChg>
      </pc:sldChg>
      <pc:sldChg chg="modSp mod modAnim">
        <pc:chgData name="Anuj Kumar" userId="fbbf561fc1d5fd09" providerId="LiveId" clId="{AA9C4BCC-EFCF-41E7-9FA5-1E078155CE9D}" dt="2023-05-03T13:46:35.286" v="8989" actId="20577"/>
        <pc:sldMkLst>
          <pc:docMk/>
          <pc:sldMk cId="1346513316" sldId="37573"/>
        </pc:sldMkLst>
        <pc:spChg chg="mod">
          <ac:chgData name="Anuj Kumar" userId="fbbf561fc1d5fd09" providerId="LiveId" clId="{AA9C4BCC-EFCF-41E7-9FA5-1E078155CE9D}" dt="2023-05-03T13:46:35.286" v="8989" actId="20577"/>
          <ac:spMkLst>
            <pc:docMk/>
            <pc:sldMk cId="1346513316" sldId="37573"/>
            <ac:spMk id="3" creationId="{67EB1CA5-E6B0-1E53-5C8F-9568D9A39227}"/>
          </ac:spMkLst>
        </pc:spChg>
        <pc:spChg chg="mod">
          <ac:chgData name="Anuj Kumar" userId="fbbf561fc1d5fd09" providerId="LiveId" clId="{AA9C4BCC-EFCF-41E7-9FA5-1E078155CE9D}" dt="2023-05-03T13:46:29.840" v="8985" actId="20577"/>
          <ac:spMkLst>
            <pc:docMk/>
            <pc:sldMk cId="1346513316" sldId="37573"/>
            <ac:spMk id="10" creationId="{7A2A7EC3-852A-5A16-F0B5-3531D0D66745}"/>
          </ac:spMkLst>
        </pc:spChg>
      </pc:sldChg>
      <pc:sldChg chg="addSp delSp modSp mod">
        <pc:chgData name="Anuj Kumar" userId="fbbf561fc1d5fd09" providerId="LiveId" clId="{AA9C4BCC-EFCF-41E7-9FA5-1E078155CE9D}" dt="2023-05-03T13:45:42.511" v="8942" actId="1076"/>
        <pc:sldMkLst>
          <pc:docMk/>
          <pc:sldMk cId="4273193764" sldId="37574"/>
        </pc:sldMkLst>
        <pc:picChg chg="del">
          <ac:chgData name="Anuj Kumar" userId="fbbf561fc1d5fd09" providerId="LiveId" clId="{AA9C4BCC-EFCF-41E7-9FA5-1E078155CE9D}" dt="2023-05-02T13:20:32.768" v="3250" actId="478"/>
          <ac:picMkLst>
            <pc:docMk/>
            <pc:sldMk cId="4273193764" sldId="37574"/>
            <ac:picMk id="3" creationId="{461BE4A8-36BD-1CEA-6560-2B5302E24895}"/>
          </ac:picMkLst>
        </pc:picChg>
        <pc:picChg chg="add del mod">
          <ac:chgData name="Anuj Kumar" userId="fbbf561fc1d5fd09" providerId="LiveId" clId="{AA9C4BCC-EFCF-41E7-9FA5-1E078155CE9D}" dt="2023-05-03T13:45:36.430" v="8938" actId="478"/>
          <ac:picMkLst>
            <pc:docMk/>
            <pc:sldMk cId="4273193764" sldId="37574"/>
            <ac:picMk id="5" creationId="{E90247E6-6F04-2BFD-19C6-F69DE5C60D18}"/>
          </ac:picMkLst>
        </pc:picChg>
        <pc:picChg chg="add mod">
          <ac:chgData name="Anuj Kumar" userId="fbbf561fc1d5fd09" providerId="LiveId" clId="{AA9C4BCC-EFCF-41E7-9FA5-1E078155CE9D}" dt="2023-05-03T13:45:42.511" v="8942" actId="1076"/>
          <ac:picMkLst>
            <pc:docMk/>
            <pc:sldMk cId="4273193764" sldId="37574"/>
            <ac:picMk id="6146" creationId="{52A6C713-3A69-FECD-414F-01E62A687E7D}"/>
          </ac:picMkLst>
        </pc:picChg>
        <pc:picChg chg="add del mod">
          <ac:chgData name="Anuj Kumar" userId="fbbf561fc1d5fd09" providerId="LiveId" clId="{AA9C4BCC-EFCF-41E7-9FA5-1E078155CE9D}" dt="2023-05-02T13:20:38.112" v="3253" actId="478"/>
          <ac:picMkLst>
            <pc:docMk/>
            <pc:sldMk cId="4273193764" sldId="37574"/>
            <ac:picMk id="9218" creationId="{4CCF8EBE-017B-18C8-E1C5-AA8E032876F6}"/>
          </ac:picMkLst>
        </pc:picChg>
        <pc:picChg chg="add del mod">
          <ac:chgData name="Anuj Kumar" userId="fbbf561fc1d5fd09" providerId="LiveId" clId="{AA9C4BCC-EFCF-41E7-9FA5-1E078155CE9D}" dt="2023-05-02T13:21:12.958" v="3257" actId="478"/>
          <ac:picMkLst>
            <pc:docMk/>
            <pc:sldMk cId="4273193764" sldId="37574"/>
            <ac:picMk id="9220" creationId="{F2E8DC89-8844-BF5E-B106-A0265237BE58}"/>
          </ac:picMkLst>
        </pc:picChg>
      </pc:sldChg>
      <pc:sldChg chg="modSp mod">
        <pc:chgData name="Anuj Kumar" userId="fbbf561fc1d5fd09" providerId="LiveId" clId="{AA9C4BCC-EFCF-41E7-9FA5-1E078155CE9D}" dt="2023-05-03T14:27:13.369" v="11512" actId="6549"/>
        <pc:sldMkLst>
          <pc:docMk/>
          <pc:sldMk cId="2351124263" sldId="37575"/>
        </pc:sldMkLst>
        <pc:spChg chg="mod">
          <ac:chgData name="Anuj Kumar" userId="fbbf561fc1d5fd09" providerId="LiveId" clId="{AA9C4BCC-EFCF-41E7-9FA5-1E078155CE9D}" dt="2023-05-03T14:27:13.369" v="11512" actId="6549"/>
          <ac:spMkLst>
            <pc:docMk/>
            <pc:sldMk cId="2351124263" sldId="37575"/>
            <ac:spMk id="7" creationId="{00000000-0000-0000-0000-000000000000}"/>
          </ac:spMkLst>
        </pc:spChg>
      </pc:sldChg>
      <pc:sldChg chg="modSp mod">
        <pc:chgData name="Anuj Kumar" userId="fbbf561fc1d5fd09" providerId="LiveId" clId="{AA9C4BCC-EFCF-41E7-9FA5-1E078155CE9D}" dt="2023-05-03T14:36:56.065" v="11927" actId="255"/>
        <pc:sldMkLst>
          <pc:docMk/>
          <pc:sldMk cId="948170464" sldId="37597"/>
        </pc:sldMkLst>
        <pc:spChg chg="mod">
          <ac:chgData name="Anuj Kumar" userId="fbbf561fc1d5fd09" providerId="LiveId" clId="{AA9C4BCC-EFCF-41E7-9FA5-1E078155CE9D}" dt="2023-05-03T14:36:56.065" v="11927" actId="255"/>
          <ac:spMkLst>
            <pc:docMk/>
            <pc:sldMk cId="948170464" sldId="37597"/>
            <ac:spMk id="7" creationId="{00000000-0000-0000-0000-000000000000}"/>
          </ac:spMkLst>
        </pc:spChg>
      </pc:sldChg>
      <pc:sldChg chg="del">
        <pc:chgData name="Anuj Kumar" userId="fbbf561fc1d5fd09" providerId="LiveId" clId="{AA9C4BCC-EFCF-41E7-9FA5-1E078155CE9D}" dt="2023-05-02T14:16:35.813" v="5473" actId="47"/>
        <pc:sldMkLst>
          <pc:docMk/>
          <pc:sldMk cId="787069678" sldId="37599"/>
        </pc:sldMkLst>
      </pc:sldChg>
      <pc:sldChg chg="del">
        <pc:chgData name="Anuj Kumar" userId="fbbf561fc1d5fd09" providerId="LiveId" clId="{AA9C4BCC-EFCF-41E7-9FA5-1E078155CE9D}" dt="2023-05-02T14:16:35.813" v="5473" actId="47"/>
        <pc:sldMkLst>
          <pc:docMk/>
          <pc:sldMk cId="1312277120" sldId="37605"/>
        </pc:sldMkLst>
      </pc:sldChg>
      <pc:sldChg chg="del">
        <pc:chgData name="Anuj Kumar" userId="fbbf561fc1d5fd09" providerId="LiveId" clId="{AA9C4BCC-EFCF-41E7-9FA5-1E078155CE9D}" dt="2023-05-02T14:16:35.813" v="5473" actId="47"/>
        <pc:sldMkLst>
          <pc:docMk/>
          <pc:sldMk cId="2830057408" sldId="37608"/>
        </pc:sldMkLst>
      </pc:sldChg>
      <pc:sldChg chg="modSp mod">
        <pc:chgData name="Anuj Kumar" userId="fbbf561fc1d5fd09" providerId="LiveId" clId="{AA9C4BCC-EFCF-41E7-9FA5-1E078155CE9D}" dt="2023-05-03T13:49:02.404" v="9367" actId="20577"/>
        <pc:sldMkLst>
          <pc:docMk/>
          <pc:sldMk cId="597654038" sldId="37638"/>
        </pc:sldMkLst>
        <pc:spChg chg="mod">
          <ac:chgData name="Anuj Kumar" userId="fbbf561fc1d5fd09" providerId="LiveId" clId="{AA9C4BCC-EFCF-41E7-9FA5-1E078155CE9D}" dt="2023-05-03T13:49:02.404" v="9367" actId="20577"/>
          <ac:spMkLst>
            <pc:docMk/>
            <pc:sldMk cId="597654038" sldId="37638"/>
            <ac:spMk id="3" creationId="{67EB1CA5-E6B0-1E53-5C8F-9568D9A39227}"/>
          </ac:spMkLst>
        </pc:spChg>
        <pc:spChg chg="mod">
          <ac:chgData name="Anuj Kumar" userId="fbbf561fc1d5fd09" providerId="LiveId" clId="{AA9C4BCC-EFCF-41E7-9FA5-1E078155CE9D}" dt="2023-05-03T13:48:55.631" v="9366" actId="20577"/>
          <ac:spMkLst>
            <pc:docMk/>
            <pc:sldMk cId="597654038" sldId="37638"/>
            <ac:spMk id="10" creationId="{7A2A7EC3-852A-5A16-F0B5-3531D0D66745}"/>
          </ac:spMkLst>
        </pc:spChg>
      </pc:sldChg>
      <pc:sldChg chg="addSp delSp modSp">
        <pc:chgData name="Anuj Kumar" userId="fbbf561fc1d5fd09" providerId="LiveId" clId="{AA9C4BCC-EFCF-41E7-9FA5-1E078155CE9D}" dt="2023-05-03T13:49:31.971" v="9371" actId="1076"/>
        <pc:sldMkLst>
          <pc:docMk/>
          <pc:sldMk cId="2761611304" sldId="37639"/>
        </pc:sldMkLst>
        <pc:picChg chg="del">
          <ac:chgData name="Anuj Kumar" userId="fbbf561fc1d5fd09" providerId="LiveId" clId="{AA9C4BCC-EFCF-41E7-9FA5-1E078155CE9D}" dt="2023-05-02T13:24:13.888" v="3589" actId="478"/>
          <ac:picMkLst>
            <pc:docMk/>
            <pc:sldMk cId="2761611304" sldId="37639"/>
            <ac:picMk id="3" creationId="{E4E254FA-F15F-8216-66F0-0BD16DD9CEB2}"/>
          </ac:picMkLst>
        </pc:picChg>
        <pc:picChg chg="add del mod">
          <ac:chgData name="Anuj Kumar" userId="fbbf561fc1d5fd09" providerId="LiveId" clId="{AA9C4BCC-EFCF-41E7-9FA5-1E078155CE9D}" dt="2023-05-03T13:49:27.149" v="9368" actId="478"/>
          <ac:picMkLst>
            <pc:docMk/>
            <pc:sldMk cId="2761611304" sldId="37639"/>
            <ac:picMk id="4" creationId="{71E95614-4D28-6168-6D26-5776F972EB66}"/>
          </ac:picMkLst>
        </pc:picChg>
        <pc:picChg chg="add mod">
          <ac:chgData name="Anuj Kumar" userId="fbbf561fc1d5fd09" providerId="LiveId" clId="{AA9C4BCC-EFCF-41E7-9FA5-1E078155CE9D}" dt="2023-05-03T13:49:31.971" v="9371" actId="1076"/>
          <ac:picMkLst>
            <pc:docMk/>
            <pc:sldMk cId="2761611304" sldId="37639"/>
            <ac:picMk id="7170" creationId="{15FCE8BA-326E-A098-2584-E99A4A4A064E}"/>
          </ac:picMkLst>
        </pc:picChg>
        <pc:picChg chg="add del mod">
          <ac:chgData name="Anuj Kumar" userId="fbbf561fc1d5fd09" providerId="LiveId" clId="{AA9C4BCC-EFCF-41E7-9FA5-1E078155CE9D}" dt="2023-05-02T13:24:19.391" v="3593" actId="478"/>
          <ac:picMkLst>
            <pc:docMk/>
            <pc:sldMk cId="2761611304" sldId="37639"/>
            <ac:picMk id="10242" creationId="{84F0EF63-247A-382A-C23A-5352700017C3}"/>
          </ac:picMkLst>
        </pc:picChg>
      </pc:sldChg>
      <pc:sldChg chg="modSp mod">
        <pc:chgData name="Anuj Kumar" userId="fbbf561fc1d5fd09" providerId="LiveId" clId="{AA9C4BCC-EFCF-41E7-9FA5-1E078155CE9D}" dt="2023-05-03T14:26:23.965" v="11502" actId="21"/>
        <pc:sldMkLst>
          <pc:docMk/>
          <pc:sldMk cId="3418344206" sldId="37640"/>
        </pc:sldMkLst>
        <pc:spChg chg="mod">
          <ac:chgData name="Anuj Kumar" userId="fbbf561fc1d5fd09" providerId="LiveId" clId="{AA9C4BCC-EFCF-41E7-9FA5-1E078155CE9D}" dt="2023-05-03T14:26:23.965" v="11502" actId="21"/>
          <ac:spMkLst>
            <pc:docMk/>
            <pc:sldMk cId="3418344206" sldId="37640"/>
            <ac:spMk id="7" creationId="{00000000-0000-0000-0000-000000000000}"/>
          </ac:spMkLst>
        </pc:spChg>
      </pc:sldChg>
      <pc:sldChg chg="del">
        <pc:chgData name="Anuj Kumar" userId="fbbf561fc1d5fd09" providerId="LiveId" clId="{AA9C4BCC-EFCF-41E7-9FA5-1E078155CE9D}" dt="2023-05-02T14:16:35.813" v="5473" actId="47"/>
        <pc:sldMkLst>
          <pc:docMk/>
          <pc:sldMk cId="1131253226" sldId="37647"/>
        </pc:sldMkLst>
      </pc:sldChg>
      <pc:sldChg chg="del">
        <pc:chgData name="Anuj Kumar" userId="fbbf561fc1d5fd09" providerId="LiveId" clId="{AA9C4BCC-EFCF-41E7-9FA5-1E078155CE9D}" dt="2023-05-02T14:16:35.813" v="5473" actId="47"/>
        <pc:sldMkLst>
          <pc:docMk/>
          <pc:sldMk cId="1284713763" sldId="37648"/>
        </pc:sldMkLst>
      </pc:sldChg>
      <pc:sldChg chg="del">
        <pc:chgData name="Anuj Kumar" userId="fbbf561fc1d5fd09" providerId="LiveId" clId="{AA9C4BCC-EFCF-41E7-9FA5-1E078155CE9D}" dt="2023-05-02T14:16:35.813" v="5473" actId="47"/>
        <pc:sldMkLst>
          <pc:docMk/>
          <pc:sldMk cId="3503852719" sldId="37649"/>
        </pc:sldMkLst>
      </pc:sldChg>
      <pc:sldChg chg="del">
        <pc:chgData name="Anuj Kumar" userId="fbbf561fc1d5fd09" providerId="LiveId" clId="{AA9C4BCC-EFCF-41E7-9FA5-1E078155CE9D}" dt="2023-05-02T14:16:35.813" v="5473" actId="47"/>
        <pc:sldMkLst>
          <pc:docMk/>
          <pc:sldMk cId="3158451273" sldId="37650"/>
        </pc:sldMkLst>
      </pc:sldChg>
      <pc:sldChg chg="del">
        <pc:chgData name="Anuj Kumar" userId="fbbf561fc1d5fd09" providerId="LiveId" clId="{AA9C4BCC-EFCF-41E7-9FA5-1E078155CE9D}" dt="2023-05-02T14:16:35.813" v="5473" actId="47"/>
        <pc:sldMkLst>
          <pc:docMk/>
          <pc:sldMk cId="1257472891" sldId="37651"/>
        </pc:sldMkLst>
      </pc:sldChg>
      <pc:sldChg chg="modSp add del mod">
        <pc:chgData name="Anuj Kumar" userId="fbbf561fc1d5fd09" providerId="LiveId" clId="{AA9C4BCC-EFCF-41E7-9FA5-1E078155CE9D}" dt="2023-05-03T14:10:02.045" v="10730" actId="47"/>
        <pc:sldMkLst>
          <pc:docMk/>
          <pc:sldMk cId="1635694060" sldId="37652"/>
        </pc:sldMkLst>
        <pc:spChg chg="mod">
          <ac:chgData name="Anuj Kumar" userId="fbbf561fc1d5fd09" providerId="LiveId" clId="{AA9C4BCC-EFCF-41E7-9FA5-1E078155CE9D}" dt="2023-05-02T16:01:59.047" v="6299" actId="20577"/>
          <ac:spMkLst>
            <pc:docMk/>
            <pc:sldMk cId="1635694060" sldId="37652"/>
            <ac:spMk id="7" creationId="{00000000-0000-0000-0000-000000000000}"/>
          </ac:spMkLst>
        </pc:spChg>
      </pc:sldChg>
      <pc:sldChg chg="del">
        <pc:chgData name="Anuj Kumar" userId="fbbf561fc1d5fd09" providerId="LiveId" clId="{AA9C4BCC-EFCF-41E7-9FA5-1E078155CE9D}" dt="2023-05-02T14:16:35.813" v="5473" actId="47"/>
        <pc:sldMkLst>
          <pc:docMk/>
          <pc:sldMk cId="1954506238" sldId="37652"/>
        </pc:sldMkLst>
      </pc:sldChg>
      <pc:sldChg chg="add del">
        <pc:chgData name="Anuj Kumar" userId="fbbf561fc1d5fd09" providerId="LiveId" clId="{AA9C4BCC-EFCF-41E7-9FA5-1E078155CE9D}" dt="2023-05-02T16:03:49.591" v="6389" actId="47"/>
        <pc:sldMkLst>
          <pc:docMk/>
          <pc:sldMk cId="3850989397" sldId="37653"/>
        </pc:sldMkLst>
      </pc:sldChg>
      <pc:sldChg chg="del">
        <pc:chgData name="Anuj Kumar" userId="fbbf561fc1d5fd09" providerId="LiveId" clId="{AA9C4BCC-EFCF-41E7-9FA5-1E078155CE9D}" dt="2023-05-02T14:16:35.813" v="5473" actId="47"/>
        <pc:sldMkLst>
          <pc:docMk/>
          <pc:sldMk cId="3329837082" sldId="37654"/>
        </pc:sldMkLst>
      </pc:sldChg>
      <pc:sldChg chg="del">
        <pc:chgData name="Anuj Kumar" userId="fbbf561fc1d5fd09" providerId="LiveId" clId="{AA9C4BCC-EFCF-41E7-9FA5-1E078155CE9D}" dt="2023-05-02T14:16:35.813" v="5473" actId="47"/>
        <pc:sldMkLst>
          <pc:docMk/>
          <pc:sldMk cId="1913939960" sldId="37656"/>
        </pc:sldMkLst>
      </pc:sldChg>
      <pc:sldChg chg="del">
        <pc:chgData name="Anuj Kumar" userId="fbbf561fc1d5fd09" providerId="LiveId" clId="{AA9C4BCC-EFCF-41E7-9FA5-1E078155CE9D}" dt="2023-05-02T14:16:35.813" v="5473" actId="47"/>
        <pc:sldMkLst>
          <pc:docMk/>
          <pc:sldMk cId="1540595308" sldId="37657"/>
        </pc:sldMkLst>
      </pc:sldChg>
      <pc:sldChg chg="del">
        <pc:chgData name="Anuj Kumar" userId="fbbf561fc1d5fd09" providerId="LiveId" clId="{AA9C4BCC-EFCF-41E7-9FA5-1E078155CE9D}" dt="2023-05-02T14:16:35.813" v="5473" actId="47"/>
        <pc:sldMkLst>
          <pc:docMk/>
          <pc:sldMk cId="4092636305" sldId="37659"/>
        </pc:sldMkLst>
      </pc:sldChg>
      <pc:sldChg chg="del">
        <pc:chgData name="Anuj Kumar" userId="fbbf561fc1d5fd09" providerId="LiveId" clId="{AA9C4BCC-EFCF-41E7-9FA5-1E078155CE9D}" dt="2023-05-02T14:16:35.813" v="5473" actId="47"/>
        <pc:sldMkLst>
          <pc:docMk/>
          <pc:sldMk cId="667753055" sldId="37662"/>
        </pc:sldMkLst>
      </pc:sldChg>
      <pc:sldChg chg="del">
        <pc:chgData name="Anuj Kumar" userId="fbbf561fc1d5fd09" providerId="LiveId" clId="{AA9C4BCC-EFCF-41E7-9FA5-1E078155CE9D}" dt="2023-05-02T14:16:35.813" v="5473" actId="47"/>
        <pc:sldMkLst>
          <pc:docMk/>
          <pc:sldMk cId="4175510774" sldId="37664"/>
        </pc:sldMkLst>
      </pc:sldChg>
      <pc:sldChg chg="del">
        <pc:chgData name="Anuj Kumar" userId="fbbf561fc1d5fd09" providerId="LiveId" clId="{AA9C4BCC-EFCF-41E7-9FA5-1E078155CE9D}" dt="2023-05-02T14:16:35.813" v="5473" actId="47"/>
        <pc:sldMkLst>
          <pc:docMk/>
          <pc:sldMk cId="3380370953" sldId="37665"/>
        </pc:sldMkLst>
      </pc:sldChg>
      <pc:sldChg chg="del">
        <pc:chgData name="Anuj Kumar" userId="fbbf561fc1d5fd09" providerId="LiveId" clId="{AA9C4BCC-EFCF-41E7-9FA5-1E078155CE9D}" dt="2023-05-02T14:16:35.813" v="5473" actId="47"/>
        <pc:sldMkLst>
          <pc:docMk/>
          <pc:sldMk cId="3236560649" sldId="37667"/>
        </pc:sldMkLst>
      </pc:sldChg>
      <pc:sldChg chg="del">
        <pc:chgData name="Anuj Kumar" userId="fbbf561fc1d5fd09" providerId="LiveId" clId="{AA9C4BCC-EFCF-41E7-9FA5-1E078155CE9D}" dt="2023-05-02T14:16:35.813" v="5473" actId="47"/>
        <pc:sldMkLst>
          <pc:docMk/>
          <pc:sldMk cId="221482590" sldId="37670"/>
        </pc:sldMkLst>
      </pc:sldChg>
      <pc:sldChg chg="del">
        <pc:chgData name="Anuj Kumar" userId="fbbf561fc1d5fd09" providerId="LiveId" clId="{AA9C4BCC-EFCF-41E7-9FA5-1E078155CE9D}" dt="2023-05-02T14:16:35.813" v="5473" actId="47"/>
        <pc:sldMkLst>
          <pc:docMk/>
          <pc:sldMk cId="2237333896" sldId="37671"/>
        </pc:sldMkLst>
      </pc:sldChg>
      <pc:sldChg chg="del">
        <pc:chgData name="Anuj Kumar" userId="fbbf561fc1d5fd09" providerId="LiveId" clId="{AA9C4BCC-EFCF-41E7-9FA5-1E078155CE9D}" dt="2023-05-02T14:16:35.813" v="5473" actId="47"/>
        <pc:sldMkLst>
          <pc:docMk/>
          <pc:sldMk cId="608807919" sldId="37672"/>
        </pc:sldMkLst>
      </pc:sldChg>
      <pc:sldChg chg="del">
        <pc:chgData name="Anuj Kumar" userId="fbbf561fc1d5fd09" providerId="LiveId" clId="{AA9C4BCC-EFCF-41E7-9FA5-1E078155CE9D}" dt="2023-05-02T14:16:35.813" v="5473" actId="47"/>
        <pc:sldMkLst>
          <pc:docMk/>
          <pc:sldMk cId="3472139900" sldId="37673"/>
        </pc:sldMkLst>
      </pc:sldChg>
      <pc:sldChg chg="del">
        <pc:chgData name="Anuj Kumar" userId="fbbf561fc1d5fd09" providerId="LiveId" clId="{AA9C4BCC-EFCF-41E7-9FA5-1E078155CE9D}" dt="2023-05-02T14:16:35.813" v="5473" actId="47"/>
        <pc:sldMkLst>
          <pc:docMk/>
          <pc:sldMk cId="1572651472" sldId="37674"/>
        </pc:sldMkLst>
      </pc:sldChg>
      <pc:sldChg chg="del">
        <pc:chgData name="Anuj Kumar" userId="fbbf561fc1d5fd09" providerId="LiveId" clId="{AA9C4BCC-EFCF-41E7-9FA5-1E078155CE9D}" dt="2023-05-02T14:16:35.813" v="5473" actId="47"/>
        <pc:sldMkLst>
          <pc:docMk/>
          <pc:sldMk cId="2513581534" sldId="37678"/>
        </pc:sldMkLst>
      </pc:sldChg>
      <pc:sldChg chg="del">
        <pc:chgData name="Anuj Kumar" userId="fbbf561fc1d5fd09" providerId="LiveId" clId="{AA9C4BCC-EFCF-41E7-9FA5-1E078155CE9D}" dt="2023-05-02T14:16:35.813" v="5473" actId="47"/>
        <pc:sldMkLst>
          <pc:docMk/>
          <pc:sldMk cId="3832833660" sldId="37679"/>
        </pc:sldMkLst>
      </pc:sldChg>
      <pc:sldChg chg="del">
        <pc:chgData name="Anuj Kumar" userId="fbbf561fc1d5fd09" providerId="LiveId" clId="{AA9C4BCC-EFCF-41E7-9FA5-1E078155CE9D}" dt="2023-05-02T14:16:35.813" v="5473" actId="47"/>
        <pc:sldMkLst>
          <pc:docMk/>
          <pc:sldMk cId="1793991457" sldId="37681"/>
        </pc:sldMkLst>
      </pc:sldChg>
      <pc:sldChg chg="del">
        <pc:chgData name="Anuj Kumar" userId="fbbf561fc1d5fd09" providerId="LiveId" clId="{AA9C4BCC-EFCF-41E7-9FA5-1E078155CE9D}" dt="2023-05-02T14:16:35.813" v="5473" actId="47"/>
        <pc:sldMkLst>
          <pc:docMk/>
          <pc:sldMk cId="3508599207" sldId="37686"/>
        </pc:sldMkLst>
      </pc:sldChg>
      <pc:sldChg chg="del">
        <pc:chgData name="Anuj Kumar" userId="fbbf561fc1d5fd09" providerId="LiveId" clId="{AA9C4BCC-EFCF-41E7-9FA5-1E078155CE9D}" dt="2023-05-02T14:16:35.813" v="5473" actId="47"/>
        <pc:sldMkLst>
          <pc:docMk/>
          <pc:sldMk cId="2160737631" sldId="37687"/>
        </pc:sldMkLst>
      </pc:sldChg>
      <pc:sldChg chg="del">
        <pc:chgData name="Anuj Kumar" userId="fbbf561fc1d5fd09" providerId="LiveId" clId="{AA9C4BCC-EFCF-41E7-9FA5-1E078155CE9D}" dt="2023-05-02T14:16:35.813" v="5473" actId="47"/>
        <pc:sldMkLst>
          <pc:docMk/>
          <pc:sldMk cId="112979419" sldId="37688"/>
        </pc:sldMkLst>
      </pc:sldChg>
      <pc:sldChg chg="del">
        <pc:chgData name="Anuj Kumar" userId="fbbf561fc1d5fd09" providerId="LiveId" clId="{AA9C4BCC-EFCF-41E7-9FA5-1E078155CE9D}" dt="2023-05-02T14:16:35.813" v="5473" actId="47"/>
        <pc:sldMkLst>
          <pc:docMk/>
          <pc:sldMk cId="3151305644" sldId="37689"/>
        </pc:sldMkLst>
      </pc:sldChg>
      <pc:sldChg chg="del">
        <pc:chgData name="Anuj Kumar" userId="fbbf561fc1d5fd09" providerId="LiveId" clId="{AA9C4BCC-EFCF-41E7-9FA5-1E078155CE9D}" dt="2023-05-02T14:16:35.813" v="5473" actId="47"/>
        <pc:sldMkLst>
          <pc:docMk/>
          <pc:sldMk cId="1335455310" sldId="37690"/>
        </pc:sldMkLst>
      </pc:sldChg>
      <pc:sldChg chg="del">
        <pc:chgData name="Anuj Kumar" userId="fbbf561fc1d5fd09" providerId="LiveId" clId="{AA9C4BCC-EFCF-41E7-9FA5-1E078155CE9D}" dt="2023-05-02T14:16:35.813" v="5473" actId="47"/>
        <pc:sldMkLst>
          <pc:docMk/>
          <pc:sldMk cId="2901789142" sldId="37691"/>
        </pc:sldMkLst>
      </pc:sldChg>
      <pc:sldChg chg="del">
        <pc:chgData name="Anuj Kumar" userId="fbbf561fc1d5fd09" providerId="LiveId" clId="{AA9C4BCC-EFCF-41E7-9FA5-1E078155CE9D}" dt="2023-05-02T14:16:35.813" v="5473" actId="47"/>
        <pc:sldMkLst>
          <pc:docMk/>
          <pc:sldMk cId="3106276122" sldId="37693"/>
        </pc:sldMkLst>
      </pc:sldChg>
      <pc:sldChg chg="del">
        <pc:chgData name="Anuj Kumar" userId="fbbf561fc1d5fd09" providerId="LiveId" clId="{AA9C4BCC-EFCF-41E7-9FA5-1E078155CE9D}" dt="2023-05-02T14:16:35.813" v="5473" actId="47"/>
        <pc:sldMkLst>
          <pc:docMk/>
          <pc:sldMk cId="3479841581" sldId="37694"/>
        </pc:sldMkLst>
      </pc:sldChg>
      <pc:sldChg chg="del">
        <pc:chgData name="Anuj Kumar" userId="fbbf561fc1d5fd09" providerId="LiveId" clId="{AA9C4BCC-EFCF-41E7-9FA5-1E078155CE9D}" dt="2023-05-02T14:16:35.813" v="5473" actId="47"/>
        <pc:sldMkLst>
          <pc:docMk/>
          <pc:sldMk cId="1998047321" sldId="37695"/>
        </pc:sldMkLst>
      </pc:sldChg>
      <pc:sldChg chg="del">
        <pc:chgData name="Anuj Kumar" userId="fbbf561fc1d5fd09" providerId="LiveId" clId="{AA9C4BCC-EFCF-41E7-9FA5-1E078155CE9D}" dt="2023-05-02T14:16:35.813" v="5473" actId="47"/>
        <pc:sldMkLst>
          <pc:docMk/>
          <pc:sldMk cId="3653699720" sldId="37698"/>
        </pc:sldMkLst>
      </pc:sldChg>
      <pc:sldChg chg="del">
        <pc:chgData name="Anuj Kumar" userId="fbbf561fc1d5fd09" providerId="LiveId" clId="{AA9C4BCC-EFCF-41E7-9FA5-1E078155CE9D}" dt="2023-05-02T14:16:35.813" v="5473" actId="47"/>
        <pc:sldMkLst>
          <pc:docMk/>
          <pc:sldMk cId="2889815434" sldId="37700"/>
        </pc:sldMkLst>
      </pc:sldChg>
      <pc:sldChg chg="del">
        <pc:chgData name="Anuj Kumar" userId="fbbf561fc1d5fd09" providerId="LiveId" clId="{AA9C4BCC-EFCF-41E7-9FA5-1E078155CE9D}" dt="2023-05-02T14:16:35.813" v="5473" actId="47"/>
        <pc:sldMkLst>
          <pc:docMk/>
          <pc:sldMk cId="2950368490" sldId="37701"/>
        </pc:sldMkLst>
      </pc:sldChg>
      <pc:sldChg chg="del">
        <pc:chgData name="Anuj Kumar" userId="fbbf561fc1d5fd09" providerId="LiveId" clId="{AA9C4BCC-EFCF-41E7-9FA5-1E078155CE9D}" dt="2023-05-02T14:16:35.813" v="5473" actId="47"/>
        <pc:sldMkLst>
          <pc:docMk/>
          <pc:sldMk cId="3502670147" sldId="37702"/>
        </pc:sldMkLst>
      </pc:sldChg>
      <pc:sldChg chg="del">
        <pc:chgData name="Anuj Kumar" userId="fbbf561fc1d5fd09" providerId="LiveId" clId="{AA9C4BCC-EFCF-41E7-9FA5-1E078155CE9D}" dt="2023-05-02T14:16:35.813" v="5473" actId="47"/>
        <pc:sldMkLst>
          <pc:docMk/>
          <pc:sldMk cId="3642019190" sldId="37703"/>
        </pc:sldMkLst>
      </pc:sldChg>
      <pc:sldChg chg="del">
        <pc:chgData name="Anuj Kumar" userId="fbbf561fc1d5fd09" providerId="LiveId" clId="{AA9C4BCC-EFCF-41E7-9FA5-1E078155CE9D}" dt="2023-05-02T14:16:35.813" v="5473" actId="47"/>
        <pc:sldMkLst>
          <pc:docMk/>
          <pc:sldMk cId="1238479802" sldId="37705"/>
        </pc:sldMkLst>
      </pc:sldChg>
      <pc:sldChg chg="del">
        <pc:chgData name="Anuj Kumar" userId="fbbf561fc1d5fd09" providerId="LiveId" clId="{AA9C4BCC-EFCF-41E7-9FA5-1E078155CE9D}" dt="2023-05-02T14:16:35.813" v="5473" actId="47"/>
        <pc:sldMkLst>
          <pc:docMk/>
          <pc:sldMk cId="963454840" sldId="37706"/>
        </pc:sldMkLst>
      </pc:sldChg>
      <pc:sldChg chg="del">
        <pc:chgData name="Anuj Kumar" userId="fbbf561fc1d5fd09" providerId="LiveId" clId="{AA9C4BCC-EFCF-41E7-9FA5-1E078155CE9D}" dt="2023-05-02T14:16:35.813" v="5473" actId="47"/>
        <pc:sldMkLst>
          <pc:docMk/>
          <pc:sldMk cId="1429770916" sldId="37709"/>
        </pc:sldMkLst>
      </pc:sldChg>
      <pc:sldChg chg="del">
        <pc:chgData name="Anuj Kumar" userId="fbbf561fc1d5fd09" providerId="LiveId" clId="{AA9C4BCC-EFCF-41E7-9FA5-1E078155CE9D}" dt="2023-05-02T14:16:35.813" v="5473" actId="47"/>
        <pc:sldMkLst>
          <pc:docMk/>
          <pc:sldMk cId="298312609" sldId="37710"/>
        </pc:sldMkLst>
      </pc:sldChg>
      <pc:sldChg chg="del">
        <pc:chgData name="Anuj Kumar" userId="fbbf561fc1d5fd09" providerId="LiveId" clId="{AA9C4BCC-EFCF-41E7-9FA5-1E078155CE9D}" dt="2023-05-02T14:16:35.813" v="5473" actId="47"/>
        <pc:sldMkLst>
          <pc:docMk/>
          <pc:sldMk cId="4092909078" sldId="37713"/>
        </pc:sldMkLst>
      </pc:sldChg>
      <pc:sldChg chg="del">
        <pc:chgData name="Anuj Kumar" userId="fbbf561fc1d5fd09" providerId="LiveId" clId="{AA9C4BCC-EFCF-41E7-9FA5-1E078155CE9D}" dt="2023-05-02T14:16:35.813" v="5473" actId="47"/>
        <pc:sldMkLst>
          <pc:docMk/>
          <pc:sldMk cId="1772221285" sldId="37715"/>
        </pc:sldMkLst>
      </pc:sldChg>
      <pc:sldChg chg="del">
        <pc:chgData name="Anuj Kumar" userId="fbbf561fc1d5fd09" providerId="LiveId" clId="{AA9C4BCC-EFCF-41E7-9FA5-1E078155CE9D}" dt="2023-05-02T14:16:35.813" v="5473" actId="47"/>
        <pc:sldMkLst>
          <pc:docMk/>
          <pc:sldMk cId="2594959488" sldId="37718"/>
        </pc:sldMkLst>
      </pc:sldChg>
      <pc:sldChg chg="del">
        <pc:chgData name="Anuj Kumar" userId="fbbf561fc1d5fd09" providerId="LiveId" clId="{AA9C4BCC-EFCF-41E7-9FA5-1E078155CE9D}" dt="2023-05-02T14:16:35.813" v="5473" actId="47"/>
        <pc:sldMkLst>
          <pc:docMk/>
          <pc:sldMk cId="3492902476" sldId="37720"/>
        </pc:sldMkLst>
      </pc:sldChg>
      <pc:sldChg chg="del">
        <pc:chgData name="Anuj Kumar" userId="fbbf561fc1d5fd09" providerId="LiveId" clId="{AA9C4BCC-EFCF-41E7-9FA5-1E078155CE9D}" dt="2023-05-02T14:16:35.813" v="5473" actId="47"/>
        <pc:sldMkLst>
          <pc:docMk/>
          <pc:sldMk cId="4147945143" sldId="37723"/>
        </pc:sldMkLst>
      </pc:sldChg>
      <pc:sldChg chg="del">
        <pc:chgData name="Anuj Kumar" userId="fbbf561fc1d5fd09" providerId="LiveId" clId="{AA9C4BCC-EFCF-41E7-9FA5-1E078155CE9D}" dt="2023-05-02T14:16:35.813" v="5473" actId="47"/>
        <pc:sldMkLst>
          <pc:docMk/>
          <pc:sldMk cId="1561554226" sldId="37724"/>
        </pc:sldMkLst>
      </pc:sldChg>
      <pc:sldChg chg="del">
        <pc:chgData name="Anuj Kumar" userId="fbbf561fc1d5fd09" providerId="LiveId" clId="{AA9C4BCC-EFCF-41E7-9FA5-1E078155CE9D}" dt="2023-05-02T14:16:35.813" v="5473" actId="47"/>
        <pc:sldMkLst>
          <pc:docMk/>
          <pc:sldMk cId="1967279194" sldId="37725"/>
        </pc:sldMkLst>
      </pc:sldChg>
      <pc:sldChg chg="del">
        <pc:chgData name="Anuj Kumar" userId="fbbf561fc1d5fd09" providerId="LiveId" clId="{AA9C4BCC-EFCF-41E7-9FA5-1E078155CE9D}" dt="2023-05-02T14:16:35.813" v="5473" actId="47"/>
        <pc:sldMkLst>
          <pc:docMk/>
          <pc:sldMk cId="1930951189" sldId="37726"/>
        </pc:sldMkLst>
      </pc:sldChg>
      <pc:sldChg chg="del">
        <pc:chgData name="Anuj Kumar" userId="fbbf561fc1d5fd09" providerId="LiveId" clId="{AA9C4BCC-EFCF-41E7-9FA5-1E078155CE9D}" dt="2023-05-02T14:16:35.813" v="5473" actId="47"/>
        <pc:sldMkLst>
          <pc:docMk/>
          <pc:sldMk cId="3793517622" sldId="37727"/>
        </pc:sldMkLst>
      </pc:sldChg>
      <pc:sldChg chg="del">
        <pc:chgData name="Anuj Kumar" userId="fbbf561fc1d5fd09" providerId="LiveId" clId="{AA9C4BCC-EFCF-41E7-9FA5-1E078155CE9D}" dt="2023-05-02T14:16:35.813" v="5473" actId="47"/>
        <pc:sldMkLst>
          <pc:docMk/>
          <pc:sldMk cId="3457682539" sldId="37731"/>
        </pc:sldMkLst>
      </pc:sldChg>
      <pc:sldChg chg="modSp add del mod">
        <pc:chgData name="Anuj Kumar" userId="fbbf561fc1d5fd09" providerId="LiveId" clId="{AA9C4BCC-EFCF-41E7-9FA5-1E078155CE9D}" dt="2023-05-03T14:10:02.045" v="10730" actId="47"/>
        <pc:sldMkLst>
          <pc:docMk/>
          <pc:sldMk cId="2310319812" sldId="37801"/>
        </pc:sldMkLst>
        <pc:spChg chg="mod">
          <ac:chgData name="Anuj Kumar" userId="fbbf561fc1d5fd09" providerId="LiveId" clId="{AA9C4BCC-EFCF-41E7-9FA5-1E078155CE9D}" dt="2023-05-02T16:05:53.539" v="6492" actId="20577"/>
          <ac:spMkLst>
            <pc:docMk/>
            <pc:sldMk cId="2310319812" sldId="37801"/>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85521920" sldId="37802"/>
        </pc:sldMkLst>
        <pc:spChg chg="mod">
          <ac:chgData name="Anuj Kumar" userId="fbbf561fc1d5fd09" providerId="LiveId" clId="{AA9C4BCC-EFCF-41E7-9FA5-1E078155CE9D}" dt="2023-05-02T16:06:08.911" v="6507" actId="6549"/>
          <ac:spMkLst>
            <pc:docMk/>
            <pc:sldMk cId="85521920" sldId="37802"/>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1822255517" sldId="37803"/>
        </pc:sldMkLst>
        <pc:spChg chg="mod">
          <ac:chgData name="Anuj Kumar" userId="fbbf561fc1d5fd09" providerId="LiveId" clId="{AA9C4BCC-EFCF-41E7-9FA5-1E078155CE9D}" dt="2023-05-02T16:06:12.538" v="6510" actId="6549"/>
          <ac:spMkLst>
            <pc:docMk/>
            <pc:sldMk cId="1822255517" sldId="37803"/>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568426750" sldId="37804"/>
        </pc:sldMkLst>
        <pc:spChg chg="mod">
          <ac:chgData name="Anuj Kumar" userId="fbbf561fc1d5fd09" providerId="LiveId" clId="{AA9C4BCC-EFCF-41E7-9FA5-1E078155CE9D}" dt="2023-05-02T16:06:15.723" v="6513" actId="6549"/>
          <ac:spMkLst>
            <pc:docMk/>
            <pc:sldMk cId="568426750" sldId="37804"/>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1747903149" sldId="37805"/>
        </pc:sldMkLst>
        <pc:spChg chg="mod">
          <ac:chgData name="Anuj Kumar" userId="fbbf561fc1d5fd09" providerId="LiveId" clId="{AA9C4BCC-EFCF-41E7-9FA5-1E078155CE9D}" dt="2023-05-02T16:06:18.362" v="6516" actId="6549"/>
          <ac:spMkLst>
            <pc:docMk/>
            <pc:sldMk cId="1747903149" sldId="37805"/>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799157637" sldId="37806"/>
        </pc:sldMkLst>
        <pc:spChg chg="mod">
          <ac:chgData name="Anuj Kumar" userId="fbbf561fc1d5fd09" providerId="LiveId" clId="{AA9C4BCC-EFCF-41E7-9FA5-1E078155CE9D}" dt="2023-05-02T16:06:21.769" v="6519" actId="20577"/>
          <ac:spMkLst>
            <pc:docMk/>
            <pc:sldMk cId="799157637" sldId="37806"/>
            <ac:spMk id="7" creationId="{00000000-0000-0000-0000-000000000000}"/>
          </ac:spMkLst>
        </pc:spChg>
      </pc:sldChg>
      <pc:sldChg chg="add del">
        <pc:chgData name="Anuj Kumar" userId="fbbf561fc1d5fd09" providerId="LiveId" clId="{AA9C4BCC-EFCF-41E7-9FA5-1E078155CE9D}" dt="2023-05-02T16:03:53.364" v="6390" actId="47"/>
        <pc:sldMkLst>
          <pc:docMk/>
          <pc:sldMk cId="3776640152" sldId="37807"/>
        </pc:sldMkLst>
      </pc:sldChg>
      <pc:sldChg chg="add del">
        <pc:chgData name="Anuj Kumar" userId="fbbf561fc1d5fd09" providerId="LiveId" clId="{AA9C4BCC-EFCF-41E7-9FA5-1E078155CE9D}" dt="2023-05-02T16:03:53.523" v="6391" actId="47"/>
        <pc:sldMkLst>
          <pc:docMk/>
          <pc:sldMk cId="696428193" sldId="37808"/>
        </pc:sldMkLst>
      </pc:sldChg>
      <pc:sldChg chg="add del">
        <pc:chgData name="Anuj Kumar" userId="fbbf561fc1d5fd09" providerId="LiveId" clId="{AA9C4BCC-EFCF-41E7-9FA5-1E078155CE9D}" dt="2023-05-02T16:03:53.735" v="6392" actId="47"/>
        <pc:sldMkLst>
          <pc:docMk/>
          <pc:sldMk cId="2329175915" sldId="37809"/>
        </pc:sldMkLst>
      </pc:sldChg>
      <pc:sldChg chg="add del">
        <pc:chgData name="Anuj Kumar" userId="fbbf561fc1d5fd09" providerId="LiveId" clId="{AA9C4BCC-EFCF-41E7-9FA5-1E078155CE9D}" dt="2023-05-02T16:03:53.876" v="6393" actId="47"/>
        <pc:sldMkLst>
          <pc:docMk/>
          <pc:sldMk cId="187468301" sldId="37810"/>
        </pc:sldMkLst>
      </pc:sldChg>
      <pc:sldChg chg="add del">
        <pc:chgData name="Anuj Kumar" userId="fbbf561fc1d5fd09" providerId="LiveId" clId="{AA9C4BCC-EFCF-41E7-9FA5-1E078155CE9D}" dt="2023-05-02T16:03:54.049" v="6394" actId="47"/>
        <pc:sldMkLst>
          <pc:docMk/>
          <pc:sldMk cId="1507777477" sldId="37811"/>
        </pc:sldMkLst>
      </pc:sldChg>
      <pc:sldChg chg="add del">
        <pc:chgData name="Anuj Kumar" userId="fbbf561fc1d5fd09" providerId="LiveId" clId="{AA9C4BCC-EFCF-41E7-9FA5-1E078155CE9D}" dt="2023-05-02T16:03:54.395" v="6396" actId="47"/>
        <pc:sldMkLst>
          <pc:docMk/>
          <pc:sldMk cId="2012857216" sldId="37812"/>
        </pc:sldMkLst>
      </pc:sldChg>
      <pc:sldChg chg="add del">
        <pc:chgData name="Anuj Kumar" userId="fbbf561fc1d5fd09" providerId="LiveId" clId="{AA9C4BCC-EFCF-41E7-9FA5-1E078155CE9D}" dt="2023-05-02T16:00:35.361" v="6255" actId="47"/>
        <pc:sldMkLst>
          <pc:docMk/>
          <pc:sldMk cId="3104817932" sldId="37813"/>
        </pc:sldMkLst>
      </pc:sldChg>
      <pc:sldChg chg="add del">
        <pc:chgData name="Anuj Kumar" userId="fbbf561fc1d5fd09" providerId="LiveId" clId="{AA9C4BCC-EFCF-41E7-9FA5-1E078155CE9D}" dt="2023-05-02T16:03:54.560" v="6397" actId="47"/>
        <pc:sldMkLst>
          <pc:docMk/>
          <pc:sldMk cId="3577050028" sldId="37816"/>
        </pc:sldMkLst>
      </pc:sldChg>
      <pc:sldChg chg="modSp add del mod">
        <pc:chgData name="Anuj Kumar" userId="fbbf561fc1d5fd09" providerId="LiveId" clId="{AA9C4BCC-EFCF-41E7-9FA5-1E078155CE9D}" dt="2023-05-03T14:10:02.045" v="10730" actId="47"/>
        <pc:sldMkLst>
          <pc:docMk/>
          <pc:sldMk cId="282942526" sldId="37817"/>
        </pc:sldMkLst>
        <pc:spChg chg="mod">
          <ac:chgData name="Anuj Kumar" userId="fbbf561fc1d5fd09" providerId="LiveId" clId="{AA9C4BCC-EFCF-41E7-9FA5-1E078155CE9D}" dt="2023-05-02T16:06:26.223" v="6520" actId="6549"/>
          <ac:spMkLst>
            <pc:docMk/>
            <pc:sldMk cId="282942526" sldId="37817"/>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3955962497" sldId="37818"/>
        </pc:sldMkLst>
        <pc:spChg chg="mod">
          <ac:chgData name="Anuj Kumar" userId="fbbf561fc1d5fd09" providerId="LiveId" clId="{AA9C4BCC-EFCF-41E7-9FA5-1E078155CE9D}" dt="2023-05-02T16:06:32.708" v="6522" actId="6549"/>
          <ac:spMkLst>
            <pc:docMk/>
            <pc:sldMk cId="3955962497" sldId="37818"/>
            <ac:spMk id="10" creationId="{7A2A7EC3-852A-5A16-F0B5-3531D0D66745}"/>
          </ac:spMkLst>
        </pc:spChg>
      </pc:sldChg>
      <pc:sldChg chg="modSp add del mod">
        <pc:chgData name="Anuj Kumar" userId="fbbf561fc1d5fd09" providerId="LiveId" clId="{AA9C4BCC-EFCF-41E7-9FA5-1E078155CE9D}" dt="2023-05-03T14:10:02.045" v="10730" actId="47"/>
        <pc:sldMkLst>
          <pc:docMk/>
          <pc:sldMk cId="1299917842" sldId="37819"/>
        </pc:sldMkLst>
        <pc:spChg chg="mod">
          <ac:chgData name="Anuj Kumar" userId="fbbf561fc1d5fd09" providerId="LiveId" clId="{AA9C4BCC-EFCF-41E7-9FA5-1E078155CE9D}" dt="2023-05-02T16:06:37.420" v="6524" actId="6549"/>
          <ac:spMkLst>
            <pc:docMk/>
            <pc:sldMk cId="1299917842" sldId="37819"/>
            <ac:spMk id="10" creationId="{7A2A7EC3-852A-5A16-F0B5-3531D0D66745}"/>
          </ac:spMkLst>
        </pc:spChg>
      </pc:sldChg>
      <pc:sldChg chg="del">
        <pc:chgData name="Anuj Kumar" userId="fbbf561fc1d5fd09" providerId="LiveId" clId="{AA9C4BCC-EFCF-41E7-9FA5-1E078155CE9D}" dt="2023-05-02T14:16:35.813" v="5473" actId="47"/>
        <pc:sldMkLst>
          <pc:docMk/>
          <pc:sldMk cId="2803785246" sldId="37819"/>
        </pc:sldMkLst>
      </pc:sldChg>
      <pc:sldChg chg="modSp add del mod">
        <pc:chgData name="Anuj Kumar" userId="fbbf561fc1d5fd09" providerId="LiveId" clId="{AA9C4BCC-EFCF-41E7-9FA5-1E078155CE9D}" dt="2023-05-03T14:10:02.045" v="10730" actId="47"/>
        <pc:sldMkLst>
          <pc:docMk/>
          <pc:sldMk cId="3738461889" sldId="37820"/>
        </pc:sldMkLst>
        <pc:spChg chg="mod">
          <ac:chgData name="Anuj Kumar" userId="fbbf561fc1d5fd09" providerId="LiveId" clId="{AA9C4BCC-EFCF-41E7-9FA5-1E078155CE9D}" dt="2023-05-02T16:06:42.821" v="6525" actId="20577"/>
          <ac:spMkLst>
            <pc:docMk/>
            <pc:sldMk cId="3738461889" sldId="37820"/>
            <ac:spMk id="10" creationId="{7A2A7EC3-852A-5A16-F0B5-3531D0D66745}"/>
          </ac:spMkLst>
        </pc:spChg>
      </pc:sldChg>
      <pc:sldChg chg="add del">
        <pc:chgData name="Anuj Kumar" userId="fbbf561fc1d5fd09" providerId="LiveId" clId="{AA9C4BCC-EFCF-41E7-9FA5-1E078155CE9D}" dt="2023-05-02T15:59:52.751" v="6212" actId="47"/>
        <pc:sldMkLst>
          <pc:docMk/>
          <pc:sldMk cId="3398117726" sldId="37821"/>
        </pc:sldMkLst>
      </pc:sldChg>
      <pc:sldChg chg="modSp add del mod">
        <pc:chgData name="Anuj Kumar" userId="fbbf561fc1d5fd09" providerId="LiveId" clId="{AA9C4BCC-EFCF-41E7-9FA5-1E078155CE9D}" dt="2023-05-03T14:10:02.045" v="10730" actId="47"/>
        <pc:sldMkLst>
          <pc:docMk/>
          <pc:sldMk cId="2317402411" sldId="37822"/>
        </pc:sldMkLst>
        <pc:spChg chg="mod">
          <ac:chgData name="Anuj Kumar" userId="fbbf561fc1d5fd09" providerId="LiveId" clId="{AA9C4BCC-EFCF-41E7-9FA5-1E078155CE9D}" dt="2023-05-02T16:01:46.033" v="6291" actId="20577"/>
          <ac:spMkLst>
            <pc:docMk/>
            <pc:sldMk cId="2317402411" sldId="37822"/>
            <ac:spMk id="7" creationId="{00000000-0000-0000-0000-000000000000}"/>
          </ac:spMkLst>
        </pc:spChg>
      </pc:sldChg>
      <pc:sldChg chg="add del">
        <pc:chgData name="Anuj Kumar" userId="fbbf561fc1d5fd09" providerId="LiveId" clId="{AA9C4BCC-EFCF-41E7-9FA5-1E078155CE9D}" dt="2023-05-02T16:00:35.024" v="6254" actId="47"/>
        <pc:sldMkLst>
          <pc:docMk/>
          <pc:sldMk cId="1870695827" sldId="37823"/>
        </pc:sldMkLst>
      </pc:sldChg>
      <pc:sldChg chg="modSp add del mod">
        <pc:chgData name="Anuj Kumar" userId="fbbf561fc1d5fd09" providerId="LiveId" clId="{AA9C4BCC-EFCF-41E7-9FA5-1E078155CE9D}" dt="2023-05-03T14:10:02.045" v="10730" actId="47"/>
        <pc:sldMkLst>
          <pc:docMk/>
          <pc:sldMk cId="1668955414" sldId="37824"/>
        </pc:sldMkLst>
        <pc:spChg chg="mod">
          <ac:chgData name="Anuj Kumar" userId="fbbf561fc1d5fd09" providerId="LiveId" clId="{AA9C4BCC-EFCF-41E7-9FA5-1E078155CE9D}" dt="2023-05-02T16:04:38.334" v="6429" actId="6549"/>
          <ac:spMkLst>
            <pc:docMk/>
            <pc:sldMk cId="1668955414" sldId="37824"/>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4221493216" sldId="37825"/>
        </pc:sldMkLst>
        <pc:spChg chg="mod">
          <ac:chgData name="Anuj Kumar" userId="fbbf561fc1d5fd09" providerId="LiveId" clId="{AA9C4BCC-EFCF-41E7-9FA5-1E078155CE9D}" dt="2023-05-02T16:06:04.900" v="6504" actId="6549"/>
          <ac:spMkLst>
            <pc:docMk/>
            <pc:sldMk cId="4221493216" sldId="37825"/>
            <ac:spMk id="7" creationId="{00000000-0000-0000-0000-000000000000}"/>
          </ac:spMkLst>
        </pc:spChg>
      </pc:sldChg>
      <pc:sldChg chg="add del">
        <pc:chgData name="Anuj Kumar" userId="fbbf561fc1d5fd09" providerId="LiveId" clId="{AA9C4BCC-EFCF-41E7-9FA5-1E078155CE9D}" dt="2023-05-02T15:59:53.841" v="6213" actId="47"/>
        <pc:sldMkLst>
          <pc:docMk/>
          <pc:sldMk cId="3312094661" sldId="37826"/>
        </pc:sldMkLst>
      </pc:sldChg>
      <pc:sldChg chg="modSp add del mod">
        <pc:chgData name="Anuj Kumar" userId="fbbf561fc1d5fd09" providerId="LiveId" clId="{AA9C4BCC-EFCF-41E7-9FA5-1E078155CE9D}" dt="2023-05-03T14:10:02.045" v="10730" actId="47"/>
        <pc:sldMkLst>
          <pc:docMk/>
          <pc:sldMk cId="1125541995" sldId="37827"/>
        </pc:sldMkLst>
        <pc:spChg chg="mod">
          <ac:chgData name="Anuj Kumar" userId="fbbf561fc1d5fd09" providerId="LiveId" clId="{AA9C4BCC-EFCF-41E7-9FA5-1E078155CE9D}" dt="2023-05-02T16:01:42.229" v="6289" actId="20577"/>
          <ac:spMkLst>
            <pc:docMk/>
            <pc:sldMk cId="1125541995" sldId="37827"/>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2450911812" sldId="37828"/>
        </pc:sldMkLst>
        <pc:spChg chg="mod">
          <ac:chgData name="Anuj Kumar" userId="fbbf561fc1d5fd09" providerId="LiveId" clId="{AA9C4BCC-EFCF-41E7-9FA5-1E078155CE9D}" dt="2023-05-02T16:02:24.620" v="6313" actId="6549"/>
          <ac:spMkLst>
            <pc:docMk/>
            <pc:sldMk cId="2450911812" sldId="37828"/>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3241702089" sldId="37829"/>
        </pc:sldMkLst>
        <pc:spChg chg="mod">
          <ac:chgData name="Anuj Kumar" userId="fbbf561fc1d5fd09" providerId="LiveId" clId="{AA9C4BCC-EFCF-41E7-9FA5-1E078155CE9D}" dt="2023-05-02T16:02:57.742" v="6343" actId="20577"/>
          <ac:spMkLst>
            <pc:docMk/>
            <pc:sldMk cId="3241702089" sldId="37829"/>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1806569071" sldId="37830"/>
        </pc:sldMkLst>
        <pc:spChg chg="mod">
          <ac:chgData name="Anuj Kumar" userId="fbbf561fc1d5fd09" providerId="LiveId" clId="{AA9C4BCC-EFCF-41E7-9FA5-1E078155CE9D}" dt="2023-05-02T16:04:14.874" v="6408" actId="6549"/>
          <ac:spMkLst>
            <pc:docMk/>
            <pc:sldMk cId="1806569071" sldId="37830"/>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3126668605" sldId="37831"/>
        </pc:sldMkLst>
        <pc:spChg chg="mod">
          <ac:chgData name="Anuj Kumar" userId="fbbf561fc1d5fd09" providerId="LiveId" clId="{AA9C4BCC-EFCF-41E7-9FA5-1E078155CE9D}" dt="2023-05-02T16:02:10.929" v="6307" actId="20577"/>
          <ac:spMkLst>
            <pc:docMk/>
            <pc:sldMk cId="3126668605" sldId="37831"/>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2234199903" sldId="37832"/>
        </pc:sldMkLst>
        <pc:spChg chg="mod">
          <ac:chgData name="Anuj Kumar" userId="fbbf561fc1d5fd09" providerId="LiveId" clId="{AA9C4BCC-EFCF-41E7-9FA5-1E078155CE9D}" dt="2023-05-02T16:05:25.726" v="6471" actId="6549"/>
          <ac:spMkLst>
            <pc:docMk/>
            <pc:sldMk cId="2234199903" sldId="37832"/>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2011802481" sldId="37834"/>
        </pc:sldMkLst>
        <pc:spChg chg="mod">
          <ac:chgData name="Anuj Kumar" userId="fbbf561fc1d5fd09" providerId="LiveId" clId="{AA9C4BCC-EFCF-41E7-9FA5-1E078155CE9D}" dt="2023-05-02T16:05:36.025" v="6480" actId="20577"/>
          <ac:spMkLst>
            <pc:docMk/>
            <pc:sldMk cId="2011802481" sldId="37834"/>
            <ac:spMk id="7" creationId="{00000000-0000-0000-0000-000000000000}"/>
          </ac:spMkLst>
        </pc:spChg>
      </pc:sldChg>
      <pc:sldChg chg="add del">
        <pc:chgData name="Anuj Kumar" userId="fbbf561fc1d5fd09" providerId="LiveId" clId="{AA9C4BCC-EFCF-41E7-9FA5-1E078155CE9D}" dt="2023-05-02T15:59:51.124" v="6206" actId="47"/>
        <pc:sldMkLst>
          <pc:docMk/>
          <pc:sldMk cId="2891577346" sldId="37835"/>
        </pc:sldMkLst>
      </pc:sldChg>
      <pc:sldChg chg="add del">
        <pc:chgData name="Anuj Kumar" userId="fbbf561fc1d5fd09" providerId="LiveId" clId="{AA9C4BCC-EFCF-41E7-9FA5-1E078155CE9D}" dt="2023-05-02T15:59:51.731" v="6209" actId="47"/>
        <pc:sldMkLst>
          <pc:docMk/>
          <pc:sldMk cId="665092183" sldId="37836"/>
        </pc:sldMkLst>
      </pc:sldChg>
      <pc:sldChg chg="add del">
        <pc:chgData name="Anuj Kumar" userId="fbbf561fc1d5fd09" providerId="LiveId" clId="{AA9C4BCC-EFCF-41E7-9FA5-1E078155CE9D}" dt="2023-05-02T16:00:17.188" v="6235" actId="47"/>
        <pc:sldMkLst>
          <pc:docMk/>
          <pc:sldMk cId="350224411" sldId="37837"/>
        </pc:sldMkLst>
      </pc:sldChg>
      <pc:sldChg chg="modSp add del mod">
        <pc:chgData name="Anuj Kumar" userId="fbbf561fc1d5fd09" providerId="LiveId" clId="{AA9C4BCC-EFCF-41E7-9FA5-1E078155CE9D}" dt="2023-05-03T14:10:02.045" v="10730" actId="47"/>
        <pc:sldMkLst>
          <pc:docMk/>
          <pc:sldMk cId="1193404445" sldId="37838"/>
        </pc:sldMkLst>
        <pc:spChg chg="mod">
          <ac:chgData name="Anuj Kumar" userId="fbbf561fc1d5fd09" providerId="LiveId" clId="{AA9C4BCC-EFCF-41E7-9FA5-1E078155CE9D}" dt="2023-05-02T16:05:17.081" v="6462" actId="20577"/>
          <ac:spMkLst>
            <pc:docMk/>
            <pc:sldMk cId="1193404445" sldId="37838"/>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693472140" sldId="37839"/>
        </pc:sldMkLst>
        <pc:spChg chg="mod">
          <ac:chgData name="Anuj Kumar" userId="fbbf561fc1d5fd09" providerId="LiveId" clId="{AA9C4BCC-EFCF-41E7-9FA5-1E078155CE9D}" dt="2023-05-02T16:06:29.555" v="6521" actId="6549"/>
          <ac:spMkLst>
            <pc:docMk/>
            <pc:sldMk cId="693472140" sldId="37839"/>
            <ac:spMk id="7" creationId="{00000000-0000-0000-0000-000000000000}"/>
          </ac:spMkLst>
        </pc:spChg>
      </pc:sldChg>
      <pc:sldChg chg="add del">
        <pc:chgData name="Anuj Kumar" userId="fbbf561fc1d5fd09" providerId="LiveId" clId="{AA9C4BCC-EFCF-41E7-9FA5-1E078155CE9D}" dt="2023-05-02T15:59:50.728" v="6204" actId="47"/>
        <pc:sldMkLst>
          <pc:docMk/>
          <pc:sldMk cId="1388955433" sldId="37840"/>
        </pc:sldMkLst>
      </pc:sldChg>
      <pc:sldChg chg="modSp add del mod">
        <pc:chgData name="Anuj Kumar" userId="fbbf561fc1d5fd09" providerId="LiveId" clId="{AA9C4BCC-EFCF-41E7-9FA5-1E078155CE9D}" dt="2023-05-03T14:10:02.045" v="10730" actId="47"/>
        <pc:sldMkLst>
          <pc:docMk/>
          <pc:sldMk cId="2804678932" sldId="37841"/>
        </pc:sldMkLst>
        <pc:spChg chg="mod">
          <ac:chgData name="Anuj Kumar" userId="fbbf561fc1d5fd09" providerId="LiveId" clId="{AA9C4BCC-EFCF-41E7-9FA5-1E078155CE9D}" dt="2023-05-02T16:02:27.840" v="6315" actId="20577"/>
          <ac:spMkLst>
            <pc:docMk/>
            <pc:sldMk cId="2804678932" sldId="37841"/>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1244475297" sldId="37842"/>
        </pc:sldMkLst>
        <pc:spChg chg="mod">
          <ac:chgData name="Anuj Kumar" userId="fbbf561fc1d5fd09" providerId="LiveId" clId="{AA9C4BCC-EFCF-41E7-9FA5-1E078155CE9D}" dt="2023-05-02T16:04:17.898" v="6411" actId="6549"/>
          <ac:spMkLst>
            <pc:docMk/>
            <pc:sldMk cId="1244475297" sldId="37842"/>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4210242952" sldId="37843"/>
        </pc:sldMkLst>
        <pc:spChg chg="mod">
          <ac:chgData name="Anuj Kumar" userId="fbbf561fc1d5fd09" providerId="LiveId" clId="{AA9C4BCC-EFCF-41E7-9FA5-1E078155CE9D}" dt="2023-05-02T16:05:32.764" v="6477" actId="20577"/>
          <ac:spMkLst>
            <pc:docMk/>
            <pc:sldMk cId="4210242952" sldId="37843"/>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2512119417" sldId="37844"/>
        </pc:sldMkLst>
        <pc:spChg chg="mod">
          <ac:chgData name="Anuj Kumar" userId="fbbf561fc1d5fd09" providerId="LiveId" clId="{AA9C4BCC-EFCF-41E7-9FA5-1E078155CE9D}" dt="2023-05-02T16:06:55.963" v="6532" actId="20577"/>
          <ac:spMkLst>
            <pc:docMk/>
            <pc:sldMk cId="2512119417" sldId="37844"/>
            <ac:spMk id="7" creationId="{00000000-0000-0000-0000-000000000000}"/>
          </ac:spMkLst>
        </pc:spChg>
      </pc:sldChg>
      <pc:sldChg chg="add del">
        <pc:chgData name="Anuj Kumar" userId="fbbf561fc1d5fd09" providerId="LiveId" clId="{AA9C4BCC-EFCF-41E7-9FA5-1E078155CE9D}" dt="2023-05-02T16:03:33.358" v="6363" actId="47"/>
        <pc:sldMkLst>
          <pc:docMk/>
          <pc:sldMk cId="3621463427" sldId="37845"/>
        </pc:sldMkLst>
      </pc:sldChg>
      <pc:sldChg chg="modSp add del mod">
        <pc:chgData name="Anuj Kumar" userId="fbbf561fc1d5fd09" providerId="LiveId" clId="{AA9C4BCC-EFCF-41E7-9FA5-1E078155CE9D}" dt="2023-05-03T14:10:02.045" v="10730" actId="47"/>
        <pc:sldMkLst>
          <pc:docMk/>
          <pc:sldMk cId="1543650067" sldId="37846"/>
        </pc:sldMkLst>
        <pc:spChg chg="mod">
          <ac:chgData name="Anuj Kumar" userId="fbbf561fc1d5fd09" providerId="LiveId" clId="{AA9C4BCC-EFCF-41E7-9FA5-1E078155CE9D}" dt="2023-05-02T16:06:50.537" v="6528" actId="6549"/>
          <ac:spMkLst>
            <pc:docMk/>
            <pc:sldMk cId="1543650067" sldId="37846"/>
            <ac:spMk id="7" creationId="{00000000-0000-0000-0000-000000000000}"/>
          </ac:spMkLst>
        </pc:spChg>
      </pc:sldChg>
      <pc:sldChg chg="modSp mod modAnim">
        <pc:chgData name="Anuj Kumar" userId="fbbf561fc1d5fd09" providerId="LiveId" clId="{AA9C4BCC-EFCF-41E7-9FA5-1E078155CE9D}" dt="2023-05-03T13:41:40.307" v="8604" actId="20577"/>
        <pc:sldMkLst>
          <pc:docMk/>
          <pc:sldMk cId="2142013419" sldId="38017"/>
        </pc:sldMkLst>
        <pc:spChg chg="mod">
          <ac:chgData name="Anuj Kumar" userId="fbbf561fc1d5fd09" providerId="LiveId" clId="{AA9C4BCC-EFCF-41E7-9FA5-1E078155CE9D}" dt="2023-05-03T13:41:40.307" v="8604" actId="20577"/>
          <ac:spMkLst>
            <pc:docMk/>
            <pc:sldMk cId="2142013419" sldId="38017"/>
            <ac:spMk id="3" creationId="{67EB1CA5-E6B0-1E53-5C8F-9568D9A39227}"/>
          </ac:spMkLst>
        </pc:spChg>
        <pc:spChg chg="mod">
          <ac:chgData name="Anuj Kumar" userId="fbbf561fc1d5fd09" providerId="LiveId" clId="{AA9C4BCC-EFCF-41E7-9FA5-1E078155CE9D}" dt="2023-05-03T13:41:30.663" v="8600" actId="20577"/>
          <ac:spMkLst>
            <pc:docMk/>
            <pc:sldMk cId="2142013419" sldId="38017"/>
            <ac:spMk id="10" creationId="{7A2A7EC3-852A-5A16-F0B5-3531D0D66745}"/>
          </ac:spMkLst>
        </pc:spChg>
      </pc:sldChg>
      <pc:sldChg chg="addSp delSp modSp">
        <pc:chgData name="Anuj Kumar" userId="fbbf561fc1d5fd09" providerId="LiveId" clId="{AA9C4BCC-EFCF-41E7-9FA5-1E078155CE9D}" dt="2023-05-03T13:41:54.084" v="8609" actId="1076"/>
        <pc:sldMkLst>
          <pc:docMk/>
          <pc:sldMk cId="3845229838" sldId="38018"/>
        </pc:sldMkLst>
        <pc:picChg chg="del">
          <ac:chgData name="Anuj Kumar" userId="fbbf561fc1d5fd09" providerId="LiveId" clId="{AA9C4BCC-EFCF-41E7-9FA5-1E078155CE9D}" dt="2023-05-02T13:16:49.824" v="2774" actId="478"/>
          <ac:picMkLst>
            <pc:docMk/>
            <pc:sldMk cId="3845229838" sldId="38018"/>
            <ac:picMk id="3" creationId="{2E1D12F8-7D37-0828-C1F2-C9485D4292A7}"/>
          </ac:picMkLst>
        </pc:picChg>
        <pc:picChg chg="add mod">
          <ac:chgData name="Anuj Kumar" userId="fbbf561fc1d5fd09" providerId="LiveId" clId="{AA9C4BCC-EFCF-41E7-9FA5-1E078155CE9D}" dt="2023-05-03T13:41:54.084" v="8609" actId="1076"/>
          <ac:picMkLst>
            <pc:docMk/>
            <pc:sldMk cId="3845229838" sldId="38018"/>
            <ac:picMk id="4098" creationId="{6C49C68D-6166-FD65-FC29-7DCB245AD4CC}"/>
          </ac:picMkLst>
        </pc:picChg>
        <pc:picChg chg="add del mod">
          <ac:chgData name="Anuj Kumar" userId="fbbf561fc1d5fd09" providerId="LiveId" clId="{AA9C4BCC-EFCF-41E7-9FA5-1E078155CE9D}" dt="2023-05-03T13:41:47.743" v="8605" actId="478"/>
          <ac:picMkLst>
            <pc:docMk/>
            <pc:sldMk cId="3845229838" sldId="38018"/>
            <ac:picMk id="7170" creationId="{916CDD57-70E7-B3E4-2FAE-A283BF0568FE}"/>
          </ac:picMkLst>
        </pc:picChg>
      </pc:sldChg>
      <pc:sldChg chg="modSp mod">
        <pc:chgData name="Anuj Kumar" userId="fbbf561fc1d5fd09" providerId="LiveId" clId="{AA9C4BCC-EFCF-41E7-9FA5-1E078155CE9D}" dt="2023-05-03T14:30:42.125" v="11657" actId="6549"/>
        <pc:sldMkLst>
          <pc:docMk/>
          <pc:sldMk cId="609308506" sldId="38019"/>
        </pc:sldMkLst>
        <pc:spChg chg="mod">
          <ac:chgData name="Anuj Kumar" userId="fbbf561fc1d5fd09" providerId="LiveId" clId="{AA9C4BCC-EFCF-41E7-9FA5-1E078155CE9D}" dt="2023-05-03T14:30:42.125" v="11657" actId="6549"/>
          <ac:spMkLst>
            <pc:docMk/>
            <pc:sldMk cId="609308506" sldId="38019"/>
            <ac:spMk id="7" creationId="{00000000-0000-0000-0000-000000000000}"/>
          </ac:spMkLst>
        </pc:spChg>
      </pc:sldChg>
      <pc:sldChg chg="del">
        <pc:chgData name="Anuj Kumar" userId="fbbf561fc1d5fd09" providerId="LiveId" clId="{AA9C4BCC-EFCF-41E7-9FA5-1E078155CE9D}" dt="2023-05-02T14:16:35.813" v="5473" actId="47"/>
        <pc:sldMkLst>
          <pc:docMk/>
          <pc:sldMk cId="1670400131" sldId="38028"/>
        </pc:sldMkLst>
      </pc:sldChg>
      <pc:sldChg chg="del">
        <pc:chgData name="Anuj Kumar" userId="fbbf561fc1d5fd09" providerId="LiveId" clId="{AA9C4BCC-EFCF-41E7-9FA5-1E078155CE9D}" dt="2023-05-02T14:16:35.813" v="5473" actId="47"/>
        <pc:sldMkLst>
          <pc:docMk/>
          <pc:sldMk cId="3381246922" sldId="38029"/>
        </pc:sldMkLst>
      </pc:sldChg>
      <pc:sldChg chg="del">
        <pc:chgData name="Anuj Kumar" userId="fbbf561fc1d5fd09" providerId="LiveId" clId="{AA9C4BCC-EFCF-41E7-9FA5-1E078155CE9D}" dt="2023-05-02T14:16:35.813" v="5473" actId="47"/>
        <pc:sldMkLst>
          <pc:docMk/>
          <pc:sldMk cId="902177375" sldId="38030"/>
        </pc:sldMkLst>
      </pc:sldChg>
      <pc:sldChg chg="add del">
        <pc:chgData name="Anuj Kumar" userId="fbbf561fc1d5fd09" providerId="LiveId" clId="{AA9C4BCC-EFCF-41E7-9FA5-1E078155CE9D}" dt="2023-05-03T14:10:02.045" v="10730" actId="47"/>
        <pc:sldMkLst>
          <pc:docMk/>
          <pc:sldMk cId="3616464627" sldId="38030"/>
        </pc:sldMkLst>
      </pc:sldChg>
      <pc:sldChg chg="add del">
        <pc:chgData name="Anuj Kumar" userId="fbbf561fc1d5fd09" providerId="LiveId" clId="{AA9C4BCC-EFCF-41E7-9FA5-1E078155CE9D}" dt="2023-05-03T14:10:02.045" v="10730" actId="47"/>
        <pc:sldMkLst>
          <pc:docMk/>
          <pc:sldMk cId="4070957720" sldId="38031"/>
        </pc:sldMkLst>
      </pc:sldChg>
      <pc:sldChg chg="del">
        <pc:chgData name="Anuj Kumar" userId="fbbf561fc1d5fd09" providerId="LiveId" clId="{AA9C4BCC-EFCF-41E7-9FA5-1E078155CE9D}" dt="2023-05-02T14:16:35.813" v="5473" actId="47"/>
        <pc:sldMkLst>
          <pc:docMk/>
          <pc:sldMk cId="4120686506" sldId="38031"/>
        </pc:sldMkLst>
      </pc:sldChg>
      <pc:sldChg chg="del">
        <pc:chgData name="Anuj Kumar" userId="fbbf561fc1d5fd09" providerId="LiveId" clId="{AA9C4BCC-EFCF-41E7-9FA5-1E078155CE9D}" dt="2023-05-02T14:16:35.813" v="5473" actId="47"/>
        <pc:sldMkLst>
          <pc:docMk/>
          <pc:sldMk cId="361981074" sldId="38032"/>
        </pc:sldMkLst>
      </pc:sldChg>
      <pc:sldChg chg="add del">
        <pc:chgData name="Anuj Kumar" userId="fbbf561fc1d5fd09" providerId="LiveId" clId="{AA9C4BCC-EFCF-41E7-9FA5-1E078155CE9D}" dt="2023-05-02T16:00:00.576" v="6216" actId="47"/>
        <pc:sldMkLst>
          <pc:docMk/>
          <pc:sldMk cId="1289061781" sldId="38032"/>
        </pc:sldMkLst>
      </pc:sldChg>
      <pc:sldChg chg="del">
        <pc:chgData name="Anuj Kumar" userId="fbbf561fc1d5fd09" providerId="LiveId" clId="{AA9C4BCC-EFCF-41E7-9FA5-1E078155CE9D}" dt="2023-05-02T14:16:35.813" v="5473" actId="47"/>
        <pc:sldMkLst>
          <pc:docMk/>
          <pc:sldMk cId="388832473" sldId="38033"/>
        </pc:sldMkLst>
      </pc:sldChg>
      <pc:sldChg chg="add del">
        <pc:chgData name="Anuj Kumar" userId="fbbf561fc1d5fd09" providerId="LiveId" clId="{AA9C4BCC-EFCF-41E7-9FA5-1E078155CE9D}" dt="2023-05-02T16:00:00.753" v="6217" actId="47"/>
        <pc:sldMkLst>
          <pc:docMk/>
          <pc:sldMk cId="457743616" sldId="38033"/>
        </pc:sldMkLst>
      </pc:sldChg>
      <pc:sldChg chg="del">
        <pc:chgData name="Anuj Kumar" userId="fbbf561fc1d5fd09" providerId="LiveId" clId="{AA9C4BCC-EFCF-41E7-9FA5-1E078155CE9D}" dt="2023-05-02T14:16:35.813" v="5473" actId="47"/>
        <pc:sldMkLst>
          <pc:docMk/>
          <pc:sldMk cId="858380982" sldId="38034"/>
        </pc:sldMkLst>
      </pc:sldChg>
      <pc:sldChg chg="modSp add del mod">
        <pc:chgData name="Anuj Kumar" userId="fbbf561fc1d5fd09" providerId="LiveId" clId="{AA9C4BCC-EFCF-41E7-9FA5-1E078155CE9D}" dt="2023-05-03T14:10:02.045" v="10730" actId="47"/>
        <pc:sldMkLst>
          <pc:docMk/>
          <pc:sldMk cId="1603015092" sldId="38034"/>
        </pc:sldMkLst>
        <pc:spChg chg="mod">
          <ac:chgData name="Anuj Kumar" userId="fbbf561fc1d5fd09" providerId="LiveId" clId="{AA9C4BCC-EFCF-41E7-9FA5-1E078155CE9D}" dt="2023-05-02T16:01:51.948" v="6295" actId="20577"/>
          <ac:spMkLst>
            <pc:docMk/>
            <pc:sldMk cId="1603015092" sldId="38034"/>
            <ac:spMk id="10" creationId="{7A2A7EC3-852A-5A16-F0B5-3531D0D66745}"/>
          </ac:spMkLst>
        </pc:spChg>
      </pc:sldChg>
      <pc:sldChg chg="add del">
        <pc:chgData name="Anuj Kumar" userId="fbbf561fc1d5fd09" providerId="LiveId" clId="{AA9C4BCC-EFCF-41E7-9FA5-1E078155CE9D}" dt="2023-05-03T14:10:02.045" v="10730" actId="47"/>
        <pc:sldMkLst>
          <pc:docMk/>
          <pc:sldMk cId="2076220568" sldId="38035"/>
        </pc:sldMkLst>
      </pc:sldChg>
      <pc:sldChg chg="del">
        <pc:chgData name="Anuj Kumar" userId="fbbf561fc1d5fd09" providerId="LiveId" clId="{AA9C4BCC-EFCF-41E7-9FA5-1E078155CE9D}" dt="2023-05-02T14:16:35.813" v="5473" actId="47"/>
        <pc:sldMkLst>
          <pc:docMk/>
          <pc:sldMk cId="2180856358" sldId="38035"/>
        </pc:sldMkLst>
      </pc:sldChg>
      <pc:sldChg chg="add del">
        <pc:chgData name="Anuj Kumar" userId="fbbf561fc1d5fd09" providerId="LiveId" clId="{AA9C4BCC-EFCF-41E7-9FA5-1E078155CE9D}" dt="2023-05-03T14:10:02.045" v="10730" actId="47"/>
        <pc:sldMkLst>
          <pc:docMk/>
          <pc:sldMk cId="24099858" sldId="38036"/>
        </pc:sldMkLst>
      </pc:sldChg>
      <pc:sldChg chg="del">
        <pc:chgData name="Anuj Kumar" userId="fbbf561fc1d5fd09" providerId="LiveId" clId="{AA9C4BCC-EFCF-41E7-9FA5-1E078155CE9D}" dt="2023-05-02T14:16:35.813" v="5473" actId="47"/>
        <pc:sldMkLst>
          <pc:docMk/>
          <pc:sldMk cId="856670828" sldId="38036"/>
        </pc:sldMkLst>
      </pc:sldChg>
      <pc:sldChg chg="add del">
        <pc:chgData name="Anuj Kumar" userId="fbbf561fc1d5fd09" providerId="LiveId" clId="{AA9C4BCC-EFCF-41E7-9FA5-1E078155CE9D}" dt="2023-05-02T16:00:00.183" v="6214" actId="47"/>
        <pc:sldMkLst>
          <pc:docMk/>
          <pc:sldMk cId="1497107483" sldId="38037"/>
        </pc:sldMkLst>
      </pc:sldChg>
      <pc:sldChg chg="del">
        <pc:chgData name="Anuj Kumar" userId="fbbf561fc1d5fd09" providerId="LiveId" clId="{AA9C4BCC-EFCF-41E7-9FA5-1E078155CE9D}" dt="2023-05-02T14:16:35.813" v="5473" actId="47"/>
        <pc:sldMkLst>
          <pc:docMk/>
          <pc:sldMk cId="2269474625" sldId="38037"/>
        </pc:sldMkLst>
      </pc:sldChg>
      <pc:sldChg chg="add del">
        <pc:chgData name="Anuj Kumar" userId="fbbf561fc1d5fd09" providerId="LiveId" clId="{AA9C4BCC-EFCF-41E7-9FA5-1E078155CE9D}" dt="2023-05-02T16:00:00.389" v="6215" actId="47"/>
        <pc:sldMkLst>
          <pc:docMk/>
          <pc:sldMk cId="275442160" sldId="38038"/>
        </pc:sldMkLst>
      </pc:sldChg>
      <pc:sldChg chg="del">
        <pc:chgData name="Anuj Kumar" userId="fbbf561fc1d5fd09" providerId="LiveId" clId="{AA9C4BCC-EFCF-41E7-9FA5-1E078155CE9D}" dt="2023-05-02T14:16:35.813" v="5473" actId="47"/>
        <pc:sldMkLst>
          <pc:docMk/>
          <pc:sldMk cId="1234250386" sldId="38038"/>
        </pc:sldMkLst>
      </pc:sldChg>
      <pc:sldChg chg="del">
        <pc:chgData name="Anuj Kumar" userId="fbbf561fc1d5fd09" providerId="LiveId" clId="{AA9C4BCC-EFCF-41E7-9FA5-1E078155CE9D}" dt="2023-05-02T14:16:35.813" v="5473" actId="47"/>
        <pc:sldMkLst>
          <pc:docMk/>
          <pc:sldMk cId="1148775490" sldId="38039"/>
        </pc:sldMkLst>
      </pc:sldChg>
      <pc:sldChg chg="add del">
        <pc:chgData name="Anuj Kumar" userId="fbbf561fc1d5fd09" providerId="LiveId" clId="{AA9C4BCC-EFCF-41E7-9FA5-1E078155CE9D}" dt="2023-05-02T16:00:08.030" v="6226" actId="47"/>
        <pc:sldMkLst>
          <pc:docMk/>
          <pc:sldMk cId="3111225327" sldId="38039"/>
        </pc:sldMkLst>
      </pc:sldChg>
      <pc:sldChg chg="add del">
        <pc:chgData name="Anuj Kumar" userId="fbbf561fc1d5fd09" providerId="LiveId" clId="{AA9C4BCC-EFCF-41E7-9FA5-1E078155CE9D}" dt="2023-05-03T14:10:02.045" v="10730" actId="47"/>
        <pc:sldMkLst>
          <pc:docMk/>
          <pc:sldMk cId="1460092119" sldId="38040"/>
        </pc:sldMkLst>
      </pc:sldChg>
      <pc:sldChg chg="del">
        <pc:chgData name="Anuj Kumar" userId="fbbf561fc1d5fd09" providerId="LiveId" clId="{AA9C4BCC-EFCF-41E7-9FA5-1E078155CE9D}" dt="2023-05-02T14:16:35.813" v="5473" actId="47"/>
        <pc:sldMkLst>
          <pc:docMk/>
          <pc:sldMk cId="3157781601" sldId="38040"/>
        </pc:sldMkLst>
      </pc:sldChg>
      <pc:sldChg chg="del">
        <pc:chgData name="Anuj Kumar" userId="fbbf561fc1d5fd09" providerId="LiveId" clId="{AA9C4BCC-EFCF-41E7-9FA5-1E078155CE9D}" dt="2023-05-02T14:16:35.813" v="5473" actId="47"/>
        <pc:sldMkLst>
          <pc:docMk/>
          <pc:sldMk cId="910705532" sldId="38041"/>
        </pc:sldMkLst>
      </pc:sldChg>
      <pc:sldChg chg="add del">
        <pc:chgData name="Anuj Kumar" userId="fbbf561fc1d5fd09" providerId="LiveId" clId="{AA9C4BCC-EFCF-41E7-9FA5-1E078155CE9D}" dt="2023-05-03T14:10:02.045" v="10730" actId="47"/>
        <pc:sldMkLst>
          <pc:docMk/>
          <pc:sldMk cId="3803019319" sldId="38041"/>
        </pc:sldMkLst>
      </pc:sldChg>
      <pc:sldChg chg="del">
        <pc:chgData name="Anuj Kumar" userId="fbbf561fc1d5fd09" providerId="LiveId" clId="{AA9C4BCC-EFCF-41E7-9FA5-1E078155CE9D}" dt="2023-05-02T14:16:35.813" v="5473" actId="47"/>
        <pc:sldMkLst>
          <pc:docMk/>
          <pc:sldMk cId="181305985" sldId="38042"/>
        </pc:sldMkLst>
      </pc:sldChg>
      <pc:sldChg chg="modSp add del mod">
        <pc:chgData name="Anuj Kumar" userId="fbbf561fc1d5fd09" providerId="LiveId" clId="{AA9C4BCC-EFCF-41E7-9FA5-1E078155CE9D}" dt="2023-05-03T14:10:02.045" v="10730" actId="47"/>
        <pc:sldMkLst>
          <pc:docMk/>
          <pc:sldMk cId="2702152763" sldId="38042"/>
        </pc:sldMkLst>
        <pc:spChg chg="mod">
          <ac:chgData name="Anuj Kumar" userId="fbbf561fc1d5fd09" providerId="LiveId" clId="{AA9C4BCC-EFCF-41E7-9FA5-1E078155CE9D}" dt="2023-05-02T16:01:11.773" v="6271" actId="20577"/>
          <ac:spMkLst>
            <pc:docMk/>
            <pc:sldMk cId="2702152763" sldId="38042"/>
            <ac:spMk id="10" creationId="{7A2A7EC3-852A-5A16-F0B5-3531D0D66745}"/>
          </ac:spMkLst>
        </pc:spChg>
      </pc:sldChg>
      <pc:sldChg chg="modSp add del mod">
        <pc:chgData name="Anuj Kumar" userId="fbbf561fc1d5fd09" providerId="LiveId" clId="{AA9C4BCC-EFCF-41E7-9FA5-1E078155CE9D}" dt="2023-05-03T14:10:02.045" v="10730" actId="47"/>
        <pc:sldMkLst>
          <pc:docMk/>
          <pc:sldMk cId="940711289" sldId="38043"/>
        </pc:sldMkLst>
        <pc:spChg chg="mod">
          <ac:chgData name="Anuj Kumar" userId="fbbf561fc1d5fd09" providerId="LiveId" clId="{AA9C4BCC-EFCF-41E7-9FA5-1E078155CE9D}" dt="2023-05-02T16:01:14.796" v="6273" actId="20577"/>
          <ac:spMkLst>
            <pc:docMk/>
            <pc:sldMk cId="940711289" sldId="38043"/>
            <ac:spMk id="10" creationId="{7A2A7EC3-852A-5A16-F0B5-3531D0D66745}"/>
          </ac:spMkLst>
        </pc:spChg>
      </pc:sldChg>
      <pc:sldChg chg="del">
        <pc:chgData name="Anuj Kumar" userId="fbbf561fc1d5fd09" providerId="LiveId" clId="{AA9C4BCC-EFCF-41E7-9FA5-1E078155CE9D}" dt="2023-05-02T14:16:35.813" v="5473" actId="47"/>
        <pc:sldMkLst>
          <pc:docMk/>
          <pc:sldMk cId="2620460619" sldId="38043"/>
        </pc:sldMkLst>
      </pc:sldChg>
      <pc:sldChg chg="modSp add del mod">
        <pc:chgData name="Anuj Kumar" userId="fbbf561fc1d5fd09" providerId="LiveId" clId="{AA9C4BCC-EFCF-41E7-9FA5-1E078155CE9D}" dt="2023-05-03T14:10:02.045" v="10730" actId="47"/>
        <pc:sldMkLst>
          <pc:docMk/>
          <pc:sldMk cId="1919816687" sldId="38044"/>
        </pc:sldMkLst>
        <pc:spChg chg="mod">
          <ac:chgData name="Anuj Kumar" userId="fbbf561fc1d5fd09" providerId="LiveId" clId="{AA9C4BCC-EFCF-41E7-9FA5-1E078155CE9D}" dt="2023-05-02T16:02:08.016" v="6305" actId="20577"/>
          <ac:spMkLst>
            <pc:docMk/>
            <pc:sldMk cId="1919816687" sldId="38044"/>
            <ac:spMk id="10" creationId="{7A2A7EC3-852A-5A16-F0B5-3531D0D66745}"/>
          </ac:spMkLst>
        </pc:spChg>
      </pc:sldChg>
      <pc:sldChg chg="del">
        <pc:chgData name="Anuj Kumar" userId="fbbf561fc1d5fd09" providerId="LiveId" clId="{AA9C4BCC-EFCF-41E7-9FA5-1E078155CE9D}" dt="2023-05-02T14:16:35.813" v="5473" actId="47"/>
        <pc:sldMkLst>
          <pc:docMk/>
          <pc:sldMk cId="2329302265" sldId="38044"/>
        </pc:sldMkLst>
      </pc:sldChg>
      <pc:sldChg chg="del">
        <pc:chgData name="Anuj Kumar" userId="fbbf561fc1d5fd09" providerId="LiveId" clId="{AA9C4BCC-EFCF-41E7-9FA5-1E078155CE9D}" dt="2023-05-02T14:16:35.813" v="5473" actId="47"/>
        <pc:sldMkLst>
          <pc:docMk/>
          <pc:sldMk cId="2861550167" sldId="38045"/>
        </pc:sldMkLst>
      </pc:sldChg>
      <pc:sldChg chg="del">
        <pc:chgData name="Anuj Kumar" userId="fbbf561fc1d5fd09" providerId="LiveId" clId="{AA9C4BCC-EFCF-41E7-9FA5-1E078155CE9D}" dt="2023-05-02T14:16:35.813" v="5473" actId="47"/>
        <pc:sldMkLst>
          <pc:docMk/>
          <pc:sldMk cId="4288769585" sldId="38046"/>
        </pc:sldMkLst>
      </pc:sldChg>
      <pc:sldChg chg="del">
        <pc:chgData name="Anuj Kumar" userId="fbbf561fc1d5fd09" providerId="LiveId" clId="{AA9C4BCC-EFCF-41E7-9FA5-1E078155CE9D}" dt="2023-05-02T14:16:35.813" v="5473" actId="47"/>
        <pc:sldMkLst>
          <pc:docMk/>
          <pc:sldMk cId="2533640490" sldId="38047"/>
        </pc:sldMkLst>
      </pc:sldChg>
      <pc:sldChg chg="del">
        <pc:chgData name="Anuj Kumar" userId="fbbf561fc1d5fd09" providerId="LiveId" clId="{AA9C4BCC-EFCF-41E7-9FA5-1E078155CE9D}" dt="2023-05-02T14:16:35.813" v="5473" actId="47"/>
        <pc:sldMkLst>
          <pc:docMk/>
          <pc:sldMk cId="2327934000" sldId="38048"/>
        </pc:sldMkLst>
      </pc:sldChg>
      <pc:sldChg chg="del">
        <pc:chgData name="Anuj Kumar" userId="fbbf561fc1d5fd09" providerId="LiveId" clId="{AA9C4BCC-EFCF-41E7-9FA5-1E078155CE9D}" dt="2023-05-02T14:16:35.813" v="5473" actId="47"/>
        <pc:sldMkLst>
          <pc:docMk/>
          <pc:sldMk cId="1487188972" sldId="38049"/>
        </pc:sldMkLst>
      </pc:sldChg>
      <pc:sldChg chg="del">
        <pc:chgData name="Anuj Kumar" userId="fbbf561fc1d5fd09" providerId="LiveId" clId="{AA9C4BCC-EFCF-41E7-9FA5-1E078155CE9D}" dt="2023-05-02T14:16:35.813" v="5473" actId="47"/>
        <pc:sldMkLst>
          <pc:docMk/>
          <pc:sldMk cId="2456952894" sldId="38050"/>
        </pc:sldMkLst>
      </pc:sldChg>
      <pc:sldChg chg="del">
        <pc:chgData name="Anuj Kumar" userId="fbbf561fc1d5fd09" providerId="LiveId" clId="{AA9C4BCC-EFCF-41E7-9FA5-1E078155CE9D}" dt="2023-05-02T14:16:35.813" v="5473" actId="47"/>
        <pc:sldMkLst>
          <pc:docMk/>
          <pc:sldMk cId="4217309778" sldId="38051"/>
        </pc:sldMkLst>
      </pc:sldChg>
      <pc:sldChg chg="del">
        <pc:chgData name="Anuj Kumar" userId="fbbf561fc1d5fd09" providerId="LiveId" clId="{AA9C4BCC-EFCF-41E7-9FA5-1E078155CE9D}" dt="2023-05-02T14:16:35.813" v="5473" actId="47"/>
        <pc:sldMkLst>
          <pc:docMk/>
          <pc:sldMk cId="1917658594" sldId="38052"/>
        </pc:sldMkLst>
      </pc:sldChg>
      <pc:sldChg chg="del">
        <pc:chgData name="Anuj Kumar" userId="fbbf561fc1d5fd09" providerId="LiveId" clId="{AA9C4BCC-EFCF-41E7-9FA5-1E078155CE9D}" dt="2023-05-02T14:16:35.813" v="5473" actId="47"/>
        <pc:sldMkLst>
          <pc:docMk/>
          <pc:sldMk cId="4040052682" sldId="38053"/>
        </pc:sldMkLst>
      </pc:sldChg>
      <pc:sldChg chg="del">
        <pc:chgData name="Anuj Kumar" userId="fbbf561fc1d5fd09" providerId="LiveId" clId="{AA9C4BCC-EFCF-41E7-9FA5-1E078155CE9D}" dt="2023-05-02T14:16:35.813" v="5473" actId="47"/>
        <pc:sldMkLst>
          <pc:docMk/>
          <pc:sldMk cId="74837659" sldId="38054"/>
        </pc:sldMkLst>
      </pc:sldChg>
      <pc:sldChg chg="del">
        <pc:chgData name="Anuj Kumar" userId="fbbf561fc1d5fd09" providerId="LiveId" clId="{AA9C4BCC-EFCF-41E7-9FA5-1E078155CE9D}" dt="2023-05-02T14:16:35.813" v="5473" actId="47"/>
        <pc:sldMkLst>
          <pc:docMk/>
          <pc:sldMk cId="858446853" sldId="38055"/>
        </pc:sldMkLst>
      </pc:sldChg>
      <pc:sldChg chg="del">
        <pc:chgData name="Anuj Kumar" userId="fbbf561fc1d5fd09" providerId="LiveId" clId="{AA9C4BCC-EFCF-41E7-9FA5-1E078155CE9D}" dt="2023-05-02T14:16:35.813" v="5473" actId="47"/>
        <pc:sldMkLst>
          <pc:docMk/>
          <pc:sldMk cId="4097228181" sldId="38056"/>
        </pc:sldMkLst>
      </pc:sldChg>
      <pc:sldChg chg="del">
        <pc:chgData name="Anuj Kumar" userId="fbbf561fc1d5fd09" providerId="LiveId" clId="{AA9C4BCC-EFCF-41E7-9FA5-1E078155CE9D}" dt="2023-05-02T14:16:35.813" v="5473" actId="47"/>
        <pc:sldMkLst>
          <pc:docMk/>
          <pc:sldMk cId="101579864" sldId="38057"/>
        </pc:sldMkLst>
      </pc:sldChg>
      <pc:sldChg chg="del">
        <pc:chgData name="Anuj Kumar" userId="fbbf561fc1d5fd09" providerId="LiveId" clId="{AA9C4BCC-EFCF-41E7-9FA5-1E078155CE9D}" dt="2023-05-02T14:16:35.813" v="5473" actId="47"/>
        <pc:sldMkLst>
          <pc:docMk/>
          <pc:sldMk cId="2482711687" sldId="38058"/>
        </pc:sldMkLst>
      </pc:sldChg>
      <pc:sldChg chg="del">
        <pc:chgData name="Anuj Kumar" userId="fbbf561fc1d5fd09" providerId="LiveId" clId="{AA9C4BCC-EFCF-41E7-9FA5-1E078155CE9D}" dt="2023-05-02T14:16:35.813" v="5473" actId="47"/>
        <pc:sldMkLst>
          <pc:docMk/>
          <pc:sldMk cId="4155458607" sldId="38059"/>
        </pc:sldMkLst>
      </pc:sldChg>
      <pc:sldChg chg="del">
        <pc:chgData name="Anuj Kumar" userId="fbbf561fc1d5fd09" providerId="LiveId" clId="{AA9C4BCC-EFCF-41E7-9FA5-1E078155CE9D}" dt="2023-05-02T14:16:35.813" v="5473" actId="47"/>
        <pc:sldMkLst>
          <pc:docMk/>
          <pc:sldMk cId="1881510298" sldId="38060"/>
        </pc:sldMkLst>
      </pc:sldChg>
      <pc:sldChg chg="del">
        <pc:chgData name="Anuj Kumar" userId="fbbf561fc1d5fd09" providerId="LiveId" clId="{AA9C4BCC-EFCF-41E7-9FA5-1E078155CE9D}" dt="2023-05-02T14:16:35.813" v="5473" actId="47"/>
        <pc:sldMkLst>
          <pc:docMk/>
          <pc:sldMk cId="4268813322" sldId="38061"/>
        </pc:sldMkLst>
      </pc:sldChg>
      <pc:sldChg chg="del">
        <pc:chgData name="Anuj Kumar" userId="fbbf561fc1d5fd09" providerId="LiveId" clId="{AA9C4BCC-EFCF-41E7-9FA5-1E078155CE9D}" dt="2023-05-02T14:16:35.813" v="5473" actId="47"/>
        <pc:sldMkLst>
          <pc:docMk/>
          <pc:sldMk cId="5886898" sldId="38062"/>
        </pc:sldMkLst>
      </pc:sldChg>
      <pc:sldChg chg="del">
        <pc:chgData name="Anuj Kumar" userId="fbbf561fc1d5fd09" providerId="LiveId" clId="{AA9C4BCC-EFCF-41E7-9FA5-1E078155CE9D}" dt="2023-05-02T14:16:35.813" v="5473" actId="47"/>
        <pc:sldMkLst>
          <pc:docMk/>
          <pc:sldMk cId="4291849188" sldId="38063"/>
        </pc:sldMkLst>
      </pc:sldChg>
      <pc:sldChg chg="del">
        <pc:chgData name="Anuj Kumar" userId="fbbf561fc1d5fd09" providerId="LiveId" clId="{AA9C4BCC-EFCF-41E7-9FA5-1E078155CE9D}" dt="2023-05-02T14:16:35.813" v="5473" actId="47"/>
        <pc:sldMkLst>
          <pc:docMk/>
          <pc:sldMk cId="3248981142" sldId="38064"/>
        </pc:sldMkLst>
      </pc:sldChg>
      <pc:sldChg chg="del">
        <pc:chgData name="Anuj Kumar" userId="fbbf561fc1d5fd09" providerId="LiveId" clId="{AA9C4BCC-EFCF-41E7-9FA5-1E078155CE9D}" dt="2023-05-02T14:16:35.813" v="5473" actId="47"/>
        <pc:sldMkLst>
          <pc:docMk/>
          <pc:sldMk cId="427613239" sldId="38065"/>
        </pc:sldMkLst>
      </pc:sldChg>
      <pc:sldChg chg="del">
        <pc:chgData name="Anuj Kumar" userId="fbbf561fc1d5fd09" providerId="LiveId" clId="{AA9C4BCC-EFCF-41E7-9FA5-1E078155CE9D}" dt="2023-05-02T14:16:35.813" v="5473" actId="47"/>
        <pc:sldMkLst>
          <pc:docMk/>
          <pc:sldMk cId="438687194" sldId="38066"/>
        </pc:sldMkLst>
      </pc:sldChg>
      <pc:sldChg chg="del">
        <pc:chgData name="Anuj Kumar" userId="fbbf561fc1d5fd09" providerId="LiveId" clId="{AA9C4BCC-EFCF-41E7-9FA5-1E078155CE9D}" dt="2023-05-02T14:16:35.813" v="5473" actId="47"/>
        <pc:sldMkLst>
          <pc:docMk/>
          <pc:sldMk cId="1578497167" sldId="38067"/>
        </pc:sldMkLst>
      </pc:sldChg>
      <pc:sldChg chg="del">
        <pc:chgData name="Anuj Kumar" userId="fbbf561fc1d5fd09" providerId="LiveId" clId="{AA9C4BCC-EFCF-41E7-9FA5-1E078155CE9D}" dt="2023-05-02T14:16:35.813" v="5473" actId="47"/>
        <pc:sldMkLst>
          <pc:docMk/>
          <pc:sldMk cId="2838887274" sldId="38068"/>
        </pc:sldMkLst>
      </pc:sldChg>
      <pc:sldChg chg="del">
        <pc:chgData name="Anuj Kumar" userId="fbbf561fc1d5fd09" providerId="LiveId" clId="{AA9C4BCC-EFCF-41E7-9FA5-1E078155CE9D}" dt="2023-05-02T14:16:35.813" v="5473" actId="47"/>
        <pc:sldMkLst>
          <pc:docMk/>
          <pc:sldMk cId="2040990546" sldId="38069"/>
        </pc:sldMkLst>
      </pc:sldChg>
      <pc:sldChg chg="del">
        <pc:chgData name="Anuj Kumar" userId="fbbf561fc1d5fd09" providerId="LiveId" clId="{AA9C4BCC-EFCF-41E7-9FA5-1E078155CE9D}" dt="2023-05-02T14:16:35.813" v="5473" actId="47"/>
        <pc:sldMkLst>
          <pc:docMk/>
          <pc:sldMk cId="456204955" sldId="38070"/>
        </pc:sldMkLst>
      </pc:sldChg>
      <pc:sldChg chg="del">
        <pc:chgData name="Anuj Kumar" userId="fbbf561fc1d5fd09" providerId="LiveId" clId="{AA9C4BCC-EFCF-41E7-9FA5-1E078155CE9D}" dt="2023-05-02T14:16:35.813" v="5473" actId="47"/>
        <pc:sldMkLst>
          <pc:docMk/>
          <pc:sldMk cId="3197521059" sldId="38071"/>
        </pc:sldMkLst>
      </pc:sldChg>
      <pc:sldChg chg="del">
        <pc:chgData name="Anuj Kumar" userId="fbbf561fc1d5fd09" providerId="LiveId" clId="{AA9C4BCC-EFCF-41E7-9FA5-1E078155CE9D}" dt="2023-05-02T14:16:35.813" v="5473" actId="47"/>
        <pc:sldMkLst>
          <pc:docMk/>
          <pc:sldMk cId="3047034859" sldId="38072"/>
        </pc:sldMkLst>
      </pc:sldChg>
      <pc:sldChg chg="del">
        <pc:chgData name="Anuj Kumar" userId="fbbf561fc1d5fd09" providerId="LiveId" clId="{AA9C4BCC-EFCF-41E7-9FA5-1E078155CE9D}" dt="2023-05-02T14:16:35.813" v="5473" actId="47"/>
        <pc:sldMkLst>
          <pc:docMk/>
          <pc:sldMk cId="1210676323" sldId="38073"/>
        </pc:sldMkLst>
      </pc:sldChg>
      <pc:sldChg chg="del">
        <pc:chgData name="Anuj Kumar" userId="fbbf561fc1d5fd09" providerId="LiveId" clId="{AA9C4BCC-EFCF-41E7-9FA5-1E078155CE9D}" dt="2023-05-02T14:16:35.813" v="5473" actId="47"/>
        <pc:sldMkLst>
          <pc:docMk/>
          <pc:sldMk cId="1995847769" sldId="38074"/>
        </pc:sldMkLst>
      </pc:sldChg>
      <pc:sldChg chg="del">
        <pc:chgData name="Anuj Kumar" userId="fbbf561fc1d5fd09" providerId="LiveId" clId="{AA9C4BCC-EFCF-41E7-9FA5-1E078155CE9D}" dt="2023-05-02T14:16:35.813" v="5473" actId="47"/>
        <pc:sldMkLst>
          <pc:docMk/>
          <pc:sldMk cId="3695246510" sldId="38075"/>
        </pc:sldMkLst>
      </pc:sldChg>
      <pc:sldChg chg="del">
        <pc:chgData name="Anuj Kumar" userId="fbbf561fc1d5fd09" providerId="LiveId" clId="{AA9C4BCC-EFCF-41E7-9FA5-1E078155CE9D}" dt="2023-05-02T14:16:35.813" v="5473" actId="47"/>
        <pc:sldMkLst>
          <pc:docMk/>
          <pc:sldMk cId="363738689" sldId="38076"/>
        </pc:sldMkLst>
      </pc:sldChg>
      <pc:sldChg chg="del">
        <pc:chgData name="Anuj Kumar" userId="fbbf561fc1d5fd09" providerId="LiveId" clId="{AA9C4BCC-EFCF-41E7-9FA5-1E078155CE9D}" dt="2023-05-02T14:16:35.813" v="5473" actId="47"/>
        <pc:sldMkLst>
          <pc:docMk/>
          <pc:sldMk cId="1927396253" sldId="38077"/>
        </pc:sldMkLst>
      </pc:sldChg>
      <pc:sldChg chg="modSp add mod">
        <pc:chgData name="Anuj Kumar" userId="fbbf561fc1d5fd09" providerId="LiveId" clId="{AA9C4BCC-EFCF-41E7-9FA5-1E078155CE9D}" dt="2023-05-03T13:54:01.501" v="9879" actId="20577"/>
        <pc:sldMkLst>
          <pc:docMk/>
          <pc:sldMk cId="2997620346" sldId="38078"/>
        </pc:sldMkLst>
        <pc:spChg chg="mod">
          <ac:chgData name="Anuj Kumar" userId="fbbf561fc1d5fd09" providerId="LiveId" clId="{AA9C4BCC-EFCF-41E7-9FA5-1E078155CE9D}" dt="2023-05-03T13:54:01.501" v="9879" actId="20577"/>
          <ac:spMkLst>
            <pc:docMk/>
            <pc:sldMk cId="2997620346" sldId="38078"/>
            <ac:spMk id="3" creationId="{67EB1CA5-E6B0-1E53-5C8F-9568D9A39227}"/>
          </ac:spMkLst>
        </pc:spChg>
        <pc:spChg chg="mod">
          <ac:chgData name="Anuj Kumar" userId="fbbf561fc1d5fd09" providerId="LiveId" clId="{AA9C4BCC-EFCF-41E7-9FA5-1E078155CE9D}" dt="2023-05-03T13:53:56.879" v="9878" actId="20577"/>
          <ac:spMkLst>
            <pc:docMk/>
            <pc:sldMk cId="2997620346" sldId="38078"/>
            <ac:spMk id="10" creationId="{7A2A7EC3-852A-5A16-F0B5-3531D0D66745}"/>
          </ac:spMkLst>
        </pc:spChg>
      </pc:sldChg>
      <pc:sldChg chg="addSp delSp modSp add replId">
        <pc:chgData name="Anuj Kumar" userId="fbbf561fc1d5fd09" providerId="LiveId" clId="{AA9C4BCC-EFCF-41E7-9FA5-1E078155CE9D}" dt="2023-05-03T13:55:17.080" v="9885" actId="1076"/>
        <pc:sldMkLst>
          <pc:docMk/>
          <pc:sldMk cId="4163237102" sldId="38079"/>
        </pc:sldMkLst>
        <pc:picChg chg="del">
          <ac:chgData name="Anuj Kumar" userId="fbbf561fc1d5fd09" providerId="LiveId" clId="{AA9C4BCC-EFCF-41E7-9FA5-1E078155CE9D}" dt="2023-05-02T13:26:29.488" v="3965" actId="478"/>
          <ac:picMkLst>
            <pc:docMk/>
            <pc:sldMk cId="4163237102" sldId="38079"/>
            <ac:picMk id="4" creationId="{71E95614-4D28-6168-6D26-5776F972EB66}"/>
          </ac:picMkLst>
        </pc:picChg>
        <pc:picChg chg="add mod">
          <ac:chgData name="Anuj Kumar" userId="fbbf561fc1d5fd09" providerId="LiveId" clId="{AA9C4BCC-EFCF-41E7-9FA5-1E078155CE9D}" dt="2023-05-03T13:55:17.080" v="9885" actId="1076"/>
          <ac:picMkLst>
            <pc:docMk/>
            <pc:sldMk cId="4163237102" sldId="38079"/>
            <ac:picMk id="8194" creationId="{4F6228DE-E923-A36F-5DF8-35F2712BA4F1}"/>
          </ac:picMkLst>
        </pc:picChg>
        <pc:picChg chg="add del mod">
          <ac:chgData name="Anuj Kumar" userId="fbbf561fc1d5fd09" providerId="LiveId" clId="{AA9C4BCC-EFCF-41E7-9FA5-1E078155CE9D}" dt="2023-05-03T13:55:08.909" v="9880" actId="478"/>
          <ac:picMkLst>
            <pc:docMk/>
            <pc:sldMk cId="4163237102" sldId="38079"/>
            <ac:picMk id="11266" creationId="{DF2BF991-265C-DEB5-B310-C7CF61F9D6D6}"/>
          </ac:picMkLst>
        </pc:picChg>
      </pc:sldChg>
      <pc:sldChg chg="modSp add mod replId">
        <pc:chgData name="Anuj Kumar" userId="fbbf561fc1d5fd09" providerId="LiveId" clId="{AA9C4BCC-EFCF-41E7-9FA5-1E078155CE9D}" dt="2023-05-03T14:25:30.738" v="11498" actId="20577"/>
        <pc:sldMkLst>
          <pc:docMk/>
          <pc:sldMk cId="1649028135" sldId="38080"/>
        </pc:sldMkLst>
        <pc:spChg chg="mod">
          <ac:chgData name="Anuj Kumar" userId="fbbf561fc1d5fd09" providerId="LiveId" clId="{AA9C4BCC-EFCF-41E7-9FA5-1E078155CE9D}" dt="2023-05-03T14:25:30.738" v="11498" actId="20577"/>
          <ac:spMkLst>
            <pc:docMk/>
            <pc:sldMk cId="1649028135" sldId="38080"/>
            <ac:spMk id="7" creationId="{00000000-0000-0000-0000-000000000000}"/>
          </ac:spMkLst>
        </pc:spChg>
      </pc:sldChg>
      <pc:sldChg chg="modSp add mod">
        <pc:chgData name="Anuj Kumar" userId="fbbf561fc1d5fd09" providerId="LiveId" clId="{AA9C4BCC-EFCF-41E7-9FA5-1E078155CE9D}" dt="2023-05-03T13:59:24.727" v="10118" actId="20577"/>
        <pc:sldMkLst>
          <pc:docMk/>
          <pc:sldMk cId="4217047886" sldId="38081"/>
        </pc:sldMkLst>
        <pc:spChg chg="mod">
          <ac:chgData name="Anuj Kumar" userId="fbbf561fc1d5fd09" providerId="LiveId" clId="{AA9C4BCC-EFCF-41E7-9FA5-1E078155CE9D}" dt="2023-05-03T13:59:24.727" v="10118" actId="20577"/>
          <ac:spMkLst>
            <pc:docMk/>
            <pc:sldMk cId="4217047886" sldId="38081"/>
            <ac:spMk id="3" creationId="{67EB1CA5-E6B0-1E53-5C8F-9568D9A39227}"/>
          </ac:spMkLst>
        </pc:spChg>
        <pc:spChg chg="mod">
          <ac:chgData name="Anuj Kumar" userId="fbbf561fc1d5fd09" providerId="LiveId" clId="{AA9C4BCC-EFCF-41E7-9FA5-1E078155CE9D}" dt="2023-05-03T13:59:20.987" v="10117" actId="20577"/>
          <ac:spMkLst>
            <pc:docMk/>
            <pc:sldMk cId="4217047886" sldId="38081"/>
            <ac:spMk id="10" creationId="{7A2A7EC3-852A-5A16-F0B5-3531D0D66745}"/>
          </ac:spMkLst>
        </pc:spChg>
      </pc:sldChg>
      <pc:sldChg chg="addSp delSp modSp add mod replId">
        <pc:chgData name="Anuj Kumar" userId="fbbf561fc1d5fd09" providerId="LiveId" clId="{AA9C4BCC-EFCF-41E7-9FA5-1E078155CE9D}" dt="2023-05-03T14:00:28.427" v="10126" actId="1076"/>
        <pc:sldMkLst>
          <pc:docMk/>
          <pc:sldMk cId="2196840716" sldId="38082"/>
        </pc:sldMkLst>
        <pc:picChg chg="add mod">
          <ac:chgData name="Anuj Kumar" userId="fbbf561fc1d5fd09" providerId="LiveId" clId="{AA9C4BCC-EFCF-41E7-9FA5-1E078155CE9D}" dt="2023-05-03T14:00:28.427" v="10126" actId="1076"/>
          <ac:picMkLst>
            <pc:docMk/>
            <pc:sldMk cId="2196840716" sldId="38082"/>
            <ac:picMk id="4" creationId="{6F712A1A-50B4-03DD-8ECB-65ED75C92CD7}"/>
          </ac:picMkLst>
        </pc:picChg>
        <pc:picChg chg="add del mod">
          <ac:chgData name="Anuj Kumar" userId="fbbf561fc1d5fd09" providerId="LiveId" clId="{AA9C4BCC-EFCF-41E7-9FA5-1E078155CE9D}" dt="2023-05-03T14:00:22.017" v="10123" actId="478"/>
          <ac:picMkLst>
            <pc:docMk/>
            <pc:sldMk cId="2196840716" sldId="38082"/>
            <ac:picMk id="9218" creationId="{A289339D-CFE5-37AE-183D-4CFAC07AB3CB}"/>
          </ac:picMkLst>
        </pc:picChg>
        <pc:picChg chg="del">
          <ac:chgData name="Anuj Kumar" userId="fbbf561fc1d5fd09" providerId="LiveId" clId="{AA9C4BCC-EFCF-41E7-9FA5-1E078155CE9D}" dt="2023-05-02T13:28:32.591" v="4243" actId="478"/>
          <ac:picMkLst>
            <pc:docMk/>
            <pc:sldMk cId="2196840716" sldId="38082"/>
            <ac:picMk id="11266" creationId="{DF2BF991-265C-DEB5-B310-C7CF61F9D6D6}"/>
          </ac:picMkLst>
        </pc:picChg>
        <pc:picChg chg="add del mod">
          <ac:chgData name="Anuj Kumar" userId="fbbf561fc1d5fd09" providerId="LiveId" clId="{AA9C4BCC-EFCF-41E7-9FA5-1E078155CE9D}" dt="2023-05-03T13:59:53.981" v="10119" actId="478"/>
          <ac:picMkLst>
            <pc:docMk/>
            <pc:sldMk cId="2196840716" sldId="38082"/>
            <ac:picMk id="12290" creationId="{5A5E5411-D6E1-7758-1C28-E597642BBD29}"/>
          </ac:picMkLst>
        </pc:picChg>
      </pc:sldChg>
      <pc:sldChg chg="modSp add mod replId">
        <pc:chgData name="Anuj Kumar" userId="fbbf561fc1d5fd09" providerId="LiveId" clId="{AA9C4BCC-EFCF-41E7-9FA5-1E078155CE9D}" dt="2023-05-03T14:40:31.950" v="12084" actId="20577"/>
        <pc:sldMkLst>
          <pc:docMk/>
          <pc:sldMk cId="414456121" sldId="38083"/>
        </pc:sldMkLst>
        <pc:spChg chg="mod">
          <ac:chgData name="Anuj Kumar" userId="fbbf561fc1d5fd09" providerId="LiveId" clId="{AA9C4BCC-EFCF-41E7-9FA5-1E078155CE9D}" dt="2023-05-03T14:40:31.950" v="12084" actId="20577"/>
          <ac:spMkLst>
            <pc:docMk/>
            <pc:sldMk cId="414456121" sldId="38083"/>
            <ac:spMk id="7" creationId="{00000000-0000-0000-0000-000000000000}"/>
          </ac:spMkLst>
        </pc:spChg>
      </pc:sldChg>
      <pc:sldChg chg="modSp add del mod">
        <pc:chgData name="Anuj Kumar" userId="fbbf561fc1d5fd09" providerId="LiveId" clId="{AA9C4BCC-EFCF-41E7-9FA5-1E078155CE9D}" dt="2023-05-03T12:50:14.211" v="7099" actId="47"/>
        <pc:sldMkLst>
          <pc:docMk/>
          <pc:sldMk cId="4092469752" sldId="38084"/>
        </pc:sldMkLst>
        <pc:spChg chg="mod">
          <ac:chgData name="Anuj Kumar" userId="fbbf561fc1d5fd09" providerId="LiveId" clId="{AA9C4BCC-EFCF-41E7-9FA5-1E078155CE9D}" dt="2023-05-02T13:58:48.752" v="4294" actId="20577"/>
          <ac:spMkLst>
            <pc:docMk/>
            <pc:sldMk cId="4092469752" sldId="38084"/>
            <ac:spMk id="7" creationId="{00000000-0000-0000-0000-000000000000}"/>
          </ac:spMkLst>
        </pc:spChg>
      </pc:sldChg>
      <pc:sldChg chg="modSp add mod">
        <pc:chgData name="Anuj Kumar" userId="fbbf561fc1d5fd09" providerId="LiveId" clId="{AA9C4BCC-EFCF-41E7-9FA5-1E078155CE9D}" dt="2023-05-03T14:28:36.544" v="11549" actId="6549"/>
        <pc:sldMkLst>
          <pc:docMk/>
          <pc:sldMk cId="2143848743" sldId="38085"/>
        </pc:sldMkLst>
        <pc:spChg chg="mod">
          <ac:chgData name="Anuj Kumar" userId="fbbf561fc1d5fd09" providerId="LiveId" clId="{AA9C4BCC-EFCF-41E7-9FA5-1E078155CE9D}" dt="2023-05-03T14:28:36.544" v="11549" actId="6549"/>
          <ac:spMkLst>
            <pc:docMk/>
            <pc:sldMk cId="2143848743" sldId="38085"/>
            <ac:spMk id="7" creationId="{00000000-0000-0000-0000-000000000000}"/>
          </ac:spMkLst>
        </pc:spChg>
      </pc:sldChg>
      <pc:sldChg chg="modSp add del mod">
        <pc:chgData name="Anuj Kumar" userId="fbbf561fc1d5fd09" providerId="LiveId" clId="{AA9C4BCC-EFCF-41E7-9FA5-1E078155CE9D}" dt="2023-05-03T13:46:39.236" v="8990" actId="47"/>
        <pc:sldMkLst>
          <pc:docMk/>
          <pc:sldMk cId="317576606" sldId="38086"/>
        </pc:sldMkLst>
        <pc:spChg chg="mod">
          <ac:chgData name="Anuj Kumar" userId="fbbf561fc1d5fd09" providerId="LiveId" clId="{AA9C4BCC-EFCF-41E7-9FA5-1E078155CE9D}" dt="2023-05-02T14:11:15.118" v="5111" actId="20577"/>
          <ac:spMkLst>
            <pc:docMk/>
            <pc:sldMk cId="317576606" sldId="38086"/>
            <ac:spMk id="7" creationId="{00000000-0000-0000-0000-000000000000}"/>
          </ac:spMkLst>
        </pc:spChg>
      </pc:sldChg>
      <pc:sldChg chg="modSp add del mod">
        <pc:chgData name="Anuj Kumar" userId="fbbf561fc1d5fd09" providerId="LiveId" clId="{AA9C4BCC-EFCF-41E7-9FA5-1E078155CE9D}" dt="2023-05-03T13:55:19.922" v="9886" actId="47"/>
        <pc:sldMkLst>
          <pc:docMk/>
          <pc:sldMk cId="2916814860" sldId="38087"/>
        </pc:sldMkLst>
        <pc:spChg chg="mod">
          <ac:chgData name="Anuj Kumar" userId="fbbf561fc1d5fd09" providerId="LiveId" clId="{AA9C4BCC-EFCF-41E7-9FA5-1E078155CE9D}" dt="2023-05-02T14:16:02.171" v="5472"/>
          <ac:spMkLst>
            <pc:docMk/>
            <pc:sldMk cId="2916814860" sldId="38087"/>
            <ac:spMk id="7" creationId="{00000000-0000-0000-0000-000000000000}"/>
          </ac:spMkLst>
        </pc:spChg>
      </pc:sldChg>
      <pc:sldChg chg="modSp add del mod">
        <pc:chgData name="Anuj Kumar" userId="fbbf561fc1d5fd09" providerId="LiveId" clId="{AA9C4BCC-EFCF-41E7-9FA5-1E078155CE9D}" dt="2023-05-02T14:19:20.758" v="5702" actId="47"/>
        <pc:sldMkLst>
          <pc:docMk/>
          <pc:sldMk cId="3497008384" sldId="38088"/>
        </pc:sldMkLst>
        <pc:spChg chg="mod">
          <ac:chgData name="Anuj Kumar" userId="fbbf561fc1d5fd09" providerId="LiveId" clId="{AA9C4BCC-EFCF-41E7-9FA5-1E078155CE9D}" dt="2023-05-02T14:19:17.158" v="5701" actId="6549"/>
          <ac:spMkLst>
            <pc:docMk/>
            <pc:sldMk cId="3497008384" sldId="38088"/>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3693005901" sldId="38088"/>
        </pc:sldMkLst>
        <pc:spChg chg="mod">
          <ac:chgData name="Anuj Kumar" userId="fbbf561fc1d5fd09" providerId="LiveId" clId="{AA9C4BCC-EFCF-41E7-9FA5-1E078155CE9D}" dt="2023-05-02T15:59:40.008" v="6202" actId="1035"/>
          <ac:spMkLst>
            <pc:docMk/>
            <pc:sldMk cId="3693005901" sldId="38088"/>
            <ac:spMk id="7" creationId="{00000000-0000-0000-0000-000000000000}"/>
          </ac:spMkLst>
        </pc:spChg>
      </pc:sldChg>
      <pc:sldChg chg="add del">
        <pc:chgData name="Anuj Kumar" userId="fbbf561fc1d5fd09" providerId="LiveId" clId="{AA9C4BCC-EFCF-41E7-9FA5-1E078155CE9D}" dt="2023-05-03T14:10:02.045" v="10730" actId="47"/>
        <pc:sldMkLst>
          <pc:docMk/>
          <pc:sldMk cId="2502310556" sldId="38089"/>
        </pc:sldMkLst>
      </pc:sldChg>
      <pc:sldChg chg="add del">
        <pc:chgData name="Anuj Kumar" userId="fbbf561fc1d5fd09" providerId="LiveId" clId="{AA9C4BCC-EFCF-41E7-9FA5-1E078155CE9D}" dt="2023-05-03T14:10:02.045" v="10730" actId="47"/>
        <pc:sldMkLst>
          <pc:docMk/>
          <pc:sldMk cId="658095633" sldId="38090"/>
        </pc:sldMkLst>
      </pc:sldChg>
      <pc:sldChg chg="modSp add del mod">
        <pc:chgData name="Anuj Kumar" userId="fbbf561fc1d5fd09" providerId="LiveId" clId="{AA9C4BCC-EFCF-41E7-9FA5-1E078155CE9D}" dt="2023-05-03T14:10:02.045" v="10730" actId="47"/>
        <pc:sldMkLst>
          <pc:docMk/>
          <pc:sldMk cId="1480699002" sldId="38091"/>
        </pc:sldMkLst>
        <pc:spChg chg="mod">
          <ac:chgData name="Anuj Kumar" userId="fbbf561fc1d5fd09" providerId="LiveId" clId="{AA9C4BCC-EFCF-41E7-9FA5-1E078155CE9D}" dt="2023-05-02T16:00:58.640" v="6263" actId="20577"/>
          <ac:spMkLst>
            <pc:docMk/>
            <pc:sldMk cId="1480699002" sldId="38091"/>
            <ac:spMk id="10" creationId="{7A2A7EC3-852A-5A16-F0B5-3531D0D66745}"/>
          </ac:spMkLst>
        </pc:spChg>
      </pc:sldChg>
      <pc:sldChg chg="modSp add del mod">
        <pc:chgData name="Anuj Kumar" userId="fbbf561fc1d5fd09" providerId="LiveId" clId="{AA9C4BCC-EFCF-41E7-9FA5-1E078155CE9D}" dt="2023-05-03T14:10:02.045" v="10730" actId="47"/>
        <pc:sldMkLst>
          <pc:docMk/>
          <pc:sldMk cId="883416971" sldId="38092"/>
        </pc:sldMkLst>
        <pc:spChg chg="mod">
          <ac:chgData name="Anuj Kumar" userId="fbbf561fc1d5fd09" providerId="LiveId" clId="{AA9C4BCC-EFCF-41E7-9FA5-1E078155CE9D}" dt="2023-05-02T16:01:01.450" v="6265" actId="20577"/>
          <ac:spMkLst>
            <pc:docMk/>
            <pc:sldMk cId="883416971" sldId="38092"/>
            <ac:spMk id="10" creationId="{7A2A7EC3-852A-5A16-F0B5-3531D0D66745}"/>
          </ac:spMkLst>
        </pc:spChg>
      </pc:sldChg>
      <pc:sldChg chg="modSp add del mod">
        <pc:chgData name="Anuj Kumar" userId="fbbf561fc1d5fd09" providerId="LiveId" clId="{AA9C4BCC-EFCF-41E7-9FA5-1E078155CE9D}" dt="2023-05-03T14:10:02.045" v="10730" actId="47"/>
        <pc:sldMkLst>
          <pc:docMk/>
          <pc:sldMk cId="1354448715" sldId="38093"/>
        </pc:sldMkLst>
        <pc:spChg chg="mod">
          <ac:chgData name="Anuj Kumar" userId="fbbf561fc1d5fd09" providerId="LiveId" clId="{AA9C4BCC-EFCF-41E7-9FA5-1E078155CE9D}" dt="2023-05-02T16:01:24.701" v="6279" actId="20577"/>
          <ac:spMkLst>
            <pc:docMk/>
            <pc:sldMk cId="1354448715" sldId="38093"/>
            <ac:spMk id="10" creationId="{7A2A7EC3-852A-5A16-F0B5-3531D0D66745}"/>
          </ac:spMkLst>
        </pc:spChg>
      </pc:sldChg>
      <pc:sldChg chg="modSp add del mod">
        <pc:chgData name="Anuj Kumar" userId="fbbf561fc1d5fd09" providerId="LiveId" clId="{AA9C4BCC-EFCF-41E7-9FA5-1E078155CE9D}" dt="2023-05-03T14:10:02.045" v="10730" actId="47"/>
        <pc:sldMkLst>
          <pc:docMk/>
          <pc:sldMk cId="2790418613" sldId="38094"/>
        </pc:sldMkLst>
        <pc:spChg chg="mod">
          <ac:chgData name="Anuj Kumar" userId="fbbf561fc1d5fd09" providerId="LiveId" clId="{AA9C4BCC-EFCF-41E7-9FA5-1E078155CE9D}" dt="2023-05-02T16:02:41.131" v="6323" actId="20577"/>
          <ac:spMkLst>
            <pc:docMk/>
            <pc:sldMk cId="2790418613" sldId="38094"/>
            <ac:spMk id="7" creationId="{00000000-0000-0000-0000-000000000000}"/>
          </ac:spMkLst>
        </pc:spChg>
      </pc:sldChg>
      <pc:sldChg chg="modSp add mod">
        <pc:chgData name="Anuj Kumar" userId="fbbf561fc1d5fd09" providerId="LiveId" clId="{AA9C4BCC-EFCF-41E7-9FA5-1E078155CE9D}" dt="2023-05-03T14:41:08.678" v="12089" actId="20577"/>
        <pc:sldMkLst>
          <pc:docMk/>
          <pc:sldMk cId="3565188126" sldId="38095"/>
        </pc:sldMkLst>
        <pc:spChg chg="mod">
          <ac:chgData name="Anuj Kumar" userId="fbbf561fc1d5fd09" providerId="LiveId" clId="{AA9C4BCC-EFCF-41E7-9FA5-1E078155CE9D}" dt="2023-05-03T14:03:16.801" v="10485" actId="20577"/>
          <ac:spMkLst>
            <pc:docMk/>
            <pc:sldMk cId="3565188126" sldId="38095"/>
            <ac:spMk id="3" creationId="{67EB1CA5-E6B0-1E53-5C8F-9568D9A39227}"/>
          </ac:spMkLst>
        </pc:spChg>
        <pc:spChg chg="mod">
          <ac:chgData name="Anuj Kumar" userId="fbbf561fc1d5fd09" providerId="LiveId" clId="{AA9C4BCC-EFCF-41E7-9FA5-1E078155CE9D}" dt="2023-05-03T14:41:08.678" v="12089" actId="20577"/>
          <ac:spMkLst>
            <pc:docMk/>
            <pc:sldMk cId="3565188126" sldId="38095"/>
            <ac:spMk id="10" creationId="{7A2A7EC3-852A-5A16-F0B5-3531D0D66745}"/>
          </ac:spMkLst>
        </pc:spChg>
      </pc:sldChg>
      <pc:sldChg chg="addSp delSp modSp add mod replId">
        <pc:chgData name="Anuj Kumar" userId="fbbf561fc1d5fd09" providerId="LiveId" clId="{AA9C4BCC-EFCF-41E7-9FA5-1E078155CE9D}" dt="2023-05-03T14:03:40.650" v="10489" actId="1076"/>
        <pc:sldMkLst>
          <pc:docMk/>
          <pc:sldMk cId="1219588499" sldId="38096"/>
        </pc:sldMkLst>
        <pc:picChg chg="del">
          <ac:chgData name="Anuj Kumar" userId="fbbf561fc1d5fd09" providerId="LiveId" clId="{AA9C4BCC-EFCF-41E7-9FA5-1E078155CE9D}" dt="2023-05-03T14:03:36.788" v="10486" actId="478"/>
          <ac:picMkLst>
            <pc:docMk/>
            <pc:sldMk cId="1219588499" sldId="38096"/>
            <ac:picMk id="4" creationId="{6F712A1A-50B4-03DD-8ECB-65ED75C92CD7}"/>
          </ac:picMkLst>
        </pc:picChg>
        <pc:picChg chg="add mod">
          <ac:chgData name="Anuj Kumar" userId="fbbf561fc1d5fd09" providerId="LiveId" clId="{AA9C4BCC-EFCF-41E7-9FA5-1E078155CE9D}" dt="2023-05-03T14:03:40.650" v="10489" actId="1076"/>
          <ac:picMkLst>
            <pc:docMk/>
            <pc:sldMk cId="1219588499" sldId="38096"/>
            <ac:picMk id="10242" creationId="{97972F8F-EEFA-4651-3BC4-04BBED4E8FD7}"/>
          </ac:picMkLst>
        </pc:picChg>
      </pc:sldChg>
      <pc:sldChg chg="modSp add mod replId">
        <pc:chgData name="Anuj Kumar" userId="fbbf561fc1d5fd09" providerId="LiveId" clId="{AA9C4BCC-EFCF-41E7-9FA5-1E078155CE9D}" dt="2023-05-03T14:41:47.565" v="12177" actId="20577"/>
        <pc:sldMkLst>
          <pc:docMk/>
          <pc:sldMk cId="649118702" sldId="38097"/>
        </pc:sldMkLst>
        <pc:spChg chg="mod">
          <ac:chgData name="Anuj Kumar" userId="fbbf561fc1d5fd09" providerId="LiveId" clId="{AA9C4BCC-EFCF-41E7-9FA5-1E078155CE9D}" dt="2023-05-03T14:41:47.565" v="12177" actId="20577"/>
          <ac:spMkLst>
            <pc:docMk/>
            <pc:sldMk cId="649118702" sldId="38097"/>
            <ac:spMk id="7" creationId="{00000000-0000-0000-0000-000000000000}"/>
          </ac:spMkLst>
        </pc:spChg>
      </pc:sldChg>
      <pc:sldChg chg="modSp add mod">
        <pc:chgData name="Anuj Kumar" userId="fbbf561fc1d5fd09" providerId="LiveId" clId="{AA9C4BCC-EFCF-41E7-9FA5-1E078155CE9D}" dt="2023-05-03T14:06:25.303" v="10530" actId="20577"/>
        <pc:sldMkLst>
          <pc:docMk/>
          <pc:sldMk cId="935503316" sldId="38098"/>
        </pc:sldMkLst>
        <pc:spChg chg="mod">
          <ac:chgData name="Anuj Kumar" userId="fbbf561fc1d5fd09" providerId="LiveId" clId="{AA9C4BCC-EFCF-41E7-9FA5-1E078155CE9D}" dt="2023-05-03T14:06:25.303" v="10530" actId="20577"/>
          <ac:spMkLst>
            <pc:docMk/>
            <pc:sldMk cId="935503316" sldId="38098"/>
            <ac:spMk id="3" creationId="{67EB1CA5-E6B0-1E53-5C8F-9568D9A39227}"/>
          </ac:spMkLst>
        </pc:spChg>
        <pc:spChg chg="mod">
          <ac:chgData name="Anuj Kumar" userId="fbbf561fc1d5fd09" providerId="LiveId" clId="{AA9C4BCC-EFCF-41E7-9FA5-1E078155CE9D}" dt="2023-05-03T14:06:22.416" v="10529" actId="6549"/>
          <ac:spMkLst>
            <pc:docMk/>
            <pc:sldMk cId="935503316" sldId="38098"/>
            <ac:spMk id="10" creationId="{7A2A7EC3-852A-5A16-F0B5-3531D0D66745}"/>
          </ac:spMkLst>
        </pc:spChg>
      </pc:sldChg>
      <pc:sldChg chg="addSp delSp modSp add replId">
        <pc:chgData name="Anuj Kumar" userId="fbbf561fc1d5fd09" providerId="LiveId" clId="{AA9C4BCC-EFCF-41E7-9FA5-1E078155CE9D}" dt="2023-05-03T14:07:30.229" v="10542" actId="1076"/>
        <pc:sldMkLst>
          <pc:docMk/>
          <pc:sldMk cId="933387265" sldId="38099"/>
        </pc:sldMkLst>
        <pc:picChg chg="del">
          <ac:chgData name="Anuj Kumar" userId="fbbf561fc1d5fd09" providerId="LiveId" clId="{AA9C4BCC-EFCF-41E7-9FA5-1E078155CE9D}" dt="2023-05-03T14:07:25.725" v="10539" actId="478"/>
          <ac:picMkLst>
            <pc:docMk/>
            <pc:sldMk cId="933387265" sldId="38099"/>
            <ac:picMk id="10242" creationId="{97972F8F-EEFA-4651-3BC4-04BBED4E8FD7}"/>
          </ac:picMkLst>
        </pc:picChg>
        <pc:picChg chg="add mod">
          <ac:chgData name="Anuj Kumar" userId="fbbf561fc1d5fd09" providerId="LiveId" clId="{AA9C4BCC-EFCF-41E7-9FA5-1E078155CE9D}" dt="2023-05-03T14:07:30.229" v="10542" actId="1076"/>
          <ac:picMkLst>
            <pc:docMk/>
            <pc:sldMk cId="933387265" sldId="38099"/>
            <ac:picMk id="11266" creationId="{B2170AC7-403F-942A-BE38-37215EDBD493}"/>
          </ac:picMkLst>
        </pc:picChg>
      </pc:sldChg>
      <pc:sldChg chg="modSp add mod replId">
        <pc:chgData name="Anuj Kumar" userId="fbbf561fc1d5fd09" providerId="LiveId" clId="{AA9C4BCC-EFCF-41E7-9FA5-1E078155CE9D}" dt="2023-05-03T14:06:57.665" v="10535" actId="21"/>
        <pc:sldMkLst>
          <pc:docMk/>
          <pc:sldMk cId="2743389577" sldId="38100"/>
        </pc:sldMkLst>
        <pc:spChg chg="mod">
          <ac:chgData name="Anuj Kumar" userId="fbbf561fc1d5fd09" providerId="LiveId" clId="{AA9C4BCC-EFCF-41E7-9FA5-1E078155CE9D}" dt="2023-05-03T14:06:57.665" v="10535" actId="21"/>
          <ac:spMkLst>
            <pc:docMk/>
            <pc:sldMk cId="2743389577" sldId="38100"/>
            <ac:spMk id="7" creationId="{00000000-0000-0000-0000-000000000000}"/>
          </ac:spMkLst>
        </pc:spChg>
      </pc:sldChg>
      <pc:sldChg chg="modSp add mod">
        <pc:chgData name="Anuj Kumar" userId="fbbf561fc1d5fd09" providerId="LiveId" clId="{AA9C4BCC-EFCF-41E7-9FA5-1E078155CE9D}" dt="2023-05-03T14:07:02.168" v="10538" actId="6549"/>
        <pc:sldMkLst>
          <pc:docMk/>
          <pc:sldMk cId="234979903" sldId="38101"/>
        </pc:sldMkLst>
        <pc:spChg chg="mod">
          <ac:chgData name="Anuj Kumar" userId="fbbf561fc1d5fd09" providerId="LiveId" clId="{AA9C4BCC-EFCF-41E7-9FA5-1E078155CE9D}" dt="2023-05-03T14:07:02.168" v="10538" actId="6549"/>
          <ac:spMkLst>
            <pc:docMk/>
            <pc:sldMk cId="234979903" sldId="38101"/>
            <ac:spMk id="7" creationId="{00000000-0000-0000-0000-000000000000}"/>
          </ac:spMkLst>
        </pc:spChg>
      </pc:sldChg>
      <pc:sldChg chg="modSp add mod">
        <pc:chgData name="Anuj Kumar" userId="fbbf561fc1d5fd09" providerId="LiveId" clId="{AA9C4BCC-EFCF-41E7-9FA5-1E078155CE9D}" dt="2023-05-03T14:09:24.737" v="10725" actId="20577"/>
        <pc:sldMkLst>
          <pc:docMk/>
          <pc:sldMk cId="3241595011" sldId="38102"/>
        </pc:sldMkLst>
        <pc:spChg chg="mod">
          <ac:chgData name="Anuj Kumar" userId="fbbf561fc1d5fd09" providerId="LiveId" clId="{AA9C4BCC-EFCF-41E7-9FA5-1E078155CE9D}" dt="2023-05-03T14:09:24.737" v="10725" actId="20577"/>
          <ac:spMkLst>
            <pc:docMk/>
            <pc:sldMk cId="3241595011" sldId="38102"/>
            <ac:spMk id="3" creationId="{67EB1CA5-E6B0-1E53-5C8F-9568D9A39227}"/>
          </ac:spMkLst>
        </pc:spChg>
        <pc:spChg chg="mod">
          <ac:chgData name="Anuj Kumar" userId="fbbf561fc1d5fd09" providerId="LiveId" clId="{AA9C4BCC-EFCF-41E7-9FA5-1E078155CE9D}" dt="2023-05-03T14:09:15.422" v="10724" actId="20577"/>
          <ac:spMkLst>
            <pc:docMk/>
            <pc:sldMk cId="3241595011" sldId="38102"/>
            <ac:spMk id="10" creationId="{7A2A7EC3-852A-5A16-F0B5-3531D0D66745}"/>
          </ac:spMkLst>
        </pc:spChg>
      </pc:sldChg>
      <pc:sldChg chg="addSp delSp modSp add">
        <pc:chgData name="Anuj Kumar" userId="fbbf561fc1d5fd09" providerId="LiveId" clId="{AA9C4BCC-EFCF-41E7-9FA5-1E078155CE9D}" dt="2023-05-03T14:09:50.988" v="10729" actId="1076"/>
        <pc:sldMkLst>
          <pc:docMk/>
          <pc:sldMk cId="237795362" sldId="38103"/>
        </pc:sldMkLst>
        <pc:picChg chg="del">
          <ac:chgData name="Anuj Kumar" userId="fbbf561fc1d5fd09" providerId="LiveId" clId="{AA9C4BCC-EFCF-41E7-9FA5-1E078155CE9D}" dt="2023-05-03T14:09:44.909" v="10726" actId="478"/>
          <ac:picMkLst>
            <pc:docMk/>
            <pc:sldMk cId="237795362" sldId="38103"/>
            <ac:picMk id="11266" creationId="{B2170AC7-403F-942A-BE38-37215EDBD493}"/>
          </ac:picMkLst>
        </pc:picChg>
        <pc:picChg chg="add mod">
          <ac:chgData name="Anuj Kumar" userId="fbbf561fc1d5fd09" providerId="LiveId" clId="{AA9C4BCC-EFCF-41E7-9FA5-1E078155CE9D}" dt="2023-05-03T14:09:50.988" v="10729" actId="1076"/>
          <ac:picMkLst>
            <pc:docMk/>
            <pc:sldMk cId="237795362" sldId="38103"/>
            <ac:picMk id="12290" creationId="{4362A79D-94D2-B8D1-9C6D-50F6CC6C4F29}"/>
          </ac:picMkLst>
        </pc:picChg>
      </pc:sldChg>
      <pc:sldChg chg="modSp add mod">
        <pc:chgData name="Anuj Kumar" userId="fbbf561fc1d5fd09" providerId="LiveId" clId="{AA9C4BCC-EFCF-41E7-9FA5-1E078155CE9D}" dt="2023-05-03T14:12:19.665" v="11469" actId="115"/>
        <pc:sldMkLst>
          <pc:docMk/>
          <pc:sldMk cId="1374936581" sldId="38104"/>
        </pc:sldMkLst>
        <pc:spChg chg="mod">
          <ac:chgData name="Anuj Kumar" userId="fbbf561fc1d5fd09" providerId="LiveId" clId="{AA9C4BCC-EFCF-41E7-9FA5-1E078155CE9D}" dt="2023-05-03T14:12:19.665" v="11469" actId="115"/>
          <ac:spMkLst>
            <pc:docMk/>
            <pc:sldMk cId="1374936581" sldId="38104"/>
            <ac:spMk id="7" creationId="{00000000-0000-0000-0000-000000000000}"/>
          </ac:spMkLst>
        </pc:spChg>
      </pc:sldChg>
      <pc:sldChg chg="modSp add mod">
        <pc:chgData name="Anuj Kumar" userId="fbbf561fc1d5fd09" providerId="LiveId" clId="{AA9C4BCC-EFCF-41E7-9FA5-1E078155CE9D}" dt="2023-05-03T14:26:41.655" v="11508" actId="20577"/>
        <pc:sldMkLst>
          <pc:docMk/>
          <pc:sldMk cId="3193022206" sldId="38105"/>
        </pc:sldMkLst>
        <pc:spChg chg="mod">
          <ac:chgData name="Anuj Kumar" userId="fbbf561fc1d5fd09" providerId="LiveId" clId="{AA9C4BCC-EFCF-41E7-9FA5-1E078155CE9D}" dt="2023-05-03T14:26:41.655" v="11508" actId="20577"/>
          <ac:spMkLst>
            <pc:docMk/>
            <pc:sldMk cId="3193022206" sldId="38105"/>
            <ac:spMk id="7" creationId="{00000000-0000-0000-0000-000000000000}"/>
          </ac:spMkLst>
        </pc:spChg>
      </pc:sldChg>
      <pc:sldChg chg="modSp add mod">
        <pc:chgData name="Anuj Kumar" userId="fbbf561fc1d5fd09" providerId="LiveId" clId="{AA9C4BCC-EFCF-41E7-9FA5-1E078155CE9D}" dt="2023-05-03T14:30:02.734" v="11594" actId="6549"/>
        <pc:sldMkLst>
          <pc:docMk/>
          <pc:sldMk cId="351243495" sldId="38106"/>
        </pc:sldMkLst>
        <pc:spChg chg="mod">
          <ac:chgData name="Anuj Kumar" userId="fbbf561fc1d5fd09" providerId="LiveId" clId="{AA9C4BCC-EFCF-41E7-9FA5-1E078155CE9D}" dt="2023-05-03T14:30:02.734" v="11594" actId="6549"/>
          <ac:spMkLst>
            <pc:docMk/>
            <pc:sldMk cId="351243495" sldId="38106"/>
            <ac:spMk id="7" creationId="{00000000-0000-0000-0000-000000000000}"/>
          </ac:spMkLst>
        </pc:spChg>
      </pc:sldChg>
      <pc:sldChg chg="modSp add mod">
        <pc:chgData name="Anuj Kumar" userId="fbbf561fc1d5fd09" providerId="LiveId" clId="{AA9C4BCC-EFCF-41E7-9FA5-1E078155CE9D}" dt="2023-05-03T14:33:20.154" v="11769" actId="20577"/>
        <pc:sldMkLst>
          <pc:docMk/>
          <pc:sldMk cId="2868756841" sldId="38107"/>
        </pc:sldMkLst>
        <pc:spChg chg="mod">
          <ac:chgData name="Anuj Kumar" userId="fbbf561fc1d5fd09" providerId="LiveId" clId="{AA9C4BCC-EFCF-41E7-9FA5-1E078155CE9D}" dt="2023-05-03T14:33:20.154" v="11769" actId="20577"/>
          <ac:spMkLst>
            <pc:docMk/>
            <pc:sldMk cId="2868756841" sldId="38107"/>
            <ac:spMk id="7" creationId="{00000000-0000-0000-0000-000000000000}"/>
          </ac:spMkLst>
        </pc:spChg>
      </pc:sldChg>
    </pc:docChg>
  </pc:docChgLst>
  <pc:docChgLst>
    <pc:chgData name="Anuj Kumar" userId="fbbf561fc1d5fd09" providerId="LiveId" clId="{CC2F1902-AC25-4C7F-8540-F67D9565B5E4}"/>
    <pc:docChg chg="custSel addSld delSld modSld">
      <pc:chgData name="Anuj Kumar" userId="fbbf561fc1d5fd09" providerId="LiveId" clId="{CC2F1902-AC25-4C7F-8540-F67D9565B5E4}" dt="2023-04-27T13:41:08.687" v="9"/>
      <pc:docMkLst>
        <pc:docMk/>
      </pc:docMkLst>
      <pc:sldChg chg="addSp delSp modSp mod">
        <pc:chgData name="Anuj Kumar" userId="fbbf561fc1d5fd09" providerId="LiveId" clId="{CC2F1902-AC25-4C7F-8540-F67D9565B5E4}" dt="2023-04-27T13:40:42.174" v="4"/>
        <pc:sldMkLst>
          <pc:docMk/>
          <pc:sldMk cId="1398095426" sldId="35265"/>
        </pc:sldMkLst>
        <pc:spChg chg="del">
          <ac:chgData name="Anuj Kumar" userId="fbbf561fc1d5fd09" providerId="LiveId" clId="{CC2F1902-AC25-4C7F-8540-F67D9565B5E4}" dt="2023-04-27T13:40:39.224" v="2" actId="478"/>
          <ac:spMkLst>
            <pc:docMk/>
            <pc:sldMk cId="1398095426" sldId="35265"/>
            <ac:spMk id="3" creationId="{DB57A54E-BC64-B667-3D42-96BCA91EAC93}"/>
          </ac:spMkLst>
        </pc:spChg>
        <pc:spChg chg="del">
          <ac:chgData name="Anuj Kumar" userId="fbbf561fc1d5fd09" providerId="LiveId" clId="{CC2F1902-AC25-4C7F-8540-F67D9565B5E4}" dt="2023-04-27T13:40:39.224" v="2" actId="478"/>
          <ac:spMkLst>
            <pc:docMk/>
            <pc:sldMk cId="1398095426" sldId="35265"/>
            <ac:spMk id="4" creationId="{08E481B1-DFC0-62DF-AEA0-63A8FA5AEC1B}"/>
          </ac:spMkLst>
        </pc:spChg>
        <pc:spChg chg="del">
          <ac:chgData name="Anuj Kumar" userId="fbbf561fc1d5fd09" providerId="LiveId" clId="{CC2F1902-AC25-4C7F-8540-F67D9565B5E4}" dt="2023-04-27T13:40:41.727" v="3" actId="478"/>
          <ac:spMkLst>
            <pc:docMk/>
            <pc:sldMk cId="1398095426" sldId="35265"/>
            <ac:spMk id="10" creationId="{A0F69422-D47B-4E14-A863-7A7E3B8A78EC}"/>
          </ac:spMkLst>
        </pc:spChg>
        <pc:picChg chg="del">
          <ac:chgData name="Anuj Kumar" userId="fbbf561fc1d5fd09" providerId="LiveId" clId="{CC2F1902-AC25-4C7F-8540-F67D9565B5E4}" dt="2023-04-27T13:40:39.224" v="2" actId="478"/>
          <ac:picMkLst>
            <pc:docMk/>
            <pc:sldMk cId="1398095426" sldId="35265"/>
            <ac:picMk id="2" creationId="{DCA88338-FB36-E60C-B1E6-C8AB40484E4A}"/>
          </ac:picMkLst>
        </pc:picChg>
        <pc:picChg chg="del">
          <ac:chgData name="Anuj Kumar" userId="fbbf561fc1d5fd09" providerId="LiveId" clId="{CC2F1902-AC25-4C7F-8540-F67D9565B5E4}" dt="2023-04-27T13:40:39.224" v="2" actId="478"/>
          <ac:picMkLst>
            <pc:docMk/>
            <pc:sldMk cId="1398095426" sldId="35265"/>
            <ac:picMk id="5" creationId="{91D4C854-0615-049E-FCFF-3E159B5F14EC}"/>
          </ac:picMkLst>
        </pc:picChg>
        <pc:picChg chg="del">
          <ac:chgData name="Anuj Kumar" userId="fbbf561fc1d5fd09" providerId="LiveId" clId="{CC2F1902-AC25-4C7F-8540-F67D9565B5E4}" dt="2023-04-27T13:40:36.063" v="1" actId="478"/>
          <ac:picMkLst>
            <pc:docMk/>
            <pc:sldMk cId="1398095426" sldId="35265"/>
            <ac:picMk id="7" creationId="{F0313DFB-431E-A6C3-DF6A-9C5ABBD320C3}"/>
          </ac:picMkLst>
        </pc:picChg>
        <pc:picChg chg="add mod">
          <ac:chgData name="Anuj Kumar" userId="fbbf561fc1d5fd09" providerId="LiveId" clId="{CC2F1902-AC25-4C7F-8540-F67D9565B5E4}" dt="2023-04-27T13:40:42.174" v="4"/>
          <ac:picMkLst>
            <pc:docMk/>
            <pc:sldMk cId="1398095426" sldId="35265"/>
            <ac:picMk id="8" creationId="{292D49B7-B06B-36A5-E072-D33F166B7C80}"/>
          </ac:picMkLst>
        </pc:picChg>
        <pc:picChg chg="del">
          <ac:chgData name="Anuj Kumar" userId="fbbf561fc1d5fd09" providerId="LiveId" clId="{CC2F1902-AC25-4C7F-8540-F67D9565B5E4}" dt="2023-04-27T13:40:41.727" v="3" actId="478"/>
          <ac:picMkLst>
            <pc:docMk/>
            <pc:sldMk cId="1398095426" sldId="35265"/>
            <ac:picMk id="11" creationId="{9FD483B2-B12D-9F71-7161-A89E6D1EB081}"/>
          </ac:picMkLst>
        </pc:picChg>
        <pc:picChg chg="del">
          <ac:chgData name="Anuj Kumar" userId="fbbf561fc1d5fd09" providerId="LiveId" clId="{CC2F1902-AC25-4C7F-8540-F67D9565B5E4}" dt="2023-04-27T13:40:41.727" v="3" actId="478"/>
          <ac:picMkLst>
            <pc:docMk/>
            <pc:sldMk cId="1398095426" sldId="35265"/>
            <ac:picMk id="13" creationId="{EF43FBD0-2181-9F1F-797F-6E325E7C4619}"/>
          </ac:picMkLst>
        </pc:picChg>
        <pc:picChg chg="del">
          <ac:chgData name="Anuj Kumar" userId="fbbf561fc1d5fd09" providerId="LiveId" clId="{CC2F1902-AC25-4C7F-8540-F67D9565B5E4}" dt="2023-04-27T13:40:41.727" v="3" actId="478"/>
          <ac:picMkLst>
            <pc:docMk/>
            <pc:sldMk cId="1398095426" sldId="35265"/>
            <ac:picMk id="15" creationId="{854C3B3F-41E1-8529-E92E-7B4283F787D4}"/>
          </ac:picMkLst>
        </pc:picChg>
        <pc:picChg chg="del">
          <ac:chgData name="Anuj Kumar" userId="fbbf561fc1d5fd09" providerId="LiveId" clId="{CC2F1902-AC25-4C7F-8540-F67D9565B5E4}" dt="2023-04-27T13:40:41.727" v="3" actId="478"/>
          <ac:picMkLst>
            <pc:docMk/>
            <pc:sldMk cId="1398095426" sldId="35265"/>
            <ac:picMk id="18" creationId="{1EE0C5C6-4150-F0F6-77FD-81031C8831DB}"/>
          </ac:picMkLst>
        </pc:picChg>
      </pc:sldChg>
      <pc:sldChg chg="add">
        <pc:chgData name="Anuj Kumar" userId="fbbf561fc1d5fd09" providerId="LiveId" clId="{CC2F1902-AC25-4C7F-8540-F67D9565B5E4}" dt="2023-04-27T13:41:01.343" v="7"/>
        <pc:sldMkLst>
          <pc:docMk/>
          <pc:sldMk cId="2937678967" sldId="37833"/>
        </pc:sldMkLst>
      </pc:sldChg>
      <pc:sldChg chg="add">
        <pc:chgData name="Anuj Kumar" userId="fbbf561fc1d5fd09" providerId="LiveId" clId="{CC2F1902-AC25-4C7F-8540-F67D9565B5E4}" dt="2023-04-27T13:40:34.456" v="0" actId="2890"/>
        <pc:sldMkLst>
          <pc:docMk/>
          <pc:sldMk cId="3597669942" sldId="38025"/>
        </pc:sldMkLst>
      </pc:sldChg>
      <pc:sldChg chg="delSp add del mod">
        <pc:chgData name="Anuj Kumar" userId="fbbf561fc1d5fd09" providerId="LiveId" clId="{CC2F1902-AC25-4C7F-8540-F67D9565B5E4}" dt="2023-04-27T13:41:03.203" v="8" actId="47"/>
        <pc:sldMkLst>
          <pc:docMk/>
          <pc:sldMk cId="2459853975" sldId="38026"/>
        </pc:sldMkLst>
        <pc:picChg chg="del">
          <ac:chgData name="Anuj Kumar" userId="fbbf561fc1d5fd09" providerId="LiveId" clId="{CC2F1902-AC25-4C7F-8540-F67D9565B5E4}" dt="2023-04-27T13:40:49.277" v="6" actId="478"/>
          <ac:picMkLst>
            <pc:docMk/>
            <pc:sldMk cId="2459853975" sldId="38026"/>
            <ac:picMk id="3" creationId="{DA244CEB-71D2-FDD2-F034-51D3EF5040E7}"/>
          </ac:picMkLst>
        </pc:picChg>
      </pc:sldChg>
      <pc:sldChg chg="add">
        <pc:chgData name="Anuj Kumar" userId="fbbf561fc1d5fd09" providerId="LiveId" clId="{CC2F1902-AC25-4C7F-8540-F67D9565B5E4}" dt="2023-04-27T13:41:08.687" v="9"/>
        <pc:sldMkLst>
          <pc:docMk/>
          <pc:sldMk cId="2646412711" sldId="38026"/>
        </pc:sldMkLst>
      </pc:sldChg>
      <pc:sldChg chg="add">
        <pc:chgData name="Anuj Kumar" userId="fbbf561fc1d5fd09" providerId="LiveId" clId="{CC2F1902-AC25-4C7F-8540-F67D9565B5E4}" dt="2023-04-27T13:41:08.687" v="9"/>
        <pc:sldMkLst>
          <pc:docMk/>
          <pc:sldMk cId="102543440" sldId="38027"/>
        </pc:sldMkLst>
      </pc:sldChg>
    </pc:docChg>
  </pc:docChgLst>
  <pc:docChgLst>
    <pc:chgData name="Anuj Kumar" userId="fbbf561fc1d5fd09" providerId="LiveId" clId="{4F76A687-43B8-409D-9CAF-E8BC903A1F6F}"/>
    <pc:docChg chg="custSel addSld delSld modSld">
      <pc:chgData name="Anuj Kumar" userId="fbbf561fc1d5fd09" providerId="LiveId" clId="{4F76A687-43B8-409D-9CAF-E8BC903A1F6F}" dt="2023-04-28T07:56:47.572" v="212"/>
      <pc:docMkLst>
        <pc:docMk/>
      </pc:docMkLst>
      <pc:sldChg chg="addSp delSp modSp mod">
        <pc:chgData name="Anuj Kumar" userId="fbbf561fc1d5fd09" providerId="LiveId" clId="{4F76A687-43B8-409D-9CAF-E8BC903A1F6F}" dt="2023-04-28T07:56:47.572" v="212"/>
        <pc:sldMkLst>
          <pc:docMk/>
          <pc:sldMk cId="1862188659" sldId="33269"/>
        </pc:sldMkLst>
        <pc:picChg chg="add mod">
          <ac:chgData name="Anuj Kumar" userId="fbbf561fc1d5fd09" providerId="LiveId" clId="{4F76A687-43B8-409D-9CAF-E8BC903A1F6F}" dt="2023-04-28T07:56:47.572" v="212"/>
          <ac:picMkLst>
            <pc:docMk/>
            <pc:sldMk cId="1862188659" sldId="33269"/>
            <ac:picMk id="2" creationId="{15B410C7-3571-53C3-F372-A90664005529}"/>
          </ac:picMkLst>
        </pc:picChg>
        <pc:picChg chg="del">
          <ac:chgData name="Anuj Kumar" userId="fbbf561fc1d5fd09" providerId="LiveId" clId="{4F76A687-43B8-409D-9CAF-E8BC903A1F6F}" dt="2023-04-28T07:56:47.212" v="211" actId="478"/>
          <ac:picMkLst>
            <pc:docMk/>
            <pc:sldMk cId="1862188659" sldId="33269"/>
            <ac:picMk id="3" creationId="{F0438EDF-DB27-D87F-08B0-6288995AD71D}"/>
          </ac:picMkLst>
        </pc:picChg>
      </pc:sldChg>
      <pc:sldChg chg="del">
        <pc:chgData name="Anuj Kumar" userId="fbbf561fc1d5fd09" providerId="LiveId" clId="{4F76A687-43B8-409D-9CAF-E8BC903A1F6F}" dt="2023-04-28T07:09:59.214" v="12" actId="47"/>
        <pc:sldMkLst>
          <pc:docMk/>
          <pc:sldMk cId="484499633" sldId="35630"/>
        </pc:sldMkLst>
      </pc:sldChg>
      <pc:sldChg chg="add del">
        <pc:chgData name="Anuj Kumar" userId="fbbf561fc1d5fd09" providerId="LiveId" clId="{4F76A687-43B8-409D-9CAF-E8BC903A1F6F}" dt="2023-04-28T07:40:12.334" v="13"/>
        <pc:sldMkLst>
          <pc:docMk/>
          <pc:sldMk cId="94287082" sldId="35633"/>
        </pc:sldMkLst>
      </pc:sldChg>
      <pc:sldChg chg="del">
        <pc:chgData name="Anuj Kumar" userId="fbbf561fc1d5fd09" providerId="LiveId" clId="{4F76A687-43B8-409D-9CAF-E8BC903A1F6F}" dt="2023-04-28T07:09:59.214" v="12" actId="47"/>
        <pc:sldMkLst>
          <pc:docMk/>
          <pc:sldMk cId="1194822234" sldId="35635"/>
        </pc:sldMkLst>
      </pc:sldChg>
      <pc:sldChg chg="del">
        <pc:chgData name="Anuj Kumar" userId="fbbf561fc1d5fd09" providerId="LiveId" clId="{4F76A687-43B8-409D-9CAF-E8BC903A1F6F}" dt="2023-04-28T07:09:59.214" v="12" actId="47"/>
        <pc:sldMkLst>
          <pc:docMk/>
          <pc:sldMk cId="746054981" sldId="35646"/>
        </pc:sldMkLst>
      </pc:sldChg>
      <pc:sldChg chg="del">
        <pc:chgData name="Anuj Kumar" userId="fbbf561fc1d5fd09" providerId="LiveId" clId="{4F76A687-43B8-409D-9CAF-E8BC903A1F6F}" dt="2023-04-28T07:09:59.214" v="12" actId="47"/>
        <pc:sldMkLst>
          <pc:docMk/>
          <pc:sldMk cId="836620414" sldId="35652"/>
        </pc:sldMkLst>
      </pc:sldChg>
      <pc:sldChg chg="del">
        <pc:chgData name="Anuj Kumar" userId="fbbf561fc1d5fd09" providerId="LiveId" clId="{4F76A687-43B8-409D-9CAF-E8BC903A1F6F}" dt="2023-04-28T07:09:59.214" v="12" actId="47"/>
        <pc:sldMkLst>
          <pc:docMk/>
          <pc:sldMk cId="4141537534" sldId="35655"/>
        </pc:sldMkLst>
      </pc:sldChg>
      <pc:sldChg chg="add">
        <pc:chgData name="Anuj Kumar" userId="fbbf561fc1d5fd09" providerId="LiveId" clId="{4F76A687-43B8-409D-9CAF-E8BC903A1F6F}" dt="2023-04-28T07:40:12.334" v="13"/>
        <pc:sldMkLst>
          <pc:docMk/>
          <pc:sldMk cId="331972894" sldId="35658"/>
        </pc:sldMkLst>
      </pc:sldChg>
      <pc:sldChg chg="add">
        <pc:chgData name="Anuj Kumar" userId="fbbf561fc1d5fd09" providerId="LiveId" clId="{4F76A687-43B8-409D-9CAF-E8BC903A1F6F}" dt="2023-04-28T07:40:12.334" v="13"/>
        <pc:sldMkLst>
          <pc:docMk/>
          <pc:sldMk cId="3136171491" sldId="36754"/>
        </pc:sldMkLst>
      </pc:sldChg>
      <pc:sldChg chg="add del">
        <pc:chgData name="Anuj Kumar" userId="fbbf561fc1d5fd09" providerId="LiveId" clId="{4F76A687-43B8-409D-9CAF-E8BC903A1F6F}" dt="2023-04-28T07:40:12.334" v="13"/>
        <pc:sldMkLst>
          <pc:docMk/>
          <pc:sldMk cId="1903996818" sldId="36881"/>
        </pc:sldMkLst>
      </pc:sldChg>
      <pc:sldChg chg="add del">
        <pc:chgData name="Anuj Kumar" userId="fbbf561fc1d5fd09" providerId="LiveId" clId="{4F76A687-43B8-409D-9CAF-E8BC903A1F6F}" dt="2023-04-28T07:40:12.334" v="13"/>
        <pc:sldMkLst>
          <pc:docMk/>
          <pc:sldMk cId="3580790076" sldId="36889"/>
        </pc:sldMkLst>
      </pc:sldChg>
      <pc:sldChg chg="add del">
        <pc:chgData name="Anuj Kumar" userId="fbbf561fc1d5fd09" providerId="LiveId" clId="{4F76A687-43B8-409D-9CAF-E8BC903A1F6F}" dt="2023-04-28T07:40:12.334" v="13"/>
        <pc:sldMkLst>
          <pc:docMk/>
          <pc:sldMk cId="2036577528" sldId="36912"/>
        </pc:sldMkLst>
      </pc:sldChg>
      <pc:sldChg chg="add del">
        <pc:chgData name="Anuj Kumar" userId="fbbf561fc1d5fd09" providerId="LiveId" clId="{4F76A687-43B8-409D-9CAF-E8BC903A1F6F}" dt="2023-04-28T07:40:12.334" v="13"/>
        <pc:sldMkLst>
          <pc:docMk/>
          <pc:sldMk cId="3728394585" sldId="36971"/>
        </pc:sldMkLst>
      </pc:sldChg>
      <pc:sldChg chg="del">
        <pc:chgData name="Anuj Kumar" userId="fbbf561fc1d5fd09" providerId="LiveId" clId="{4F76A687-43B8-409D-9CAF-E8BC903A1F6F}" dt="2023-04-28T07:09:59.214" v="12" actId="47"/>
        <pc:sldMkLst>
          <pc:docMk/>
          <pc:sldMk cId="2709121516" sldId="37018"/>
        </pc:sldMkLst>
      </pc:sldChg>
      <pc:sldChg chg="add">
        <pc:chgData name="Anuj Kumar" userId="fbbf561fc1d5fd09" providerId="LiveId" clId="{4F76A687-43B8-409D-9CAF-E8BC903A1F6F}" dt="2023-04-28T07:40:12.334" v="13"/>
        <pc:sldMkLst>
          <pc:docMk/>
          <pc:sldMk cId="1088821562" sldId="37021"/>
        </pc:sldMkLst>
      </pc:sldChg>
      <pc:sldChg chg="add">
        <pc:chgData name="Anuj Kumar" userId="fbbf561fc1d5fd09" providerId="LiveId" clId="{4F76A687-43B8-409D-9CAF-E8BC903A1F6F}" dt="2023-04-28T07:40:12.334" v="13"/>
        <pc:sldMkLst>
          <pc:docMk/>
          <pc:sldMk cId="1191594715" sldId="37035"/>
        </pc:sldMkLst>
      </pc:sldChg>
      <pc:sldChg chg="add del">
        <pc:chgData name="Anuj Kumar" userId="fbbf561fc1d5fd09" providerId="LiveId" clId="{4F76A687-43B8-409D-9CAF-E8BC903A1F6F}" dt="2023-04-28T07:40:12.334" v="13"/>
        <pc:sldMkLst>
          <pc:docMk/>
          <pc:sldMk cId="14633242" sldId="37038"/>
        </pc:sldMkLst>
      </pc:sldChg>
      <pc:sldChg chg="del">
        <pc:chgData name="Anuj Kumar" userId="fbbf561fc1d5fd09" providerId="LiveId" clId="{4F76A687-43B8-409D-9CAF-E8BC903A1F6F}" dt="2023-04-28T07:40:14.610" v="14" actId="47"/>
        <pc:sldMkLst>
          <pc:docMk/>
          <pc:sldMk cId="3253445767" sldId="37269"/>
        </pc:sldMkLst>
      </pc:sldChg>
      <pc:sldChg chg="del">
        <pc:chgData name="Anuj Kumar" userId="fbbf561fc1d5fd09" providerId="LiveId" clId="{4F76A687-43B8-409D-9CAF-E8BC903A1F6F}" dt="2023-04-28T07:09:59.214" v="12" actId="47"/>
        <pc:sldMkLst>
          <pc:docMk/>
          <pc:sldMk cId="3152017695" sldId="37270"/>
        </pc:sldMkLst>
      </pc:sldChg>
      <pc:sldChg chg="del">
        <pc:chgData name="Anuj Kumar" userId="fbbf561fc1d5fd09" providerId="LiveId" clId="{4F76A687-43B8-409D-9CAF-E8BC903A1F6F}" dt="2023-04-28T07:09:59.214" v="12" actId="47"/>
        <pc:sldMkLst>
          <pc:docMk/>
          <pc:sldMk cId="2802732179" sldId="37271"/>
        </pc:sldMkLst>
      </pc:sldChg>
      <pc:sldChg chg="del">
        <pc:chgData name="Anuj Kumar" userId="fbbf561fc1d5fd09" providerId="LiveId" clId="{4F76A687-43B8-409D-9CAF-E8BC903A1F6F}" dt="2023-04-28T07:09:59.214" v="12" actId="47"/>
        <pc:sldMkLst>
          <pc:docMk/>
          <pc:sldMk cId="398341151" sldId="37273"/>
        </pc:sldMkLst>
      </pc:sldChg>
      <pc:sldChg chg="del">
        <pc:chgData name="Anuj Kumar" userId="fbbf561fc1d5fd09" providerId="LiveId" clId="{4F76A687-43B8-409D-9CAF-E8BC903A1F6F}" dt="2023-04-28T07:09:59.214" v="12" actId="47"/>
        <pc:sldMkLst>
          <pc:docMk/>
          <pc:sldMk cId="1547621104" sldId="37274"/>
        </pc:sldMkLst>
      </pc:sldChg>
      <pc:sldChg chg="del">
        <pc:chgData name="Anuj Kumar" userId="fbbf561fc1d5fd09" providerId="LiveId" clId="{4F76A687-43B8-409D-9CAF-E8BC903A1F6F}" dt="2023-04-28T07:09:59.214" v="12" actId="47"/>
        <pc:sldMkLst>
          <pc:docMk/>
          <pc:sldMk cId="1192563023" sldId="37276"/>
        </pc:sldMkLst>
      </pc:sldChg>
      <pc:sldChg chg="del">
        <pc:chgData name="Anuj Kumar" userId="fbbf561fc1d5fd09" providerId="LiveId" clId="{4F76A687-43B8-409D-9CAF-E8BC903A1F6F}" dt="2023-04-28T07:09:59.214" v="12" actId="47"/>
        <pc:sldMkLst>
          <pc:docMk/>
          <pc:sldMk cId="2744831197" sldId="37277"/>
        </pc:sldMkLst>
      </pc:sldChg>
      <pc:sldChg chg="del">
        <pc:chgData name="Anuj Kumar" userId="fbbf561fc1d5fd09" providerId="LiveId" clId="{4F76A687-43B8-409D-9CAF-E8BC903A1F6F}" dt="2023-04-28T07:09:59.214" v="12" actId="47"/>
        <pc:sldMkLst>
          <pc:docMk/>
          <pc:sldMk cId="4035534669" sldId="37283"/>
        </pc:sldMkLst>
      </pc:sldChg>
      <pc:sldChg chg="del">
        <pc:chgData name="Anuj Kumar" userId="fbbf561fc1d5fd09" providerId="LiveId" clId="{4F76A687-43B8-409D-9CAF-E8BC903A1F6F}" dt="2023-04-28T07:09:59.214" v="12" actId="47"/>
        <pc:sldMkLst>
          <pc:docMk/>
          <pc:sldMk cId="2879249527" sldId="37284"/>
        </pc:sldMkLst>
      </pc:sldChg>
      <pc:sldChg chg="del">
        <pc:chgData name="Anuj Kumar" userId="fbbf561fc1d5fd09" providerId="LiveId" clId="{4F76A687-43B8-409D-9CAF-E8BC903A1F6F}" dt="2023-04-28T07:09:59.214" v="12" actId="47"/>
        <pc:sldMkLst>
          <pc:docMk/>
          <pc:sldMk cId="1704226666" sldId="37285"/>
        </pc:sldMkLst>
      </pc:sldChg>
      <pc:sldChg chg="del">
        <pc:chgData name="Anuj Kumar" userId="fbbf561fc1d5fd09" providerId="LiveId" clId="{4F76A687-43B8-409D-9CAF-E8BC903A1F6F}" dt="2023-04-28T07:09:59.214" v="12" actId="47"/>
        <pc:sldMkLst>
          <pc:docMk/>
          <pc:sldMk cId="543356134" sldId="37286"/>
        </pc:sldMkLst>
      </pc:sldChg>
      <pc:sldChg chg="del">
        <pc:chgData name="Anuj Kumar" userId="fbbf561fc1d5fd09" providerId="LiveId" clId="{4F76A687-43B8-409D-9CAF-E8BC903A1F6F}" dt="2023-04-28T07:09:59.214" v="12" actId="47"/>
        <pc:sldMkLst>
          <pc:docMk/>
          <pc:sldMk cId="2454954314" sldId="37287"/>
        </pc:sldMkLst>
      </pc:sldChg>
      <pc:sldChg chg="del">
        <pc:chgData name="Anuj Kumar" userId="fbbf561fc1d5fd09" providerId="LiveId" clId="{4F76A687-43B8-409D-9CAF-E8BC903A1F6F}" dt="2023-04-28T07:09:59.214" v="12" actId="47"/>
        <pc:sldMkLst>
          <pc:docMk/>
          <pc:sldMk cId="1870181560" sldId="37288"/>
        </pc:sldMkLst>
      </pc:sldChg>
      <pc:sldChg chg="del">
        <pc:chgData name="Anuj Kumar" userId="fbbf561fc1d5fd09" providerId="LiveId" clId="{4F76A687-43B8-409D-9CAF-E8BC903A1F6F}" dt="2023-04-28T07:09:59.214" v="12" actId="47"/>
        <pc:sldMkLst>
          <pc:docMk/>
          <pc:sldMk cId="2934640263" sldId="37289"/>
        </pc:sldMkLst>
      </pc:sldChg>
      <pc:sldChg chg="del">
        <pc:chgData name="Anuj Kumar" userId="fbbf561fc1d5fd09" providerId="LiveId" clId="{4F76A687-43B8-409D-9CAF-E8BC903A1F6F}" dt="2023-04-28T07:09:59.214" v="12" actId="47"/>
        <pc:sldMkLst>
          <pc:docMk/>
          <pc:sldMk cId="1828322610" sldId="37290"/>
        </pc:sldMkLst>
      </pc:sldChg>
      <pc:sldChg chg="del">
        <pc:chgData name="Anuj Kumar" userId="fbbf561fc1d5fd09" providerId="LiveId" clId="{4F76A687-43B8-409D-9CAF-E8BC903A1F6F}" dt="2023-04-28T07:09:59.214" v="12" actId="47"/>
        <pc:sldMkLst>
          <pc:docMk/>
          <pc:sldMk cId="3585509197" sldId="37291"/>
        </pc:sldMkLst>
      </pc:sldChg>
      <pc:sldChg chg="del">
        <pc:chgData name="Anuj Kumar" userId="fbbf561fc1d5fd09" providerId="LiveId" clId="{4F76A687-43B8-409D-9CAF-E8BC903A1F6F}" dt="2023-04-28T07:09:59.214" v="12" actId="47"/>
        <pc:sldMkLst>
          <pc:docMk/>
          <pc:sldMk cId="3007799742" sldId="37292"/>
        </pc:sldMkLst>
      </pc:sldChg>
      <pc:sldChg chg="del">
        <pc:chgData name="Anuj Kumar" userId="fbbf561fc1d5fd09" providerId="LiveId" clId="{4F76A687-43B8-409D-9CAF-E8BC903A1F6F}" dt="2023-04-28T07:09:59.214" v="12" actId="47"/>
        <pc:sldMkLst>
          <pc:docMk/>
          <pc:sldMk cId="1966469411" sldId="37293"/>
        </pc:sldMkLst>
      </pc:sldChg>
      <pc:sldChg chg="del">
        <pc:chgData name="Anuj Kumar" userId="fbbf561fc1d5fd09" providerId="LiveId" clId="{4F76A687-43B8-409D-9CAF-E8BC903A1F6F}" dt="2023-04-28T07:09:59.214" v="12" actId="47"/>
        <pc:sldMkLst>
          <pc:docMk/>
          <pc:sldMk cId="1299106158" sldId="37294"/>
        </pc:sldMkLst>
      </pc:sldChg>
      <pc:sldChg chg="del">
        <pc:chgData name="Anuj Kumar" userId="fbbf561fc1d5fd09" providerId="LiveId" clId="{4F76A687-43B8-409D-9CAF-E8BC903A1F6F}" dt="2023-04-28T07:09:59.214" v="12" actId="47"/>
        <pc:sldMkLst>
          <pc:docMk/>
          <pc:sldMk cId="3707432058" sldId="37295"/>
        </pc:sldMkLst>
      </pc:sldChg>
      <pc:sldChg chg="del">
        <pc:chgData name="Anuj Kumar" userId="fbbf561fc1d5fd09" providerId="LiveId" clId="{4F76A687-43B8-409D-9CAF-E8BC903A1F6F}" dt="2023-04-28T07:09:59.214" v="12" actId="47"/>
        <pc:sldMkLst>
          <pc:docMk/>
          <pc:sldMk cId="1347199724" sldId="37296"/>
        </pc:sldMkLst>
      </pc:sldChg>
      <pc:sldChg chg="del">
        <pc:chgData name="Anuj Kumar" userId="fbbf561fc1d5fd09" providerId="LiveId" clId="{4F76A687-43B8-409D-9CAF-E8BC903A1F6F}" dt="2023-04-28T07:09:59.214" v="12" actId="47"/>
        <pc:sldMkLst>
          <pc:docMk/>
          <pc:sldMk cId="1459838644" sldId="37298"/>
        </pc:sldMkLst>
      </pc:sldChg>
      <pc:sldChg chg="del">
        <pc:chgData name="Anuj Kumar" userId="fbbf561fc1d5fd09" providerId="LiveId" clId="{4F76A687-43B8-409D-9CAF-E8BC903A1F6F}" dt="2023-04-28T07:09:59.214" v="12" actId="47"/>
        <pc:sldMkLst>
          <pc:docMk/>
          <pc:sldMk cId="2713607016" sldId="37299"/>
        </pc:sldMkLst>
      </pc:sldChg>
      <pc:sldChg chg="del">
        <pc:chgData name="Anuj Kumar" userId="fbbf561fc1d5fd09" providerId="LiveId" clId="{4F76A687-43B8-409D-9CAF-E8BC903A1F6F}" dt="2023-04-28T07:09:59.214" v="12" actId="47"/>
        <pc:sldMkLst>
          <pc:docMk/>
          <pc:sldMk cId="1258959071" sldId="37301"/>
        </pc:sldMkLst>
      </pc:sldChg>
      <pc:sldChg chg="del">
        <pc:chgData name="Anuj Kumar" userId="fbbf561fc1d5fd09" providerId="LiveId" clId="{4F76A687-43B8-409D-9CAF-E8BC903A1F6F}" dt="2023-04-28T07:09:59.214" v="12" actId="47"/>
        <pc:sldMkLst>
          <pc:docMk/>
          <pc:sldMk cId="526806344" sldId="37302"/>
        </pc:sldMkLst>
      </pc:sldChg>
      <pc:sldChg chg="del">
        <pc:chgData name="Anuj Kumar" userId="fbbf561fc1d5fd09" providerId="LiveId" clId="{4F76A687-43B8-409D-9CAF-E8BC903A1F6F}" dt="2023-04-28T07:09:59.214" v="12" actId="47"/>
        <pc:sldMkLst>
          <pc:docMk/>
          <pc:sldMk cId="4201463316" sldId="37303"/>
        </pc:sldMkLst>
      </pc:sldChg>
      <pc:sldChg chg="del">
        <pc:chgData name="Anuj Kumar" userId="fbbf561fc1d5fd09" providerId="LiveId" clId="{4F76A687-43B8-409D-9CAF-E8BC903A1F6F}" dt="2023-04-28T07:09:59.214" v="12" actId="47"/>
        <pc:sldMkLst>
          <pc:docMk/>
          <pc:sldMk cId="4267889483" sldId="37304"/>
        </pc:sldMkLst>
      </pc:sldChg>
      <pc:sldChg chg="del">
        <pc:chgData name="Anuj Kumar" userId="fbbf561fc1d5fd09" providerId="LiveId" clId="{4F76A687-43B8-409D-9CAF-E8BC903A1F6F}" dt="2023-04-28T07:09:59.214" v="12" actId="47"/>
        <pc:sldMkLst>
          <pc:docMk/>
          <pc:sldMk cId="2511863293" sldId="37305"/>
        </pc:sldMkLst>
      </pc:sldChg>
      <pc:sldChg chg="del">
        <pc:chgData name="Anuj Kumar" userId="fbbf561fc1d5fd09" providerId="LiveId" clId="{4F76A687-43B8-409D-9CAF-E8BC903A1F6F}" dt="2023-04-28T07:09:59.214" v="12" actId="47"/>
        <pc:sldMkLst>
          <pc:docMk/>
          <pc:sldMk cId="1795935796" sldId="37307"/>
        </pc:sldMkLst>
      </pc:sldChg>
      <pc:sldChg chg="del">
        <pc:chgData name="Anuj Kumar" userId="fbbf561fc1d5fd09" providerId="LiveId" clId="{4F76A687-43B8-409D-9CAF-E8BC903A1F6F}" dt="2023-04-28T07:09:59.214" v="12" actId="47"/>
        <pc:sldMkLst>
          <pc:docMk/>
          <pc:sldMk cId="877492052" sldId="37308"/>
        </pc:sldMkLst>
      </pc:sldChg>
      <pc:sldChg chg="del">
        <pc:chgData name="Anuj Kumar" userId="fbbf561fc1d5fd09" providerId="LiveId" clId="{4F76A687-43B8-409D-9CAF-E8BC903A1F6F}" dt="2023-04-28T07:09:59.214" v="12" actId="47"/>
        <pc:sldMkLst>
          <pc:docMk/>
          <pc:sldMk cId="2267480907" sldId="37309"/>
        </pc:sldMkLst>
      </pc:sldChg>
      <pc:sldChg chg="del">
        <pc:chgData name="Anuj Kumar" userId="fbbf561fc1d5fd09" providerId="LiveId" clId="{4F76A687-43B8-409D-9CAF-E8BC903A1F6F}" dt="2023-04-28T07:09:59.214" v="12" actId="47"/>
        <pc:sldMkLst>
          <pc:docMk/>
          <pc:sldMk cId="533457329" sldId="37310"/>
        </pc:sldMkLst>
      </pc:sldChg>
      <pc:sldChg chg="del">
        <pc:chgData name="Anuj Kumar" userId="fbbf561fc1d5fd09" providerId="LiveId" clId="{4F76A687-43B8-409D-9CAF-E8BC903A1F6F}" dt="2023-04-28T07:09:59.214" v="12" actId="47"/>
        <pc:sldMkLst>
          <pc:docMk/>
          <pc:sldMk cId="2749554668" sldId="37311"/>
        </pc:sldMkLst>
      </pc:sldChg>
      <pc:sldChg chg="del">
        <pc:chgData name="Anuj Kumar" userId="fbbf561fc1d5fd09" providerId="LiveId" clId="{4F76A687-43B8-409D-9CAF-E8BC903A1F6F}" dt="2023-04-28T07:09:59.214" v="12" actId="47"/>
        <pc:sldMkLst>
          <pc:docMk/>
          <pc:sldMk cId="1027475517" sldId="37312"/>
        </pc:sldMkLst>
      </pc:sldChg>
      <pc:sldChg chg="add">
        <pc:chgData name="Anuj Kumar" userId="fbbf561fc1d5fd09" providerId="LiveId" clId="{4F76A687-43B8-409D-9CAF-E8BC903A1F6F}" dt="2023-04-28T07:40:12.334" v="13"/>
        <pc:sldMkLst>
          <pc:docMk/>
          <pc:sldMk cId="1934958093" sldId="37312"/>
        </pc:sldMkLst>
      </pc:sldChg>
      <pc:sldChg chg="del">
        <pc:chgData name="Anuj Kumar" userId="fbbf561fc1d5fd09" providerId="LiveId" clId="{4F76A687-43B8-409D-9CAF-E8BC903A1F6F}" dt="2023-04-28T07:09:59.214" v="12" actId="47"/>
        <pc:sldMkLst>
          <pc:docMk/>
          <pc:sldMk cId="341693202" sldId="37314"/>
        </pc:sldMkLst>
      </pc:sldChg>
      <pc:sldChg chg="del">
        <pc:chgData name="Anuj Kumar" userId="fbbf561fc1d5fd09" providerId="LiveId" clId="{4F76A687-43B8-409D-9CAF-E8BC903A1F6F}" dt="2023-04-28T07:09:59.214" v="12" actId="47"/>
        <pc:sldMkLst>
          <pc:docMk/>
          <pc:sldMk cId="1697699692" sldId="37315"/>
        </pc:sldMkLst>
      </pc:sldChg>
      <pc:sldChg chg="add">
        <pc:chgData name="Anuj Kumar" userId="fbbf561fc1d5fd09" providerId="LiveId" clId="{4F76A687-43B8-409D-9CAF-E8BC903A1F6F}" dt="2023-04-28T07:40:12.334" v="13"/>
        <pc:sldMkLst>
          <pc:docMk/>
          <pc:sldMk cId="56320691" sldId="37316"/>
        </pc:sldMkLst>
      </pc:sldChg>
      <pc:sldChg chg="del">
        <pc:chgData name="Anuj Kumar" userId="fbbf561fc1d5fd09" providerId="LiveId" clId="{4F76A687-43B8-409D-9CAF-E8BC903A1F6F}" dt="2023-04-28T07:09:59.214" v="12" actId="47"/>
        <pc:sldMkLst>
          <pc:docMk/>
          <pc:sldMk cId="2015540339" sldId="37317"/>
        </pc:sldMkLst>
      </pc:sldChg>
      <pc:sldChg chg="del">
        <pc:chgData name="Anuj Kumar" userId="fbbf561fc1d5fd09" providerId="LiveId" clId="{4F76A687-43B8-409D-9CAF-E8BC903A1F6F}" dt="2023-04-28T07:09:59.214" v="12" actId="47"/>
        <pc:sldMkLst>
          <pc:docMk/>
          <pc:sldMk cId="1175168977" sldId="37318"/>
        </pc:sldMkLst>
      </pc:sldChg>
      <pc:sldChg chg="del">
        <pc:chgData name="Anuj Kumar" userId="fbbf561fc1d5fd09" providerId="LiveId" clId="{4F76A687-43B8-409D-9CAF-E8BC903A1F6F}" dt="2023-04-28T07:09:59.214" v="12" actId="47"/>
        <pc:sldMkLst>
          <pc:docMk/>
          <pc:sldMk cId="4114999998" sldId="37319"/>
        </pc:sldMkLst>
      </pc:sldChg>
      <pc:sldChg chg="del">
        <pc:chgData name="Anuj Kumar" userId="fbbf561fc1d5fd09" providerId="LiveId" clId="{4F76A687-43B8-409D-9CAF-E8BC903A1F6F}" dt="2023-04-28T07:09:59.214" v="12" actId="47"/>
        <pc:sldMkLst>
          <pc:docMk/>
          <pc:sldMk cId="1258121643" sldId="37320"/>
        </pc:sldMkLst>
      </pc:sldChg>
      <pc:sldChg chg="del">
        <pc:chgData name="Anuj Kumar" userId="fbbf561fc1d5fd09" providerId="LiveId" clId="{4F76A687-43B8-409D-9CAF-E8BC903A1F6F}" dt="2023-04-28T07:09:59.214" v="12" actId="47"/>
        <pc:sldMkLst>
          <pc:docMk/>
          <pc:sldMk cId="3574753288" sldId="37322"/>
        </pc:sldMkLst>
      </pc:sldChg>
      <pc:sldChg chg="del">
        <pc:chgData name="Anuj Kumar" userId="fbbf561fc1d5fd09" providerId="LiveId" clId="{4F76A687-43B8-409D-9CAF-E8BC903A1F6F}" dt="2023-04-28T07:09:59.214" v="12" actId="47"/>
        <pc:sldMkLst>
          <pc:docMk/>
          <pc:sldMk cId="3584111281" sldId="37323"/>
        </pc:sldMkLst>
      </pc:sldChg>
      <pc:sldChg chg="del">
        <pc:chgData name="Anuj Kumar" userId="fbbf561fc1d5fd09" providerId="LiveId" clId="{4F76A687-43B8-409D-9CAF-E8BC903A1F6F}" dt="2023-04-28T07:09:59.214" v="12" actId="47"/>
        <pc:sldMkLst>
          <pc:docMk/>
          <pc:sldMk cId="2487008873" sldId="37324"/>
        </pc:sldMkLst>
      </pc:sldChg>
      <pc:sldChg chg="del">
        <pc:chgData name="Anuj Kumar" userId="fbbf561fc1d5fd09" providerId="LiveId" clId="{4F76A687-43B8-409D-9CAF-E8BC903A1F6F}" dt="2023-04-28T07:09:59.214" v="12" actId="47"/>
        <pc:sldMkLst>
          <pc:docMk/>
          <pc:sldMk cId="109350428" sldId="37325"/>
        </pc:sldMkLst>
      </pc:sldChg>
      <pc:sldChg chg="add">
        <pc:chgData name="Anuj Kumar" userId="fbbf561fc1d5fd09" providerId="LiveId" clId="{4F76A687-43B8-409D-9CAF-E8BC903A1F6F}" dt="2023-04-28T07:40:12.334" v="13"/>
        <pc:sldMkLst>
          <pc:docMk/>
          <pc:sldMk cId="3766659646" sldId="37326"/>
        </pc:sldMkLst>
      </pc:sldChg>
      <pc:sldChg chg="del">
        <pc:chgData name="Anuj Kumar" userId="fbbf561fc1d5fd09" providerId="LiveId" clId="{4F76A687-43B8-409D-9CAF-E8BC903A1F6F}" dt="2023-04-28T07:09:59.214" v="12" actId="47"/>
        <pc:sldMkLst>
          <pc:docMk/>
          <pc:sldMk cId="3830281644" sldId="37327"/>
        </pc:sldMkLst>
      </pc:sldChg>
      <pc:sldChg chg="del">
        <pc:chgData name="Anuj Kumar" userId="fbbf561fc1d5fd09" providerId="LiveId" clId="{4F76A687-43B8-409D-9CAF-E8BC903A1F6F}" dt="2023-04-28T07:09:59.214" v="12" actId="47"/>
        <pc:sldMkLst>
          <pc:docMk/>
          <pc:sldMk cId="4253486291" sldId="37328"/>
        </pc:sldMkLst>
      </pc:sldChg>
      <pc:sldChg chg="del">
        <pc:chgData name="Anuj Kumar" userId="fbbf561fc1d5fd09" providerId="LiveId" clId="{4F76A687-43B8-409D-9CAF-E8BC903A1F6F}" dt="2023-04-28T07:09:59.214" v="12" actId="47"/>
        <pc:sldMkLst>
          <pc:docMk/>
          <pc:sldMk cId="2283148503" sldId="37329"/>
        </pc:sldMkLst>
      </pc:sldChg>
      <pc:sldChg chg="add">
        <pc:chgData name="Anuj Kumar" userId="fbbf561fc1d5fd09" providerId="LiveId" clId="{4F76A687-43B8-409D-9CAF-E8BC903A1F6F}" dt="2023-04-28T07:40:12.334" v="13"/>
        <pc:sldMkLst>
          <pc:docMk/>
          <pc:sldMk cId="4188474340" sldId="37329"/>
        </pc:sldMkLst>
      </pc:sldChg>
      <pc:sldChg chg="del">
        <pc:chgData name="Anuj Kumar" userId="fbbf561fc1d5fd09" providerId="LiveId" clId="{4F76A687-43B8-409D-9CAF-E8BC903A1F6F}" dt="2023-04-28T07:09:59.214" v="12" actId="47"/>
        <pc:sldMkLst>
          <pc:docMk/>
          <pc:sldMk cId="1770966857" sldId="37331"/>
        </pc:sldMkLst>
      </pc:sldChg>
      <pc:sldChg chg="del">
        <pc:chgData name="Anuj Kumar" userId="fbbf561fc1d5fd09" providerId="LiveId" clId="{4F76A687-43B8-409D-9CAF-E8BC903A1F6F}" dt="2023-04-28T07:09:59.214" v="12" actId="47"/>
        <pc:sldMkLst>
          <pc:docMk/>
          <pc:sldMk cId="2700039361" sldId="37332"/>
        </pc:sldMkLst>
      </pc:sldChg>
      <pc:sldChg chg="add">
        <pc:chgData name="Anuj Kumar" userId="fbbf561fc1d5fd09" providerId="LiveId" clId="{4F76A687-43B8-409D-9CAF-E8BC903A1F6F}" dt="2023-04-28T07:40:12.334" v="13"/>
        <pc:sldMkLst>
          <pc:docMk/>
          <pc:sldMk cId="4048474506" sldId="37332"/>
        </pc:sldMkLst>
      </pc:sldChg>
      <pc:sldChg chg="del">
        <pc:chgData name="Anuj Kumar" userId="fbbf561fc1d5fd09" providerId="LiveId" clId="{4F76A687-43B8-409D-9CAF-E8BC903A1F6F}" dt="2023-04-28T07:09:59.214" v="12" actId="47"/>
        <pc:sldMkLst>
          <pc:docMk/>
          <pc:sldMk cId="3056985440" sldId="37336"/>
        </pc:sldMkLst>
      </pc:sldChg>
      <pc:sldChg chg="add">
        <pc:chgData name="Anuj Kumar" userId="fbbf561fc1d5fd09" providerId="LiveId" clId="{4F76A687-43B8-409D-9CAF-E8BC903A1F6F}" dt="2023-04-28T07:40:12.334" v="13"/>
        <pc:sldMkLst>
          <pc:docMk/>
          <pc:sldMk cId="2316406818" sldId="37337"/>
        </pc:sldMkLst>
      </pc:sldChg>
      <pc:sldChg chg="del">
        <pc:chgData name="Anuj Kumar" userId="fbbf561fc1d5fd09" providerId="LiveId" clId="{4F76A687-43B8-409D-9CAF-E8BC903A1F6F}" dt="2023-04-28T07:09:59.214" v="12" actId="47"/>
        <pc:sldMkLst>
          <pc:docMk/>
          <pc:sldMk cId="2746577570" sldId="37338"/>
        </pc:sldMkLst>
      </pc:sldChg>
      <pc:sldChg chg="del">
        <pc:chgData name="Anuj Kumar" userId="fbbf561fc1d5fd09" providerId="LiveId" clId="{4F76A687-43B8-409D-9CAF-E8BC903A1F6F}" dt="2023-04-28T07:09:59.214" v="12" actId="47"/>
        <pc:sldMkLst>
          <pc:docMk/>
          <pc:sldMk cId="1570859383" sldId="37339"/>
        </pc:sldMkLst>
      </pc:sldChg>
      <pc:sldChg chg="add">
        <pc:chgData name="Anuj Kumar" userId="fbbf561fc1d5fd09" providerId="LiveId" clId="{4F76A687-43B8-409D-9CAF-E8BC903A1F6F}" dt="2023-04-28T07:40:12.334" v="13"/>
        <pc:sldMkLst>
          <pc:docMk/>
          <pc:sldMk cId="3195753407" sldId="37340"/>
        </pc:sldMkLst>
      </pc:sldChg>
      <pc:sldChg chg="del">
        <pc:chgData name="Anuj Kumar" userId="fbbf561fc1d5fd09" providerId="LiveId" clId="{4F76A687-43B8-409D-9CAF-E8BC903A1F6F}" dt="2023-04-28T07:09:59.214" v="12" actId="47"/>
        <pc:sldMkLst>
          <pc:docMk/>
          <pc:sldMk cId="3473770032" sldId="37340"/>
        </pc:sldMkLst>
      </pc:sldChg>
      <pc:sldChg chg="del">
        <pc:chgData name="Anuj Kumar" userId="fbbf561fc1d5fd09" providerId="LiveId" clId="{4F76A687-43B8-409D-9CAF-E8BC903A1F6F}" dt="2023-04-28T07:09:59.214" v="12" actId="47"/>
        <pc:sldMkLst>
          <pc:docMk/>
          <pc:sldMk cId="202972033" sldId="37341"/>
        </pc:sldMkLst>
      </pc:sldChg>
      <pc:sldChg chg="del">
        <pc:chgData name="Anuj Kumar" userId="fbbf561fc1d5fd09" providerId="LiveId" clId="{4F76A687-43B8-409D-9CAF-E8BC903A1F6F}" dt="2023-04-28T07:09:59.214" v="12" actId="47"/>
        <pc:sldMkLst>
          <pc:docMk/>
          <pc:sldMk cId="1825966890" sldId="37345"/>
        </pc:sldMkLst>
      </pc:sldChg>
      <pc:sldChg chg="del">
        <pc:chgData name="Anuj Kumar" userId="fbbf561fc1d5fd09" providerId="LiveId" clId="{4F76A687-43B8-409D-9CAF-E8BC903A1F6F}" dt="2023-04-28T07:09:59.214" v="12" actId="47"/>
        <pc:sldMkLst>
          <pc:docMk/>
          <pc:sldMk cId="323931855" sldId="37346"/>
        </pc:sldMkLst>
      </pc:sldChg>
      <pc:sldChg chg="add">
        <pc:chgData name="Anuj Kumar" userId="fbbf561fc1d5fd09" providerId="LiveId" clId="{4F76A687-43B8-409D-9CAF-E8BC903A1F6F}" dt="2023-04-28T07:40:12.334" v="13"/>
        <pc:sldMkLst>
          <pc:docMk/>
          <pc:sldMk cId="3648416694" sldId="37346"/>
        </pc:sldMkLst>
      </pc:sldChg>
      <pc:sldChg chg="del">
        <pc:chgData name="Anuj Kumar" userId="fbbf561fc1d5fd09" providerId="LiveId" clId="{4F76A687-43B8-409D-9CAF-E8BC903A1F6F}" dt="2023-04-28T07:09:59.214" v="12" actId="47"/>
        <pc:sldMkLst>
          <pc:docMk/>
          <pc:sldMk cId="3962130915" sldId="37347"/>
        </pc:sldMkLst>
      </pc:sldChg>
      <pc:sldChg chg="del">
        <pc:chgData name="Anuj Kumar" userId="fbbf561fc1d5fd09" providerId="LiveId" clId="{4F76A687-43B8-409D-9CAF-E8BC903A1F6F}" dt="2023-04-28T07:09:59.214" v="12" actId="47"/>
        <pc:sldMkLst>
          <pc:docMk/>
          <pc:sldMk cId="1247142039" sldId="37348"/>
        </pc:sldMkLst>
      </pc:sldChg>
      <pc:sldChg chg="del">
        <pc:chgData name="Anuj Kumar" userId="fbbf561fc1d5fd09" providerId="LiveId" clId="{4F76A687-43B8-409D-9CAF-E8BC903A1F6F}" dt="2023-04-28T07:09:59.214" v="12" actId="47"/>
        <pc:sldMkLst>
          <pc:docMk/>
          <pc:sldMk cId="3099159489" sldId="37349"/>
        </pc:sldMkLst>
      </pc:sldChg>
      <pc:sldChg chg="add">
        <pc:chgData name="Anuj Kumar" userId="fbbf561fc1d5fd09" providerId="LiveId" clId="{4F76A687-43B8-409D-9CAF-E8BC903A1F6F}" dt="2023-04-28T07:40:12.334" v="13"/>
        <pc:sldMkLst>
          <pc:docMk/>
          <pc:sldMk cId="3634317631" sldId="37349"/>
        </pc:sldMkLst>
      </pc:sldChg>
      <pc:sldChg chg="del">
        <pc:chgData name="Anuj Kumar" userId="fbbf561fc1d5fd09" providerId="LiveId" clId="{4F76A687-43B8-409D-9CAF-E8BC903A1F6F}" dt="2023-04-28T07:09:59.214" v="12" actId="47"/>
        <pc:sldMkLst>
          <pc:docMk/>
          <pc:sldMk cId="117845405" sldId="37350"/>
        </pc:sldMkLst>
      </pc:sldChg>
      <pc:sldChg chg="add">
        <pc:chgData name="Anuj Kumar" userId="fbbf561fc1d5fd09" providerId="LiveId" clId="{4F76A687-43B8-409D-9CAF-E8BC903A1F6F}" dt="2023-04-28T07:40:12.334" v="13"/>
        <pc:sldMkLst>
          <pc:docMk/>
          <pc:sldMk cId="1687202333" sldId="37353"/>
        </pc:sldMkLst>
      </pc:sldChg>
      <pc:sldChg chg="del">
        <pc:chgData name="Anuj Kumar" userId="fbbf561fc1d5fd09" providerId="LiveId" clId="{4F76A687-43B8-409D-9CAF-E8BC903A1F6F}" dt="2023-04-28T07:09:59.214" v="12" actId="47"/>
        <pc:sldMkLst>
          <pc:docMk/>
          <pc:sldMk cId="1788725980" sldId="37353"/>
        </pc:sldMkLst>
      </pc:sldChg>
      <pc:sldChg chg="del">
        <pc:chgData name="Anuj Kumar" userId="fbbf561fc1d5fd09" providerId="LiveId" clId="{4F76A687-43B8-409D-9CAF-E8BC903A1F6F}" dt="2023-04-28T07:09:59.214" v="12" actId="47"/>
        <pc:sldMkLst>
          <pc:docMk/>
          <pc:sldMk cId="363755530" sldId="37354"/>
        </pc:sldMkLst>
      </pc:sldChg>
      <pc:sldChg chg="del">
        <pc:chgData name="Anuj Kumar" userId="fbbf561fc1d5fd09" providerId="LiveId" clId="{4F76A687-43B8-409D-9CAF-E8BC903A1F6F}" dt="2023-04-28T07:09:59.214" v="12" actId="47"/>
        <pc:sldMkLst>
          <pc:docMk/>
          <pc:sldMk cId="1184533171" sldId="37357"/>
        </pc:sldMkLst>
      </pc:sldChg>
      <pc:sldChg chg="del">
        <pc:chgData name="Anuj Kumar" userId="fbbf561fc1d5fd09" providerId="LiveId" clId="{4F76A687-43B8-409D-9CAF-E8BC903A1F6F}" dt="2023-04-28T07:09:59.214" v="12" actId="47"/>
        <pc:sldMkLst>
          <pc:docMk/>
          <pc:sldMk cId="3848457351" sldId="37358"/>
        </pc:sldMkLst>
      </pc:sldChg>
      <pc:sldChg chg="add">
        <pc:chgData name="Anuj Kumar" userId="fbbf561fc1d5fd09" providerId="LiveId" clId="{4F76A687-43B8-409D-9CAF-E8BC903A1F6F}" dt="2023-04-28T07:40:12.334" v="13"/>
        <pc:sldMkLst>
          <pc:docMk/>
          <pc:sldMk cId="2262792997" sldId="37359"/>
        </pc:sldMkLst>
      </pc:sldChg>
      <pc:sldChg chg="del">
        <pc:chgData name="Anuj Kumar" userId="fbbf561fc1d5fd09" providerId="LiveId" clId="{4F76A687-43B8-409D-9CAF-E8BC903A1F6F}" dt="2023-04-28T07:09:59.214" v="12" actId="47"/>
        <pc:sldMkLst>
          <pc:docMk/>
          <pc:sldMk cId="3022009044" sldId="37359"/>
        </pc:sldMkLst>
      </pc:sldChg>
      <pc:sldChg chg="del">
        <pc:chgData name="Anuj Kumar" userId="fbbf561fc1d5fd09" providerId="LiveId" clId="{4F76A687-43B8-409D-9CAF-E8BC903A1F6F}" dt="2023-04-28T07:09:59.214" v="12" actId="47"/>
        <pc:sldMkLst>
          <pc:docMk/>
          <pc:sldMk cId="2945883038" sldId="37360"/>
        </pc:sldMkLst>
      </pc:sldChg>
      <pc:sldChg chg="add">
        <pc:chgData name="Anuj Kumar" userId="fbbf561fc1d5fd09" providerId="LiveId" clId="{4F76A687-43B8-409D-9CAF-E8BC903A1F6F}" dt="2023-04-28T07:40:12.334" v="13"/>
        <pc:sldMkLst>
          <pc:docMk/>
          <pc:sldMk cId="2027378442" sldId="37362"/>
        </pc:sldMkLst>
      </pc:sldChg>
      <pc:sldChg chg="del">
        <pc:chgData name="Anuj Kumar" userId="fbbf561fc1d5fd09" providerId="LiveId" clId="{4F76A687-43B8-409D-9CAF-E8BC903A1F6F}" dt="2023-04-28T07:09:59.214" v="12" actId="47"/>
        <pc:sldMkLst>
          <pc:docMk/>
          <pc:sldMk cId="2519237942" sldId="37363"/>
        </pc:sldMkLst>
      </pc:sldChg>
      <pc:sldChg chg="del">
        <pc:chgData name="Anuj Kumar" userId="fbbf561fc1d5fd09" providerId="LiveId" clId="{4F76A687-43B8-409D-9CAF-E8BC903A1F6F}" dt="2023-04-28T07:09:59.214" v="12" actId="47"/>
        <pc:sldMkLst>
          <pc:docMk/>
          <pc:sldMk cId="83178994" sldId="37364"/>
        </pc:sldMkLst>
      </pc:sldChg>
      <pc:sldChg chg="del">
        <pc:chgData name="Anuj Kumar" userId="fbbf561fc1d5fd09" providerId="LiveId" clId="{4F76A687-43B8-409D-9CAF-E8BC903A1F6F}" dt="2023-04-28T07:09:59.214" v="12" actId="47"/>
        <pc:sldMkLst>
          <pc:docMk/>
          <pc:sldMk cId="30779192" sldId="37365"/>
        </pc:sldMkLst>
      </pc:sldChg>
      <pc:sldChg chg="add">
        <pc:chgData name="Anuj Kumar" userId="fbbf561fc1d5fd09" providerId="LiveId" clId="{4F76A687-43B8-409D-9CAF-E8BC903A1F6F}" dt="2023-04-28T07:40:12.334" v="13"/>
        <pc:sldMkLst>
          <pc:docMk/>
          <pc:sldMk cId="2042435091" sldId="37365"/>
        </pc:sldMkLst>
      </pc:sldChg>
      <pc:sldChg chg="del">
        <pc:chgData name="Anuj Kumar" userId="fbbf561fc1d5fd09" providerId="LiveId" clId="{4F76A687-43B8-409D-9CAF-E8BC903A1F6F}" dt="2023-04-28T07:09:59.214" v="12" actId="47"/>
        <pc:sldMkLst>
          <pc:docMk/>
          <pc:sldMk cId="3860104484" sldId="37366"/>
        </pc:sldMkLst>
      </pc:sldChg>
      <pc:sldChg chg="add">
        <pc:chgData name="Anuj Kumar" userId="fbbf561fc1d5fd09" providerId="LiveId" clId="{4F76A687-43B8-409D-9CAF-E8BC903A1F6F}" dt="2023-04-28T07:40:12.334" v="13"/>
        <pc:sldMkLst>
          <pc:docMk/>
          <pc:sldMk cId="3403605012" sldId="37368"/>
        </pc:sldMkLst>
      </pc:sldChg>
      <pc:sldChg chg="del">
        <pc:chgData name="Anuj Kumar" userId="fbbf561fc1d5fd09" providerId="LiveId" clId="{4F76A687-43B8-409D-9CAF-E8BC903A1F6F}" dt="2023-04-28T07:09:59.214" v="12" actId="47"/>
        <pc:sldMkLst>
          <pc:docMk/>
          <pc:sldMk cId="3419566099" sldId="37369"/>
        </pc:sldMkLst>
      </pc:sldChg>
      <pc:sldChg chg="add">
        <pc:chgData name="Anuj Kumar" userId="fbbf561fc1d5fd09" providerId="LiveId" clId="{4F76A687-43B8-409D-9CAF-E8BC903A1F6F}" dt="2023-04-28T07:40:12.334" v="13"/>
        <pc:sldMkLst>
          <pc:docMk/>
          <pc:sldMk cId="3975055684" sldId="37371"/>
        </pc:sldMkLst>
      </pc:sldChg>
      <pc:sldChg chg="del">
        <pc:chgData name="Anuj Kumar" userId="fbbf561fc1d5fd09" providerId="LiveId" clId="{4F76A687-43B8-409D-9CAF-E8BC903A1F6F}" dt="2023-04-28T07:09:59.214" v="12" actId="47"/>
        <pc:sldMkLst>
          <pc:docMk/>
          <pc:sldMk cId="325212524" sldId="37373"/>
        </pc:sldMkLst>
      </pc:sldChg>
      <pc:sldChg chg="del">
        <pc:chgData name="Anuj Kumar" userId="fbbf561fc1d5fd09" providerId="LiveId" clId="{4F76A687-43B8-409D-9CAF-E8BC903A1F6F}" dt="2023-04-28T07:09:59.214" v="12" actId="47"/>
        <pc:sldMkLst>
          <pc:docMk/>
          <pc:sldMk cId="1071947781" sldId="37375"/>
        </pc:sldMkLst>
      </pc:sldChg>
      <pc:sldChg chg="add">
        <pc:chgData name="Anuj Kumar" userId="fbbf561fc1d5fd09" providerId="LiveId" clId="{4F76A687-43B8-409D-9CAF-E8BC903A1F6F}" dt="2023-04-28T07:40:12.334" v="13"/>
        <pc:sldMkLst>
          <pc:docMk/>
          <pc:sldMk cId="2681462746" sldId="37375"/>
        </pc:sldMkLst>
      </pc:sldChg>
      <pc:sldChg chg="del">
        <pc:chgData name="Anuj Kumar" userId="fbbf561fc1d5fd09" providerId="LiveId" clId="{4F76A687-43B8-409D-9CAF-E8BC903A1F6F}" dt="2023-04-28T07:09:59.214" v="12" actId="47"/>
        <pc:sldMkLst>
          <pc:docMk/>
          <pc:sldMk cId="255951864" sldId="37376"/>
        </pc:sldMkLst>
      </pc:sldChg>
      <pc:sldChg chg="del">
        <pc:chgData name="Anuj Kumar" userId="fbbf561fc1d5fd09" providerId="LiveId" clId="{4F76A687-43B8-409D-9CAF-E8BC903A1F6F}" dt="2023-04-28T07:09:59.214" v="12" actId="47"/>
        <pc:sldMkLst>
          <pc:docMk/>
          <pc:sldMk cId="3761394839" sldId="37378"/>
        </pc:sldMkLst>
      </pc:sldChg>
      <pc:sldChg chg="del">
        <pc:chgData name="Anuj Kumar" userId="fbbf561fc1d5fd09" providerId="LiveId" clId="{4F76A687-43B8-409D-9CAF-E8BC903A1F6F}" dt="2023-04-28T07:09:59.214" v="12" actId="47"/>
        <pc:sldMkLst>
          <pc:docMk/>
          <pc:sldMk cId="128606869" sldId="37381"/>
        </pc:sldMkLst>
      </pc:sldChg>
      <pc:sldChg chg="add">
        <pc:chgData name="Anuj Kumar" userId="fbbf561fc1d5fd09" providerId="LiveId" clId="{4F76A687-43B8-409D-9CAF-E8BC903A1F6F}" dt="2023-04-28T07:40:12.334" v="13"/>
        <pc:sldMkLst>
          <pc:docMk/>
          <pc:sldMk cId="1640166970" sldId="37381"/>
        </pc:sldMkLst>
      </pc:sldChg>
      <pc:sldChg chg="add">
        <pc:chgData name="Anuj Kumar" userId="fbbf561fc1d5fd09" providerId="LiveId" clId="{4F76A687-43B8-409D-9CAF-E8BC903A1F6F}" dt="2023-04-28T07:40:12.334" v="13"/>
        <pc:sldMkLst>
          <pc:docMk/>
          <pc:sldMk cId="421117487" sldId="37384"/>
        </pc:sldMkLst>
      </pc:sldChg>
      <pc:sldChg chg="del">
        <pc:chgData name="Anuj Kumar" userId="fbbf561fc1d5fd09" providerId="LiveId" clId="{4F76A687-43B8-409D-9CAF-E8BC903A1F6F}" dt="2023-04-28T07:09:59.214" v="12" actId="47"/>
        <pc:sldMkLst>
          <pc:docMk/>
          <pc:sldMk cId="1215306002" sldId="37384"/>
        </pc:sldMkLst>
      </pc:sldChg>
      <pc:sldChg chg="del">
        <pc:chgData name="Anuj Kumar" userId="fbbf561fc1d5fd09" providerId="LiveId" clId="{4F76A687-43B8-409D-9CAF-E8BC903A1F6F}" dt="2023-04-28T07:09:59.214" v="12" actId="47"/>
        <pc:sldMkLst>
          <pc:docMk/>
          <pc:sldMk cId="2166110894" sldId="37385"/>
        </pc:sldMkLst>
      </pc:sldChg>
      <pc:sldChg chg="del">
        <pc:chgData name="Anuj Kumar" userId="fbbf561fc1d5fd09" providerId="LiveId" clId="{4F76A687-43B8-409D-9CAF-E8BC903A1F6F}" dt="2023-04-28T07:09:59.214" v="12" actId="47"/>
        <pc:sldMkLst>
          <pc:docMk/>
          <pc:sldMk cId="1260808660" sldId="37386"/>
        </pc:sldMkLst>
      </pc:sldChg>
      <pc:sldChg chg="del">
        <pc:chgData name="Anuj Kumar" userId="fbbf561fc1d5fd09" providerId="LiveId" clId="{4F76A687-43B8-409D-9CAF-E8BC903A1F6F}" dt="2023-04-28T07:09:59.214" v="12" actId="47"/>
        <pc:sldMkLst>
          <pc:docMk/>
          <pc:sldMk cId="2304783203" sldId="37387"/>
        </pc:sldMkLst>
      </pc:sldChg>
      <pc:sldChg chg="del">
        <pc:chgData name="Anuj Kumar" userId="fbbf561fc1d5fd09" providerId="LiveId" clId="{4F76A687-43B8-409D-9CAF-E8BC903A1F6F}" dt="2023-04-28T07:09:59.214" v="12" actId="47"/>
        <pc:sldMkLst>
          <pc:docMk/>
          <pc:sldMk cId="1142756535" sldId="37388"/>
        </pc:sldMkLst>
      </pc:sldChg>
      <pc:sldChg chg="del">
        <pc:chgData name="Anuj Kumar" userId="fbbf561fc1d5fd09" providerId="LiveId" clId="{4F76A687-43B8-409D-9CAF-E8BC903A1F6F}" dt="2023-04-28T07:09:59.214" v="12" actId="47"/>
        <pc:sldMkLst>
          <pc:docMk/>
          <pc:sldMk cId="897087989" sldId="37390"/>
        </pc:sldMkLst>
      </pc:sldChg>
      <pc:sldChg chg="add">
        <pc:chgData name="Anuj Kumar" userId="fbbf561fc1d5fd09" providerId="LiveId" clId="{4F76A687-43B8-409D-9CAF-E8BC903A1F6F}" dt="2023-04-28T07:40:12.334" v="13"/>
        <pc:sldMkLst>
          <pc:docMk/>
          <pc:sldMk cId="1575419739" sldId="37390"/>
        </pc:sldMkLst>
      </pc:sldChg>
      <pc:sldChg chg="del">
        <pc:chgData name="Anuj Kumar" userId="fbbf561fc1d5fd09" providerId="LiveId" clId="{4F76A687-43B8-409D-9CAF-E8BC903A1F6F}" dt="2023-04-28T07:09:59.214" v="12" actId="47"/>
        <pc:sldMkLst>
          <pc:docMk/>
          <pc:sldMk cId="2977207507" sldId="37393"/>
        </pc:sldMkLst>
      </pc:sldChg>
      <pc:sldChg chg="add">
        <pc:chgData name="Anuj Kumar" userId="fbbf561fc1d5fd09" providerId="LiveId" clId="{4F76A687-43B8-409D-9CAF-E8BC903A1F6F}" dt="2023-04-28T07:40:12.334" v="13"/>
        <pc:sldMkLst>
          <pc:docMk/>
          <pc:sldMk cId="3092103047" sldId="37393"/>
        </pc:sldMkLst>
      </pc:sldChg>
      <pc:sldChg chg="del">
        <pc:chgData name="Anuj Kumar" userId="fbbf561fc1d5fd09" providerId="LiveId" clId="{4F76A687-43B8-409D-9CAF-E8BC903A1F6F}" dt="2023-04-28T07:09:59.214" v="12" actId="47"/>
        <pc:sldMkLst>
          <pc:docMk/>
          <pc:sldMk cId="2943105004" sldId="37398"/>
        </pc:sldMkLst>
      </pc:sldChg>
      <pc:sldChg chg="del">
        <pc:chgData name="Anuj Kumar" userId="fbbf561fc1d5fd09" providerId="LiveId" clId="{4F76A687-43B8-409D-9CAF-E8BC903A1F6F}" dt="2023-04-28T07:09:59.214" v="12" actId="47"/>
        <pc:sldMkLst>
          <pc:docMk/>
          <pc:sldMk cId="3463907181" sldId="37399"/>
        </pc:sldMkLst>
      </pc:sldChg>
      <pc:sldChg chg="del">
        <pc:chgData name="Anuj Kumar" userId="fbbf561fc1d5fd09" providerId="LiveId" clId="{4F76A687-43B8-409D-9CAF-E8BC903A1F6F}" dt="2023-04-28T07:09:59.214" v="12" actId="47"/>
        <pc:sldMkLst>
          <pc:docMk/>
          <pc:sldMk cId="3864830133" sldId="37400"/>
        </pc:sldMkLst>
      </pc:sldChg>
      <pc:sldChg chg="del">
        <pc:chgData name="Anuj Kumar" userId="fbbf561fc1d5fd09" providerId="LiveId" clId="{4F76A687-43B8-409D-9CAF-E8BC903A1F6F}" dt="2023-04-28T07:09:59.214" v="12" actId="47"/>
        <pc:sldMkLst>
          <pc:docMk/>
          <pc:sldMk cId="2848986513" sldId="37401"/>
        </pc:sldMkLst>
      </pc:sldChg>
      <pc:sldChg chg="add">
        <pc:chgData name="Anuj Kumar" userId="fbbf561fc1d5fd09" providerId="LiveId" clId="{4F76A687-43B8-409D-9CAF-E8BC903A1F6F}" dt="2023-04-28T07:40:12.334" v="13"/>
        <pc:sldMkLst>
          <pc:docMk/>
          <pc:sldMk cId="1930172863" sldId="37402"/>
        </pc:sldMkLst>
      </pc:sldChg>
      <pc:sldChg chg="del">
        <pc:chgData name="Anuj Kumar" userId="fbbf561fc1d5fd09" providerId="LiveId" clId="{4F76A687-43B8-409D-9CAF-E8BC903A1F6F}" dt="2023-04-28T07:09:59.214" v="12" actId="47"/>
        <pc:sldMkLst>
          <pc:docMk/>
          <pc:sldMk cId="2190680004" sldId="37402"/>
        </pc:sldMkLst>
      </pc:sldChg>
      <pc:sldChg chg="add">
        <pc:chgData name="Anuj Kumar" userId="fbbf561fc1d5fd09" providerId="LiveId" clId="{4F76A687-43B8-409D-9CAF-E8BC903A1F6F}" dt="2023-04-28T07:40:12.334" v="13"/>
        <pc:sldMkLst>
          <pc:docMk/>
          <pc:sldMk cId="286696808" sldId="37405"/>
        </pc:sldMkLst>
      </pc:sldChg>
      <pc:sldChg chg="add">
        <pc:chgData name="Anuj Kumar" userId="fbbf561fc1d5fd09" providerId="LiveId" clId="{4F76A687-43B8-409D-9CAF-E8BC903A1F6F}" dt="2023-04-28T07:40:12.334" v="13"/>
        <pc:sldMkLst>
          <pc:docMk/>
          <pc:sldMk cId="4057705333" sldId="37408"/>
        </pc:sldMkLst>
      </pc:sldChg>
      <pc:sldChg chg="modSp mod">
        <pc:chgData name="Anuj Kumar" userId="fbbf561fc1d5fd09" providerId="LiveId" clId="{4F76A687-43B8-409D-9CAF-E8BC903A1F6F}" dt="2023-04-28T07:09:50.502" v="11" actId="20577"/>
        <pc:sldMkLst>
          <pc:docMk/>
          <pc:sldMk cId="312246105" sldId="37430"/>
        </pc:sldMkLst>
        <pc:spChg chg="mod">
          <ac:chgData name="Anuj Kumar" userId="fbbf561fc1d5fd09" providerId="LiveId" clId="{4F76A687-43B8-409D-9CAF-E8BC903A1F6F}" dt="2023-04-28T07:09:50.502" v="11" actId="20577"/>
          <ac:spMkLst>
            <pc:docMk/>
            <pc:sldMk cId="312246105" sldId="37430"/>
            <ac:spMk id="7" creationId="{00000000-0000-0000-0000-000000000000}"/>
          </ac:spMkLst>
        </pc:spChg>
      </pc:sldChg>
      <pc:sldChg chg="add del">
        <pc:chgData name="Anuj Kumar" userId="fbbf561fc1d5fd09" providerId="LiveId" clId="{4F76A687-43B8-409D-9CAF-E8BC903A1F6F}" dt="2023-04-28T07:48:42.025" v="126" actId="2696"/>
        <pc:sldMkLst>
          <pc:docMk/>
          <pc:sldMk cId="167609927" sldId="37469"/>
        </pc:sldMkLst>
      </pc:sldChg>
      <pc:sldChg chg="add del">
        <pc:chgData name="Anuj Kumar" userId="fbbf561fc1d5fd09" providerId="LiveId" clId="{4F76A687-43B8-409D-9CAF-E8BC903A1F6F}" dt="2023-04-28T07:50:35.912" v="154" actId="2696"/>
        <pc:sldMkLst>
          <pc:docMk/>
          <pc:sldMk cId="413114163" sldId="37469"/>
        </pc:sldMkLst>
      </pc:sldChg>
      <pc:sldChg chg="add del">
        <pc:chgData name="Anuj Kumar" userId="fbbf561fc1d5fd09" providerId="LiveId" clId="{4F76A687-43B8-409D-9CAF-E8BC903A1F6F}" dt="2023-04-28T07:49:39.212" v="139" actId="2696"/>
        <pc:sldMkLst>
          <pc:docMk/>
          <pc:sldMk cId="784520003" sldId="37469"/>
        </pc:sldMkLst>
      </pc:sldChg>
      <pc:sldChg chg="modSp add mod">
        <pc:chgData name="Anuj Kumar" userId="fbbf561fc1d5fd09" providerId="LiveId" clId="{4F76A687-43B8-409D-9CAF-E8BC903A1F6F}" dt="2023-04-28T07:51:02.144" v="161" actId="20577"/>
        <pc:sldMkLst>
          <pc:docMk/>
          <pc:sldMk cId="2902415465" sldId="37469"/>
        </pc:sldMkLst>
        <pc:spChg chg="mod">
          <ac:chgData name="Anuj Kumar" userId="fbbf561fc1d5fd09" providerId="LiveId" clId="{4F76A687-43B8-409D-9CAF-E8BC903A1F6F}" dt="2023-04-28T07:51:02.144" v="161" actId="20577"/>
          <ac:spMkLst>
            <pc:docMk/>
            <pc:sldMk cId="2902415465" sldId="37469"/>
            <ac:spMk id="10" creationId="{7A2A7EC3-852A-5A16-F0B5-3531D0D66745}"/>
          </ac:spMkLst>
        </pc:spChg>
      </pc:sldChg>
      <pc:sldChg chg="add del">
        <pc:chgData name="Anuj Kumar" userId="fbbf561fc1d5fd09" providerId="LiveId" clId="{4F76A687-43B8-409D-9CAF-E8BC903A1F6F}" dt="2023-04-28T07:49:57.852" v="143" actId="2696"/>
        <pc:sldMkLst>
          <pc:docMk/>
          <pc:sldMk cId="3743699404" sldId="37469"/>
        </pc:sldMkLst>
      </pc:sldChg>
      <pc:sldChg chg="add del">
        <pc:chgData name="Anuj Kumar" userId="fbbf561fc1d5fd09" providerId="LiveId" clId="{4F76A687-43B8-409D-9CAF-E8BC903A1F6F}" dt="2023-04-28T07:50:35.912" v="154" actId="2696"/>
        <pc:sldMkLst>
          <pc:docMk/>
          <pc:sldMk cId="28504102" sldId="37493"/>
        </pc:sldMkLst>
      </pc:sldChg>
      <pc:sldChg chg="add del">
        <pc:chgData name="Anuj Kumar" userId="fbbf561fc1d5fd09" providerId="LiveId" clId="{4F76A687-43B8-409D-9CAF-E8BC903A1F6F}" dt="2023-04-28T07:48:42.025" v="126" actId="2696"/>
        <pc:sldMkLst>
          <pc:docMk/>
          <pc:sldMk cId="1267764276" sldId="37493"/>
        </pc:sldMkLst>
      </pc:sldChg>
      <pc:sldChg chg="modSp add mod">
        <pc:chgData name="Anuj Kumar" userId="fbbf561fc1d5fd09" providerId="LiveId" clId="{4F76A687-43B8-409D-9CAF-E8BC903A1F6F}" dt="2023-04-28T07:51:05.856" v="165" actId="20577"/>
        <pc:sldMkLst>
          <pc:docMk/>
          <pc:sldMk cId="1358445612" sldId="37493"/>
        </pc:sldMkLst>
        <pc:spChg chg="mod">
          <ac:chgData name="Anuj Kumar" userId="fbbf561fc1d5fd09" providerId="LiveId" clId="{4F76A687-43B8-409D-9CAF-E8BC903A1F6F}" dt="2023-04-28T07:51:05.856" v="165" actId="20577"/>
          <ac:spMkLst>
            <pc:docMk/>
            <pc:sldMk cId="1358445612" sldId="37493"/>
            <ac:spMk id="10" creationId="{7A2A7EC3-852A-5A16-F0B5-3531D0D66745}"/>
          </ac:spMkLst>
        </pc:spChg>
      </pc:sldChg>
      <pc:sldChg chg="add del">
        <pc:chgData name="Anuj Kumar" userId="fbbf561fc1d5fd09" providerId="LiveId" clId="{4F76A687-43B8-409D-9CAF-E8BC903A1F6F}" dt="2023-04-28T07:49:57.852" v="143" actId="2696"/>
        <pc:sldMkLst>
          <pc:docMk/>
          <pc:sldMk cId="3695571672" sldId="37493"/>
        </pc:sldMkLst>
      </pc:sldChg>
      <pc:sldChg chg="add del">
        <pc:chgData name="Anuj Kumar" userId="fbbf561fc1d5fd09" providerId="LiveId" clId="{4F76A687-43B8-409D-9CAF-E8BC903A1F6F}" dt="2023-04-28T07:49:39.212" v="139" actId="2696"/>
        <pc:sldMkLst>
          <pc:docMk/>
          <pc:sldMk cId="4125173754" sldId="37493"/>
        </pc:sldMkLst>
      </pc:sldChg>
      <pc:sldChg chg="modSp add mod">
        <pc:chgData name="Anuj Kumar" userId="fbbf561fc1d5fd09" providerId="LiveId" clId="{4F76A687-43B8-409D-9CAF-E8BC903A1F6F}" dt="2023-04-28T07:47:27.212" v="114" actId="6549"/>
        <pc:sldMkLst>
          <pc:docMk/>
          <pc:sldMk cId="3443203163" sldId="37496"/>
        </pc:sldMkLst>
        <pc:spChg chg="mod">
          <ac:chgData name="Anuj Kumar" userId="fbbf561fc1d5fd09" providerId="LiveId" clId="{4F76A687-43B8-409D-9CAF-E8BC903A1F6F}" dt="2023-04-28T07:47:27.212" v="114" actId="6549"/>
          <ac:spMkLst>
            <pc:docMk/>
            <pc:sldMk cId="3443203163" sldId="37496"/>
            <ac:spMk id="10" creationId="{7A2A7EC3-852A-5A16-F0B5-3531D0D66745}"/>
          </ac:spMkLst>
        </pc:spChg>
      </pc:sldChg>
      <pc:sldChg chg="add del">
        <pc:chgData name="Anuj Kumar" userId="fbbf561fc1d5fd09" providerId="LiveId" clId="{4F76A687-43B8-409D-9CAF-E8BC903A1F6F}" dt="2023-04-28T07:47:13.552" v="110" actId="2696"/>
        <pc:sldMkLst>
          <pc:docMk/>
          <pc:sldMk cId="4269380074" sldId="37496"/>
        </pc:sldMkLst>
      </pc:sldChg>
      <pc:sldChg chg="add del">
        <pc:chgData name="Anuj Kumar" userId="fbbf561fc1d5fd09" providerId="LiveId" clId="{4F76A687-43B8-409D-9CAF-E8BC903A1F6F}" dt="2023-04-28T07:42:30.341" v="38" actId="2696"/>
        <pc:sldMkLst>
          <pc:docMk/>
          <pc:sldMk cId="281536220" sldId="37545"/>
        </pc:sldMkLst>
      </pc:sldChg>
      <pc:sldChg chg="modSp add mod">
        <pc:chgData name="Anuj Kumar" userId="fbbf561fc1d5fd09" providerId="LiveId" clId="{4F76A687-43B8-409D-9CAF-E8BC903A1F6F}" dt="2023-04-28T07:43:23.762" v="52" actId="20577"/>
        <pc:sldMkLst>
          <pc:docMk/>
          <pc:sldMk cId="1041028170" sldId="37545"/>
        </pc:sldMkLst>
        <pc:spChg chg="mod">
          <ac:chgData name="Anuj Kumar" userId="fbbf561fc1d5fd09" providerId="LiveId" clId="{4F76A687-43B8-409D-9CAF-E8BC903A1F6F}" dt="2023-04-28T07:43:23.762" v="52" actId="20577"/>
          <ac:spMkLst>
            <pc:docMk/>
            <pc:sldMk cId="1041028170" sldId="37545"/>
            <ac:spMk id="10" creationId="{7A2A7EC3-852A-5A16-F0B5-3531D0D66745}"/>
          </ac:spMkLst>
        </pc:spChg>
      </pc:sldChg>
      <pc:sldChg chg="add del">
        <pc:chgData name="Anuj Kumar" userId="fbbf561fc1d5fd09" providerId="LiveId" clId="{4F76A687-43B8-409D-9CAF-E8BC903A1F6F}" dt="2023-04-28T07:43:08.843" v="48" actId="2696"/>
        <pc:sldMkLst>
          <pc:docMk/>
          <pc:sldMk cId="1838348719" sldId="37545"/>
        </pc:sldMkLst>
      </pc:sldChg>
      <pc:sldChg chg="add del">
        <pc:chgData name="Anuj Kumar" userId="fbbf561fc1d5fd09" providerId="LiveId" clId="{4F76A687-43B8-409D-9CAF-E8BC903A1F6F}" dt="2023-04-28T07:42:50.954" v="43" actId="2696"/>
        <pc:sldMkLst>
          <pc:docMk/>
          <pc:sldMk cId="2864514251" sldId="37545"/>
        </pc:sldMkLst>
      </pc:sldChg>
      <pc:sldChg chg="add">
        <pc:chgData name="Anuj Kumar" userId="fbbf561fc1d5fd09" providerId="LiveId" clId="{4F76A687-43B8-409D-9CAF-E8BC903A1F6F}" dt="2023-04-28T07:40:12.334" v="13"/>
        <pc:sldMkLst>
          <pc:docMk/>
          <pc:sldMk cId="1296251099" sldId="37579"/>
        </pc:sldMkLst>
      </pc:sldChg>
      <pc:sldChg chg="add">
        <pc:chgData name="Anuj Kumar" userId="fbbf561fc1d5fd09" providerId="LiveId" clId="{4F76A687-43B8-409D-9CAF-E8BC903A1F6F}" dt="2023-04-28T07:40:12.334" v="13"/>
        <pc:sldMkLst>
          <pc:docMk/>
          <pc:sldMk cId="514248504" sldId="37580"/>
        </pc:sldMkLst>
      </pc:sldChg>
      <pc:sldChg chg="add">
        <pc:chgData name="Anuj Kumar" userId="fbbf561fc1d5fd09" providerId="LiveId" clId="{4F76A687-43B8-409D-9CAF-E8BC903A1F6F}" dt="2023-04-28T07:40:12.334" v="13"/>
        <pc:sldMkLst>
          <pc:docMk/>
          <pc:sldMk cId="826588008" sldId="37581"/>
        </pc:sldMkLst>
      </pc:sldChg>
      <pc:sldChg chg="add">
        <pc:chgData name="Anuj Kumar" userId="fbbf561fc1d5fd09" providerId="LiveId" clId="{4F76A687-43B8-409D-9CAF-E8BC903A1F6F}" dt="2023-04-28T07:40:12.334" v="13"/>
        <pc:sldMkLst>
          <pc:docMk/>
          <pc:sldMk cId="1960676016" sldId="37584"/>
        </pc:sldMkLst>
      </pc:sldChg>
      <pc:sldChg chg="add">
        <pc:chgData name="Anuj Kumar" userId="fbbf561fc1d5fd09" providerId="LiveId" clId="{4F76A687-43B8-409D-9CAF-E8BC903A1F6F}" dt="2023-04-28T07:40:12.334" v="13"/>
        <pc:sldMkLst>
          <pc:docMk/>
          <pc:sldMk cId="2908487501" sldId="37585"/>
        </pc:sldMkLst>
      </pc:sldChg>
      <pc:sldChg chg="add">
        <pc:chgData name="Anuj Kumar" userId="fbbf561fc1d5fd09" providerId="LiveId" clId="{4F76A687-43B8-409D-9CAF-E8BC903A1F6F}" dt="2023-04-28T07:40:12.334" v="13"/>
        <pc:sldMkLst>
          <pc:docMk/>
          <pc:sldMk cId="1249480572" sldId="37586"/>
        </pc:sldMkLst>
      </pc:sldChg>
      <pc:sldChg chg="add">
        <pc:chgData name="Anuj Kumar" userId="fbbf561fc1d5fd09" providerId="LiveId" clId="{4F76A687-43B8-409D-9CAF-E8BC903A1F6F}" dt="2023-04-28T07:40:12.334" v="13"/>
        <pc:sldMkLst>
          <pc:docMk/>
          <pc:sldMk cId="2591226734" sldId="37587"/>
        </pc:sldMkLst>
      </pc:sldChg>
      <pc:sldChg chg="add">
        <pc:chgData name="Anuj Kumar" userId="fbbf561fc1d5fd09" providerId="LiveId" clId="{4F76A687-43B8-409D-9CAF-E8BC903A1F6F}" dt="2023-04-28T07:40:12.334" v="13"/>
        <pc:sldMkLst>
          <pc:docMk/>
          <pc:sldMk cId="2162708207" sldId="37589"/>
        </pc:sldMkLst>
      </pc:sldChg>
      <pc:sldChg chg="add">
        <pc:chgData name="Anuj Kumar" userId="fbbf561fc1d5fd09" providerId="LiveId" clId="{4F76A687-43B8-409D-9CAF-E8BC903A1F6F}" dt="2023-04-28T07:40:12.334" v="13"/>
        <pc:sldMkLst>
          <pc:docMk/>
          <pc:sldMk cId="466450535" sldId="37590"/>
        </pc:sldMkLst>
      </pc:sldChg>
      <pc:sldChg chg="add">
        <pc:chgData name="Anuj Kumar" userId="fbbf561fc1d5fd09" providerId="LiveId" clId="{4F76A687-43B8-409D-9CAF-E8BC903A1F6F}" dt="2023-04-28T07:40:12.334" v="13"/>
        <pc:sldMkLst>
          <pc:docMk/>
          <pc:sldMk cId="3628601724" sldId="37592"/>
        </pc:sldMkLst>
      </pc:sldChg>
      <pc:sldChg chg="add">
        <pc:chgData name="Anuj Kumar" userId="fbbf561fc1d5fd09" providerId="LiveId" clId="{4F76A687-43B8-409D-9CAF-E8BC903A1F6F}" dt="2023-04-28T07:40:12.334" v="13"/>
        <pc:sldMkLst>
          <pc:docMk/>
          <pc:sldMk cId="634794922" sldId="37593"/>
        </pc:sldMkLst>
      </pc:sldChg>
      <pc:sldChg chg="add">
        <pc:chgData name="Anuj Kumar" userId="fbbf561fc1d5fd09" providerId="LiveId" clId="{4F76A687-43B8-409D-9CAF-E8BC903A1F6F}" dt="2023-04-28T07:40:12.334" v="13"/>
        <pc:sldMkLst>
          <pc:docMk/>
          <pc:sldMk cId="900606567" sldId="37595"/>
        </pc:sldMkLst>
      </pc:sldChg>
      <pc:sldChg chg="add">
        <pc:chgData name="Anuj Kumar" userId="fbbf561fc1d5fd09" providerId="LiveId" clId="{4F76A687-43B8-409D-9CAF-E8BC903A1F6F}" dt="2023-04-28T07:40:12.334" v="13"/>
        <pc:sldMkLst>
          <pc:docMk/>
          <pc:sldMk cId="582726434" sldId="37596"/>
        </pc:sldMkLst>
      </pc:sldChg>
      <pc:sldChg chg="add">
        <pc:chgData name="Anuj Kumar" userId="fbbf561fc1d5fd09" providerId="LiveId" clId="{4F76A687-43B8-409D-9CAF-E8BC903A1F6F}" dt="2023-04-28T07:40:12.334" v="13"/>
        <pc:sldMkLst>
          <pc:docMk/>
          <pc:sldMk cId="635436911" sldId="37598"/>
        </pc:sldMkLst>
      </pc:sldChg>
      <pc:sldChg chg="add">
        <pc:chgData name="Anuj Kumar" userId="fbbf561fc1d5fd09" providerId="LiveId" clId="{4F76A687-43B8-409D-9CAF-E8BC903A1F6F}" dt="2023-04-28T07:40:12.334" v="13"/>
        <pc:sldMkLst>
          <pc:docMk/>
          <pc:sldMk cId="2926076575" sldId="37599"/>
        </pc:sldMkLst>
      </pc:sldChg>
      <pc:sldChg chg="add">
        <pc:chgData name="Anuj Kumar" userId="fbbf561fc1d5fd09" providerId="LiveId" clId="{4F76A687-43B8-409D-9CAF-E8BC903A1F6F}" dt="2023-04-28T07:40:12.334" v="13"/>
        <pc:sldMkLst>
          <pc:docMk/>
          <pc:sldMk cId="4026528831" sldId="37600"/>
        </pc:sldMkLst>
      </pc:sldChg>
      <pc:sldChg chg="add">
        <pc:chgData name="Anuj Kumar" userId="fbbf561fc1d5fd09" providerId="LiveId" clId="{4F76A687-43B8-409D-9CAF-E8BC903A1F6F}" dt="2023-04-28T07:40:12.334" v="13"/>
        <pc:sldMkLst>
          <pc:docMk/>
          <pc:sldMk cId="1667456653" sldId="37602"/>
        </pc:sldMkLst>
      </pc:sldChg>
      <pc:sldChg chg="add">
        <pc:chgData name="Anuj Kumar" userId="fbbf561fc1d5fd09" providerId="LiveId" clId="{4F76A687-43B8-409D-9CAF-E8BC903A1F6F}" dt="2023-04-28T07:40:12.334" v="13"/>
        <pc:sldMkLst>
          <pc:docMk/>
          <pc:sldMk cId="172761122" sldId="37603"/>
        </pc:sldMkLst>
      </pc:sldChg>
      <pc:sldChg chg="add">
        <pc:chgData name="Anuj Kumar" userId="fbbf561fc1d5fd09" providerId="LiveId" clId="{4F76A687-43B8-409D-9CAF-E8BC903A1F6F}" dt="2023-04-28T07:40:12.334" v="13"/>
        <pc:sldMkLst>
          <pc:docMk/>
          <pc:sldMk cId="2947889068" sldId="37604"/>
        </pc:sldMkLst>
      </pc:sldChg>
      <pc:sldChg chg="add">
        <pc:chgData name="Anuj Kumar" userId="fbbf561fc1d5fd09" providerId="LiveId" clId="{4F76A687-43B8-409D-9CAF-E8BC903A1F6F}" dt="2023-04-28T07:40:12.334" v="13"/>
        <pc:sldMkLst>
          <pc:docMk/>
          <pc:sldMk cId="3734291266" sldId="37605"/>
        </pc:sldMkLst>
      </pc:sldChg>
      <pc:sldChg chg="add">
        <pc:chgData name="Anuj Kumar" userId="fbbf561fc1d5fd09" providerId="LiveId" clId="{4F76A687-43B8-409D-9CAF-E8BC903A1F6F}" dt="2023-04-28T07:40:12.334" v="13"/>
        <pc:sldMkLst>
          <pc:docMk/>
          <pc:sldMk cId="206335912" sldId="37607"/>
        </pc:sldMkLst>
      </pc:sldChg>
      <pc:sldChg chg="add">
        <pc:chgData name="Anuj Kumar" userId="fbbf561fc1d5fd09" providerId="LiveId" clId="{4F76A687-43B8-409D-9CAF-E8BC903A1F6F}" dt="2023-04-28T07:40:12.334" v="13"/>
        <pc:sldMkLst>
          <pc:docMk/>
          <pc:sldMk cId="4253370616" sldId="37608"/>
        </pc:sldMkLst>
      </pc:sldChg>
      <pc:sldChg chg="add">
        <pc:chgData name="Anuj Kumar" userId="fbbf561fc1d5fd09" providerId="LiveId" clId="{4F76A687-43B8-409D-9CAF-E8BC903A1F6F}" dt="2023-04-28T07:40:12.334" v="13"/>
        <pc:sldMkLst>
          <pc:docMk/>
          <pc:sldMk cId="1199698141" sldId="37610"/>
        </pc:sldMkLst>
      </pc:sldChg>
      <pc:sldChg chg="add">
        <pc:chgData name="Anuj Kumar" userId="fbbf561fc1d5fd09" providerId="LiveId" clId="{4F76A687-43B8-409D-9CAF-E8BC903A1F6F}" dt="2023-04-28T07:40:12.334" v="13"/>
        <pc:sldMkLst>
          <pc:docMk/>
          <pc:sldMk cId="4032907773" sldId="37611"/>
        </pc:sldMkLst>
      </pc:sldChg>
      <pc:sldChg chg="add">
        <pc:chgData name="Anuj Kumar" userId="fbbf561fc1d5fd09" providerId="LiveId" clId="{4F76A687-43B8-409D-9CAF-E8BC903A1F6F}" dt="2023-04-28T07:40:12.334" v="13"/>
        <pc:sldMkLst>
          <pc:docMk/>
          <pc:sldMk cId="2510823544" sldId="37613"/>
        </pc:sldMkLst>
      </pc:sldChg>
      <pc:sldChg chg="add">
        <pc:chgData name="Anuj Kumar" userId="fbbf561fc1d5fd09" providerId="LiveId" clId="{4F76A687-43B8-409D-9CAF-E8BC903A1F6F}" dt="2023-04-28T07:40:12.334" v="13"/>
        <pc:sldMkLst>
          <pc:docMk/>
          <pc:sldMk cId="4192263459" sldId="37617"/>
        </pc:sldMkLst>
      </pc:sldChg>
      <pc:sldChg chg="add">
        <pc:chgData name="Anuj Kumar" userId="fbbf561fc1d5fd09" providerId="LiveId" clId="{4F76A687-43B8-409D-9CAF-E8BC903A1F6F}" dt="2023-04-28T07:40:12.334" v="13"/>
        <pc:sldMkLst>
          <pc:docMk/>
          <pc:sldMk cId="3785876341" sldId="37619"/>
        </pc:sldMkLst>
      </pc:sldChg>
      <pc:sldChg chg="add">
        <pc:chgData name="Anuj Kumar" userId="fbbf561fc1d5fd09" providerId="LiveId" clId="{4F76A687-43B8-409D-9CAF-E8BC903A1F6F}" dt="2023-04-28T07:40:12.334" v="13"/>
        <pc:sldMkLst>
          <pc:docMk/>
          <pc:sldMk cId="4091399993" sldId="37620"/>
        </pc:sldMkLst>
      </pc:sldChg>
      <pc:sldChg chg="add">
        <pc:chgData name="Anuj Kumar" userId="fbbf561fc1d5fd09" providerId="LiveId" clId="{4F76A687-43B8-409D-9CAF-E8BC903A1F6F}" dt="2023-04-28T07:40:12.334" v="13"/>
        <pc:sldMkLst>
          <pc:docMk/>
          <pc:sldMk cId="847847516" sldId="37621"/>
        </pc:sldMkLst>
      </pc:sldChg>
      <pc:sldChg chg="add">
        <pc:chgData name="Anuj Kumar" userId="fbbf561fc1d5fd09" providerId="LiveId" clId="{4F76A687-43B8-409D-9CAF-E8BC903A1F6F}" dt="2023-04-28T07:40:12.334" v="13"/>
        <pc:sldMkLst>
          <pc:docMk/>
          <pc:sldMk cId="4181898194" sldId="37626"/>
        </pc:sldMkLst>
      </pc:sldChg>
      <pc:sldChg chg="modSp add mod">
        <pc:chgData name="Anuj Kumar" userId="fbbf561fc1d5fd09" providerId="LiveId" clId="{4F76A687-43B8-409D-9CAF-E8BC903A1F6F}" dt="2023-04-28T07:49:13.872" v="128" actId="20577"/>
        <pc:sldMkLst>
          <pc:docMk/>
          <pc:sldMk cId="1323654824" sldId="37628"/>
        </pc:sldMkLst>
        <pc:spChg chg="mod">
          <ac:chgData name="Anuj Kumar" userId="fbbf561fc1d5fd09" providerId="LiveId" clId="{4F76A687-43B8-409D-9CAF-E8BC903A1F6F}" dt="2023-04-28T07:49:13.872" v="128" actId="20577"/>
          <ac:spMkLst>
            <pc:docMk/>
            <pc:sldMk cId="1323654824" sldId="37628"/>
            <ac:spMk id="10" creationId="{7A2A7EC3-852A-5A16-F0B5-3531D0D66745}"/>
          </ac:spMkLst>
        </pc:spChg>
      </pc:sldChg>
      <pc:sldChg chg="modSp add mod">
        <pc:chgData name="Anuj Kumar" userId="fbbf561fc1d5fd09" providerId="LiveId" clId="{4F76A687-43B8-409D-9CAF-E8BC903A1F6F}" dt="2023-04-28T07:49:17.792" v="130" actId="20577"/>
        <pc:sldMkLst>
          <pc:docMk/>
          <pc:sldMk cId="1278750201" sldId="37629"/>
        </pc:sldMkLst>
        <pc:spChg chg="mod">
          <ac:chgData name="Anuj Kumar" userId="fbbf561fc1d5fd09" providerId="LiveId" clId="{4F76A687-43B8-409D-9CAF-E8BC903A1F6F}" dt="2023-04-28T07:49:17.792" v="130" actId="20577"/>
          <ac:spMkLst>
            <pc:docMk/>
            <pc:sldMk cId="1278750201" sldId="37629"/>
            <ac:spMk id="10" creationId="{7A2A7EC3-852A-5A16-F0B5-3531D0D66745}"/>
          </ac:spMkLst>
        </pc:spChg>
      </pc:sldChg>
      <pc:sldChg chg="modSp add mod">
        <pc:chgData name="Anuj Kumar" userId="fbbf561fc1d5fd09" providerId="LiveId" clId="{4F76A687-43B8-409D-9CAF-E8BC903A1F6F}" dt="2023-04-28T07:49:22.557" v="132" actId="20577"/>
        <pc:sldMkLst>
          <pc:docMk/>
          <pc:sldMk cId="3688678432" sldId="37630"/>
        </pc:sldMkLst>
        <pc:spChg chg="mod">
          <ac:chgData name="Anuj Kumar" userId="fbbf561fc1d5fd09" providerId="LiveId" clId="{4F76A687-43B8-409D-9CAF-E8BC903A1F6F}" dt="2023-04-28T07:49:22.557" v="132" actId="20577"/>
          <ac:spMkLst>
            <pc:docMk/>
            <pc:sldMk cId="3688678432" sldId="37630"/>
            <ac:spMk id="10" creationId="{7A2A7EC3-852A-5A16-F0B5-3531D0D66745}"/>
          </ac:spMkLst>
        </pc:spChg>
      </pc:sldChg>
      <pc:sldChg chg="add">
        <pc:chgData name="Anuj Kumar" userId="fbbf561fc1d5fd09" providerId="LiveId" clId="{4F76A687-43B8-409D-9CAF-E8BC903A1F6F}" dt="2023-04-28T07:40:12.334" v="13"/>
        <pc:sldMkLst>
          <pc:docMk/>
          <pc:sldMk cId="1801484464" sldId="37631"/>
        </pc:sldMkLst>
      </pc:sldChg>
      <pc:sldChg chg="add">
        <pc:chgData name="Anuj Kumar" userId="fbbf561fc1d5fd09" providerId="LiveId" clId="{4F76A687-43B8-409D-9CAF-E8BC903A1F6F}" dt="2023-04-28T07:40:12.334" v="13"/>
        <pc:sldMkLst>
          <pc:docMk/>
          <pc:sldMk cId="2033989590" sldId="37633"/>
        </pc:sldMkLst>
      </pc:sldChg>
      <pc:sldChg chg="add">
        <pc:chgData name="Anuj Kumar" userId="fbbf561fc1d5fd09" providerId="LiveId" clId="{4F76A687-43B8-409D-9CAF-E8BC903A1F6F}" dt="2023-04-28T07:40:12.334" v="13"/>
        <pc:sldMkLst>
          <pc:docMk/>
          <pc:sldMk cId="4265032863" sldId="37636"/>
        </pc:sldMkLst>
      </pc:sldChg>
      <pc:sldChg chg="modSp add mod">
        <pc:chgData name="Anuj Kumar" userId="fbbf561fc1d5fd09" providerId="LiveId" clId="{4F76A687-43B8-409D-9CAF-E8BC903A1F6F}" dt="2023-04-28T07:50:55.713" v="156" actId="20577"/>
        <pc:sldMkLst>
          <pc:docMk/>
          <pc:sldMk cId="882868993" sldId="37637"/>
        </pc:sldMkLst>
        <pc:spChg chg="mod">
          <ac:chgData name="Anuj Kumar" userId="fbbf561fc1d5fd09" providerId="LiveId" clId="{4F76A687-43B8-409D-9CAF-E8BC903A1F6F}" dt="2023-04-28T07:50:55.713" v="156" actId="20577"/>
          <ac:spMkLst>
            <pc:docMk/>
            <pc:sldMk cId="882868993" sldId="37637"/>
            <ac:spMk id="10" creationId="{7A2A7EC3-852A-5A16-F0B5-3531D0D66745}"/>
          </ac:spMkLst>
        </pc:spChg>
      </pc:sldChg>
      <pc:sldChg chg="add">
        <pc:chgData name="Anuj Kumar" userId="fbbf561fc1d5fd09" providerId="LiveId" clId="{4F76A687-43B8-409D-9CAF-E8BC903A1F6F}" dt="2023-04-28T07:40:12.334" v="13"/>
        <pc:sldMkLst>
          <pc:docMk/>
          <pc:sldMk cId="3316915729" sldId="37642"/>
        </pc:sldMkLst>
      </pc:sldChg>
      <pc:sldChg chg="add">
        <pc:chgData name="Anuj Kumar" userId="fbbf561fc1d5fd09" providerId="LiveId" clId="{4F76A687-43B8-409D-9CAF-E8BC903A1F6F}" dt="2023-04-28T07:40:12.334" v="13"/>
        <pc:sldMkLst>
          <pc:docMk/>
          <pc:sldMk cId="2887897811" sldId="37644"/>
        </pc:sldMkLst>
      </pc:sldChg>
      <pc:sldChg chg="add">
        <pc:chgData name="Anuj Kumar" userId="fbbf561fc1d5fd09" providerId="LiveId" clId="{4F76A687-43B8-409D-9CAF-E8BC903A1F6F}" dt="2023-04-28T07:40:12.334" v="13"/>
        <pc:sldMkLst>
          <pc:docMk/>
          <pc:sldMk cId="3420170440" sldId="37645"/>
        </pc:sldMkLst>
      </pc:sldChg>
      <pc:sldChg chg="add">
        <pc:chgData name="Anuj Kumar" userId="fbbf561fc1d5fd09" providerId="LiveId" clId="{4F76A687-43B8-409D-9CAF-E8BC903A1F6F}" dt="2023-04-28T07:40:12.334" v="13"/>
        <pc:sldMkLst>
          <pc:docMk/>
          <pc:sldMk cId="1298147846" sldId="37646"/>
        </pc:sldMkLst>
      </pc:sldChg>
      <pc:sldChg chg="add">
        <pc:chgData name="Anuj Kumar" userId="fbbf561fc1d5fd09" providerId="LiveId" clId="{4F76A687-43B8-409D-9CAF-E8BC903A1F6F}" dt="2023-04-28T07:40:12.334" v="13"/>
        <pc:sldMkLst>
          <pc:docMk/>
          <pc:sldMk cId="645633084" sldId="37651"/>
        </pc:sldMkLst>
      </pc:sldChg>
      <pc:sldChg chg="add">
        <pc:chgData name="Anuj Kumar" userId="fbbf561fc1d5fd09" providerId="LiveId" clId="{4F76A687-43B8-409D-9CAF-E8BC903A1F6F}" dt="2023-04-28T07:40:12.334" v="13"/>
        <pc:sldMkLst>
          <pc:docMk/>
          <pc:sldMk cId="2347612966" sldId="37652"/>
        </pc:sldMkLst>
      </pc:sldChg>
      <pc:sldChg chg="add">
        <pc:chgData name="Anuj Kumar" userId="fbbf561fc1d5fd09" providerId="LiveId" clId="{4F76A687-43B8-409D-9CAF-E8BC903A1F6F}" dt="2023-04-28T07:40:12.334" v="13"/>
        <pc:sldMkLst>
          <pc:docMk/>
          <pc:sldMk cId="1101488548" sldId="37654"/>
        </pc:sldMkLst>
      </pc:sldChg>
      <pc:sldChg chg="add">
        <pc:chgData name="Anuj Kumar" userId="fbbf561fc1d5fd09" providerId="LiveId" clId="{4F76A687-43B8-409D-9CAF-E8BC903A1F6F}" dt="2023-04-28T07:40:12.334" v="13"/>
        <pc:sldMkLst>
          <pc:docMk/>
          <pc:sldMk cId="1574665389" sldId="37655"/>
        </pc:sldMkLst>
      </pc:sldChg>
      <pc:sldChg chg="add">
        <pc:chgData name="Anuj Kumar" userId="fbbf561fc1d5fd09" providerId="LiveId" clId="{4F76A687-43B8-409D-9CAF-E8BC903A1F6F}" dt="2023-04-28T07:40:12.334" v="13"/>
        <pc:sldMkLst>
          <pc:docMk/>
          <pc:sldMk cId="3642271172" sldId="37659"/>
        </pc:sldMkLst>
      </pc:sldChg>
      <pc:sldChg chg="add">
        <pc:chgData name="Anuj Kumar" userId="fbbf561fc1d5fd09" providerId="LiveId" clId="{4F76A687-43B8-409D-9CAF-E8BC903A1F6F}" dt="2023-04-28T07:40:12.334" v="13"/>
        <pc:sldMkLst>
          <pc:docMk/>
          <pc:sldMk cId="1823179923" sldId="37660"/>
        </pc:sldMkLst>
      </pc:sldChg>
      <pc:sldChg chg="add">
        <pc:chgData name="Anuj Kumar" userId="fbbf561fc1d5fd09" providerId="LiveId" clId="{4F76A687-43B8-409D-9CAF-E8BC903A1F6F}" dt="2023-04-28T07:40:12.334" v="13"/>
        <pc:sldMkLst>
          <pc:docMk/>
          <pc:sldMk cId="3329340804" sldId="37662"/>
        </pc:sldMkLst>
      </pc:sldChg>
      <pc:sldChg chg="add">
        <pc:chgData name="Anuj Kumar" userId="fbbf561fc1d5fd09" providerId="LiveId" clId="{4F76A687-43B8-409D-9CAF-E8BC903A1F6F}" dt="2023-04-28T07:40:12.334" v="13"/>
        <pc:sldMkLst>
          <pc:docMk/>
          <pc:sldMk cId="963735923" sldId="37663"/>
        </pc:sldMkLst>
      </pc:sldChg>
      <pc:sldChg chg="modSp add mod">
        <pc:chgData name="Anuj Kumar" userId="fbbf561fc1d5fd09" providerId="LiveId" clId="{4F76A687-43B8-409D-9CAF-E8BC903A1F6F}" dt="2023-04-28T07:53:36.834" v="204" actId="20577"/>
        <pc:sldMkLst>
          <pc:docMk/>
          <pc:sldMk cId="124438177" sldId="37667"/>
        </pc:sldMkLst>
        <pc:spChg chg="mod">
          <ac:chgData name="Anuj Kumar" userId="fbbf561fc1d5fd09" providerId="LiveId" clId="{4F76A687-43B8-409D-9CAF-E8BC903A1F6F}" dt="2023-04-28T07:53:36.834" v="204" actId="20577"/>
          <ac:spMkLst>
            <pc:docMk/>
            <pc:sldMk cId="124438177" sldId="37667"/>
            <ac:spMk id="10" creationId="{7A2A7EC3-852A-5A16-F0B5-3531D0D66745}"/>
          </ac:spMkLst>
        </pc:spChg>
      </pc:sldChg>
      <pc:sldChg chg="add del">
        <pc:chgData name="Anuj Kumar" userId="fbbf561fc1d5fd09" providerId="LiveId" clId="{4F76A687-43B8-409D-9CAF-E8BC903A1F6F}" dt="2023-04-28T07:53:23.517" v="201" actId="2696"/>
        <pc:sldMkLst>
          <pc:docMk/>
          <pc:sldMk cId="133712800" sldId="37667"/>
        </pc:sldMkLst>
      </pc:sldChg>
      <pc:sldChg chg="add del">
        <pc:chgData name="Anuj Kumar" userId="fbbf561fc1d5fd09" providerId="LiveId" clId="{4F76A687-43B8-409D-9CAF-E8BC903A1F6F}" dt="2023-04-28T07:53:23.517" v="201" actId="2696"/>
        <pc:sldMkLst>
          <pc:docMk/>
          <pc:sldMk cId="885919110" sldId="37670"/>
        </pc:sldMkLst>
      </pc:sldChg>
      <pc:sldChg chg="modSp add mod">
        <pc:chgData name="Anuj Kumar" userId="fbbf561fc1d5fd09" providerId="LiveId" clId="{4F76A687-43B8-409D-9CAF-E8BC903A1F6F}" dt="2023-04-28T07:53:41.182" v="206" actId="20577"/>
        <pc:sldMkLst>
          <pc:docMk/>
          <pc:sldMk cId="3585106907" sldId="37670"/>
        </pc:sldMkLst>
        <pc:spChg chg="mod">
          <ac:chgData name="Anuj Kumar" userId="fbbf561fc1d5fd09" providerId="LiveId" clId="{4F76A687-43B8-409D-9CAF-E8BC903A1F6F}" dt="2023-04-28T07:53:41.182" v="206" actId="20577"/>
          <ac:spMkLst>
            <pc:docMk/>
            <pc:sldMk cId="3585106907" sldId="37670"/>
            <ac:spMk id="10" creationId="{7A2A7EC3-852A-5A16-F0B5-3531D0D66745}"/>
          </ac:spMkLst>
        </pc:spChg>
      </pc:sldChg>
      <pc:sldChg chg="add del">
        <pc:chgData name="Anuj Kumar" userId="fbbf561fc1d5fd09" providerId="LiveId" clId="{4F76A687-43B8-409D-9CAF-E8BC903A1F6F}" dt="2023-04-28T07:52:24.144" v="181" actId="2696"/>
        <pc:sldMkLst>
          <pc:docMk/>
          <pc:sldMk cId="1089213845" sldId="37673"/>
        </pc:sldMkLst>
      </pc:sldChg>
      <pc:sldChg chg="modSp add mod">
        <pc:chgData name="Anuj Kumar" userId="fbbf561fc1d5fd09" providerId="LiveId" clId="{4F76A687-43B8-409D-9CAF-E8BC903A1F6F}" dt="2023-04-28T07:52:36.020" v="184" actId="20577"/>
        <pc:sldMkLst>
          <pc:docMk/>
          <pc:sldMk cId="3469269090" sldId="37673"/>
        </pc:sldMkLst>
        <pc:spChg chg="mod">
          <ac:chgData name="Anuj Kumar" userId="fbbf561fc1d5fd09" providerId="LiveId" clId="{4F76A687-43B8-409D-9CAF-E8BC903A1F6F}" dt="2023-04-28T07:52:36.020" v="184" actId="20577"/>
          <ac:spMkLst>
            <pc:docMk/>
            <pc:sldMk cId="3469269090" sldId="37673"/>
            <ac:spMk id="10" creationId="{7A2A7EC3-852A-5A16-F0B5-3531D0D66745}"/>
          </ac:spMkLst>
        </pc:spChg>
      </pc:sldChg>
      <pc:sldChg chg="add del">
        <pc:chgData name="Anuj Kumar" userId="fbbf561fc1d5fd09" providerId="LiveId" clId="{4F76A687-43B8-409D-9CAF-E8BC903A1F6F}" dt="2023-04-28T07:52:24.144" v="181" actId="2696"/>
        <pc:sldMkLst>
          <pc:docMk/>
          <pc:sldMk cId="1668955819" sldId="37674"/>
        </pc:sldMkLst>
      </pc:sldChg>
      <pc:sldChg chg="add del">
        <pc:chgData name="Anuj Kumar" userId="fbbf561fc1d5fd09" providerId="LiveId" clId="{4F76A687-43B8-409D-9CAF-E8BC903A1F6F}" dt="2023-04-28T07:52:39.095" v="185" actId="2696"/>
        <pc:sldMkLst>
          <pc:docMk/>
          <pc:sldMk cId="2103449684" sldId="37674"/>
        </pc:sldMkLst>
      </pc:sldChg>
      <pc:sldChg chg="modSp add mod">
        <pc:chgData name="Anuj Kumar" userId="fbbf561fc1d5fd09" providerId="LiveId" clId="{4F76A687-43B8-409D-9CAF-E8BC903A1F6F}" dt="2023-04-28T07:52:46.464" v="188" actId="20577"/>
        <pc:sldMkLst>
          <pc:docMk/>
          <pc:sldMk cId="3577697549" sldId="37674"/>
        </pc:sldMkLst>
        <pc:spChg chg="mod">
          <ac:chgData name="Anuj Kumar" userId="fbbf561fc1d5fd09" providerId="LiveId" clId="{4F76A687-43B8-409D-9CAF-E8BC903A1F6F}" dt="2023-04-28T07:52:46.464" v="188" actId="20577"/>
          <ac:spMkLst>
            <pc:docMk/>
            <pc:sldMk cId="3577697549" sldId="37674"/>
            <ac:spMk id="10" creationId="{7A2A7EC3-852A-5A16-F0B5-3531D0D66745}"/>
          </ac:spMkLst>
        </pc:spChg>
      </pc:sldChg>
      <pc:sldChg chg="add del">
        <pc:chgData name="Anuj Kumar" userId="fbbf561fc1d5fd09" providerId="LiveId" clId="{4F76A687-43B8-409D-9CAF-E8BC903A1F6F}" dt="2023-04-28T07:52:39.095" v="185" actId="2696"/>
        <pc:sldMkLst>
          <pc:docMk/>
          <pc:sldMk cId="1034344433" sldId="37675"/>
        </pc:sldMkLst>
      </pc:sldChg>
      <pc:sldChg chg="add del">
        <pc:chgData name="Anuj Kumar" userId="fbbf561fc1d5fd09" providerId="LiveId" clId="{4F76A687-43B8-409D-9CAF-E8BC903A1F6F}" dt="2023-04-28T07:52:24.144" v="181" actId="2696"/>
        <pc:sldMkLst>
          <pc:docMk/>
          <pc:sldMk cId="2410609590" sldId="37675"/>
        </pc:sldMkLst>
      </pc:sldChg>
      <pc:sldChg chg="modSp add mod">
        <pc:chgData name="Anuj Kumar" userId="fbbf561fc1d5fd09" providerId="LiveId" clId="{4F76A687-43B8-409D-9CAF-E8BC903A1F6F}" dt="2023-04-28T07:52:49.452" v="190" actId="20577"/>
        <pc:sldMkLst>
          <pc:docMk/>
          <pc:sldMk cId="2563484066" sldId="37675"/>
        </pc:sldMkLst>
        <pc:spChg chg="mod">
          <ac:chgData name="Anuj Kumar" userId="fbbf561fc1d5fd09" providerId="LiveId" clId="{4F76A687-43B8-409D-9CAF-E8BC903A1F6F}" dt="2023-04-28T07:52:49.452" v="190" actId="20577"/>
          <ac:spMkLst>
            <pc:docMk/>
            <pc:sldMk cId="2563484066" sldId="37675"/>
            <ac:spMk id="10" creationId="{7A2A7EC3-852A-5A16-F0B5-3531D0D66745}"/>
          </ac:spMkLst>
        </pc:spChg>
      </pc:sldChg>
      <pc:sldChg chg="add del">
        <pc:chgData name="Anuj Kumar" userId="fbbf561fc1d5fd09" providerId="LiveId" clId="{4F76A687-43B8-409D-9CAF-E8BC903A1F6F}" dt="2023-04-28T07:52:52.344" v="191" actId="2696"/>
        <pc:sldMkLst>
          <pc:docMk/>
          <pc:sldMk cId="161716349" sldId="37680"/>
        </pc:sldMkLst>
      </pc:sldChg>
      <pc:sldChg chg="modSp add mod">
        <pc:chgData name="Anuj Kumar" userId="fbbf561fc1d5fd09" providerId="LiveId" clId="{4F76A687-43B8-409D-9CAF-E8BC903A1F6F}" dt="2023-04-28T07:53:01.793" v="194" actId="20577"/>
        <pc:sldMkLst>
          <pc:docMk/>
          <pc:sldMk cId="635445796" sldId="37680"/>
        </pc:sldMkLst>
        <pc:spChg chg="mod">
          <ac:chgData name="Anuj Kumar" userId="fbbf561fc1d5fd09" providerId="LiveId" clId="{4F76A687-43B8-409D-9CAF-E8BC903A1F6F}" dt="2023-04-28T07:53:01.793" v="194" actId="20577"/>
          <ac:spMkLst>
            <pc:docMk/>
            <pc:sldMk cId="635445796" sldId="37680"/>
            <ac:spMk id="10" creationId="{7A2A7EC3-852A-5A16-F0B5-3531D0D66745}"/>
          </ac:spMkLst>
        </pc:spChg>
      </pc:sldChg>
      <pc:sldChg chg="add del">
        <pc:chgData name="Anuj Kumar" userId="fbbf561fc1d5fd09" providerId="LiveId" clId="{4F76A687-43B8-409D-9CAF-E8BC903A1F6F}" dt="2023-04-28T07:52:39.095" v="185" actId="2696"/>
        <pc:sldMkLst>
          <pc:docMk/>
          <pc:sldMk cId="1428669597" sldId="37680"/>
        </pc:sldMkLst>
      </pc:sldChg>
      <pc:sldChg chg="add del">
        <pc:chgData name="Anuj Kumar" userId="fbbf561fc1d5fd09" providerId="LiveId" clId="{4F76A687-43B8-409D-9CAF-E8BC903A1F6F}" dt="2023-04-28T07:52:24.144" v="181" actId="2696"/>
        <pc:sldMkLst>
          <pc:docMk/>
          <pc:sldMk cId="2283383264" sldId="37680"/>
        </pc:sldMkLst>
      </pc:sldChg>
      <pc:sldChg chg="add del">
        <pc:chgData name="Anuj Kumar" userId="fbbf561fc1d5fd09" providerId="LiveId" clId="{4F76A687-43B8-409D-9CAF-E8BC903A1F6F}" dt="2023-04-28T07:53:04.332" v="195" actId="2696"/>
        <pc:sldMkLst>
          <pc:docMk/>
          <pc:sldMk cId="344321464" sldId="37681"/>
        </pc:sldMkLst>
      </pc:sldChg>
      <pc:sldChg chg="modSp add mod">
        <pc:chgData name="Anuj Kumar" userId="fbbf561fc1d5fd09" providerId="LiveId" clId="{4F76A687-43B8-409D-9CAF-E8BC903A1F6F}" dt="2023-04-28T07:53:13.908" v="200" actId="20577"/>
        <pc:sldMkLst>
          <pc:docMk/>
          <pc:sldMk cId="943384618" sldId="37681"/>
        </pc:sldMkLst>
        <pc:spChg chg="mod">
          <ac:chgData name="Anuj Kumar" userId="fbbf561fc1d5fd09" providerId="LiveId" clId="{4F76A687-43B8-409D-9CAF-E8BC903A1F6F}" dt="2023-04-28T07:53:13.908" v="200" actId="20577"/>
          <ac:spMkLst>
            <pc:docMk/>
            <pc:sldMk cId="943384618" sldId="37681"/>
            <ac:spMk id="10" creationId="{7A2A7EC3-852A-5A16-F0B5-3531D0D66745}"/>
          </ac:spMkLst>
        </pc:spChg>
      </pc:sldChg>
      <pc:sldChg chg="add del">
        <pc:chgData name="Anuj Kumar" userId="fbbf561fc1d5fd09" providerId="LiveId" clId="{4F76A687-43B8-409D-9CAF-E8BC903A1F6F}" dt="2023-04-28T07:52:39.095" v="185" actId="2696"/>
        <pc:sldMkLst>
          <pc:docMk/>
          <pc:sldMk cId="1177588049" sldId="37681"/>
        </pc:sldMkLst>
      </pc:sldChg>
      <pc:sldChg chg="add del">
        <pc:chgData name="Anuj Kumar" userId="fbbf561fc1d5fd09" providerId="LiveId" clId="{4F76A687-43B8-409D-9CAF-E8BC903A1F6F}" dt="2023-04-28T07:52:24.144" v="181" actId="2696"/>
        <pc:sldMkLst>
          <pc:docMk/>
          <pc:sldMk cId="2956428459" sldId="37681"/>
        </pc:sldMkLst>
      </pc:sldChg>
      <pc:sldChg chg="add del">
        <pc:chgData name="Anuj Kumar" userId="fbbf561fc1d5fd09" providerId="LiveId" clId="{4F76A687-43B8-409D-9CAF-E8BC903A1F6F}" dt="2023-04-28T07:52:52.344" v="191" actId="2696"/>
        <pc:sldMkLst>
          <pc:docMk/>
          <pc:sldMk cId="2964155892" sldId="37681"/>
        </pc:sldMkLst>
      </pc:sldChg>
      <pc:sldChg chg="modSp add mod">
        <pc:chgData name="Anuj Kumar" userId="fbbf561fc1d5fd09" providerId="LiveId" clId="{4F76A687-43B8-409D-9CAF-E8BC903A1F6F}" dt="2023-04-28T07:51:44.032" v="172" actId="6549"/>
        <pc:sldMkLst>
          <pc:docMk/>
          <pc:sldMk cId="1195278616" sldId="37685"/>
        </pc:sldMkLst>
        <pc:spChg chg="mod">
          <ac:chgData name="Anuj Kumar" userId="fbbf561fc1d5fd09" providerId="LiveId" clId="{4F76A687-43B8-409D-9CAF-E8BC903A1F6F}" dt="2023-04-28T07:51:44.032" v="172" actId="6549"/>
          <ac:spMkLst>
            <pc:docMk/>
            <pc:sldMk cId="1195278616" sldId="37685"/>
            <ac:spMk id="10" creationId="{7A2A7EC3-852A-5A16-F0B5-3531D0D66745}"/>
          </ac:spMkLst>
        </pc:spChg>
      </pc:sldChg>
      <pc:sldChg chg="add del">
        <pc:chgData name="Anuj Kumar" userId="fbbf561fc1d5fd09" providerId="LiveId" clId="{4F76A687-43B8-409D-9CAF-E8BC903A1F6F}" dt="2023-04-28T07:51:31.232" v="166" actId="2696"/>
        <pc:sldMkLst>
          <pc:docMk/>
          <pc:sldMk cId="3575425079" sldId="37685"/>
        </pc:sldMkLst>
      </pc:sldChg>
      <pc:sldChg chg="add del">
        <pc:chgData name="Anuj Kumar" userId="fbbf561fc1d5fd09" providerId="LiveId" clId="{4F76A687-43B8-409D-9CAF-E8BC903A1F6F}" dt="2023-04-28T07:51:50.562" v="173" actId="2696"/>
        <pc:sldMkLst>
          <pc:docMk/>
          <pc:sldMk cId="1560506337" sldId="37686"/>
        </pc:sldMkLst>
      </pc:sldChg>
      <pc:sldChg chg="add del">
        <pc:chgData name="Anuj Kumar" userId="fbbf561fc1d5fd09" providerId="LiveId" clId="{4F76A687-43B8-409D-9CAF-E8BC903A1F6F}" dt="2023-04-28T07:51:31.232" v="166" actId="2696"/>
        <pc:sldMkLst>
          <pc:docMk/>
          <pc:sldMk cId="3138313773" sldId="37686"/>
        </pc:sldMkLst>
      </pc:sldChg>
      <pc:sldChg chg="modSp add mod">
        <pc:chgData name="Anuj Kumar" userId="fbbf561fc1d5fd09" providerId="LiveId" clId="{4F76A687-43B8-409D-9CAF-E8BC903A1F6F}" dt="2023-04-28T07:51:58.322" v="176" actId="20577"/>
        <pc:sldMkLst>
          <pc:docMk/>
          <pc:sldMk cId="3823615577" sldId="37686"/>
        </pc:sldMkLst>
        <pc:spChg chg="mod">
          <ac:chgData name="Anuj Kumar" userId="fbbf561fc1d5fd09" providerId="LiveId" clId="{4F76A687-43B8-409D-9CAF-E8BC903A1F6F}" dt="2023-04-28T07:51:58.322" v="176" actId="20577"/>
          <ac:spMkLst>
            <pc:docMk/>
            <pc:sldMk cId="3823615577" sldId="37686"/>
            <ac:spMk id="10" creationId="{7A2A7EC3-852A-5A16-F0B5-3531D0D66745}"/>
          </ac:spMkLst>
        </pc:spChg>
      </pc:sldChg>
      <pc:sldChg chg="modSp add mod">
        <pc:chgData name="Anuj Kumar" userId="fbbf561fc1d5fd09" providerId="LiveId" clId="{4F76A687-43B8-409D-9CAF-E8BC903A1F6F}" dt="2023-04-28T07:52:09.330" v="180" actId="20577"/>
        <pc:sldMkLst>
          <pc:docMk/>
          <pc:sldMk cId="129856303" sldId="37687"/>
        </pc:sldMkLst>
        <pc:spChg chg="mod">
          <ac:chgData name="Anuj Kumar" userId="fbbf561fc1d5fd09" providerId="LiveId" clId="{4F76A687-43B8-409D-9CAF-E8BC903A1F6F}" dt="2023-04-28T07:52:09.330" v="180" actId="20577"/>
          <ac:spMkLst>
            <pc:docMk/>
            <pc:sldMk cId="129856303" sldId="37687"/>
            <ac:spMk id="10" creationId="{7A2A7EC3-852A-5A16-F0B5-3531D0D66745}"/>
          </ac:spMkLst>
        </pc:spChg>
      </pc:sldChg>
      <pc:sldChg chg="add del">
        <pc:chgData name="Anuj Kumar" userId="fbbf561fc1d5fd09" providerId="LiveId" clId="{4F76A687-43B8-409D-9CAF-E8BC903A1F6F}" dt="2023-04-28T07:51:31.232" v="166" actId="2696"/>
        <pc:sldMkLst>
          <pc:docMk/>
          <pc:sldMk cId="1350137277" sldId="37687"/>
        </pc:sldMkLst>
      </pc:sldChg>
      <pc:sldChg chg="add del">
        <pc:chgData name="Anuj Kumar" userId="fbbf561fc1d5fd09" providerId="LiveId" clId="{4F76A687-43B8-409D-9CAF-E8BC903A1F6F}" dt="2023-04-28T07:51:50.562" v="173" actId="2696"/>
        <pc:sldMkLst>
          <pc:docMk/>
          <pc:sldMk cId="2893975105" sldId="37687"/>
        </pc:sldMkLst>
      </pc:sldChg>
      <pc:sldChg chg="add del">
        <pc:chgData name="Anuj Kumar" userId="fbbf561fc1d5fd09" providerId="LiveId" clId="{4F76A687-43B8-409D-9CAF-E8BC903A1F6F}" dt="2023-04-28T07:52:00.617" v="177" actId="2696"/>
        <pc:sldMkLst>
          <pc:docMk/>
          <pc:sldMk cId="3680209628" sldId="37687"/>
        </pc:sldMkLst>
      </pc:sldChg>
      <pc:sldChg chg="modSp add mod">
        <pc:chgData name="Anuj Kumar" userId="fbbf561fc1d5fd09" providerId="LiveId" clId="{4F76A687-43B8-409D-9CAF-E8BC903A1F6F}" dt="2023-04-28T07:47:46.864" v="119" actId="6549"/>
        <pc:sldMkLst>
          <pc:docMk/>
          <pc:sldMk cId="1254917313" sldId="37690"/>
        </pc:sldMkLst>
        <pc:spChg chg="mod">
          <ac:chgData name="Anuj Kumar" userId="fbbf561fc1d5fd09" providerId="LiveId" clId="{4F76A687-43B8-409D-9CAF-E8BC903A1F6F}" dt="2023-04-28T07:47:46.864" v="119" actId="6549"/>
          <ac:spMkLst>
            <pc:docMk/>
            <pc:sldMk cId="1254917313" sldId="37690"/>
            <ac:spMk id="10" creationId="{7A2A7EC3-852A-5A16-F0B5-3531D0D66745}"/>
          </ac:spMkLst>
        </pc:spChg>
      </pc:sldChg>
      <pc:sldChg chg="add del">
        <pc:chgData name="Anuj Kumar" userId="fbbf561fc1d5fd09" providerId="LiveId" clId="{4F76A687-43B8-409D-9CAF-E8BC903A1F6F}" dt="2023-04-28T07:47:30.194" v="115" actId="2696"/>
        <pc:sldMkLst>
          <pc:docMk/>
          <pc:sldMk cId="4116083880" sldId="37690"/>
        </pc:sldMkLst>
      </pc:sldChg>
      <pc:sldChg chg="add del">
        <pc:chgData name="Anuj Kumar" userId="fbbf561fc1d5fd09" providerId="LiveId" clId="{4F76A687-43B8-409D-9CAF-E8BC903A1F6F}" dt="2023-04-28T07:47:13.552" v="110" actId="2696"/>
        <pc:sldMkLst>
          <pc:docMk/>
          <pc:sldMk cId="4175595160" sldId="37690"/>
        </pc:sldMkLst>
      </pc:sldChg>
      <pc:sldChg chg="modSp add mod">
        <pc:chgData name="Anuj Kumar" userId="fbbf561fc1d5fd09" providerId="LiveId" clId="{4F76A687-43B8-409D-9CAF-E8BC903A1F6F}" dt="2023-04-28T07:47:52.036" v="122" actId="6549"/>
        <pc:sldMkLst>
          <pc:docMk/>
          <pc:sldMk cId="1727604199" sldId="37691"/>
        </pc:sldMkLst>
        <pc:spChg chg="mod">
          <ac:chgData name="Anuj Kumar" userId="fbbf561fc1d5fd09" providerId="LiveId" clId="{4F76A687-43B8-409D-9CAF-E8BC903A1F6F}" dt="2023-04-28T07:47:52.036" v="122" actId="6549"/>
          <ac:spMkLst>
            <pc:docMk/>
            <pc:sldMk cId="1727604199" sldId="37691"/>
            <ac:spMk id="10" creationId="{7A2A7EC3-852A-5A16-F0B5-3531D0D66745}"/>
          </ac:spMkLst>
        </pc:spChg>
      </pc:sldChg>
      <pc:sldChg chg="add del">
        <pc:chgData name="Anuj Kumar" userId="fbbf561fc1d5fd09" providerId="LiveId" clId="{4F76A687-43B8-409D-9CAF-E8BC903A1F6F}" dt="2023-04-28T07:47:30.194" v="115" actId="2696"/>
        <pc:sldMkLst>
          <pc:docMk/>
          <pc:sldMk cId="3863123114" sldId="37691"/>
        </pc:sldMkLst>
      </pc:sldChg>
      <pc:sldChg chg="add del">
        <pc:chgData name="Anuj Kumar" userId="fbbf561fc1d5fd09" providerId="LiveId" clId="{4F76A687-43B8-409D-9CAF-E8BC903A1F6F}" dt="2023-04-28T07:47:13.552" v="110" actId="2696"/>
        <pc:sldMkLst>
          <pc:docMk/>
          <pc:sldMk cId="3879228358" sldId="37691"/>
        </pc:sldMkLst>
      </pc:sldChg>
      <pc:sldChg chg="add del">
        <pc:chgData name="Anuj Kumar" userId="fbbf561fc1d5fd09" providerId="LiveId" clId="{4F76A687-43B8-409D-9CAF-E8BC903A1F6F}" dt="2023-04-28T07:48:42.025" v="126" actId="2696"/>
        <pc:sldMkLst>
          <pc:docMk/>
          <pc:sldMk cId="162168403" sldId="37692"/>
        </pc:sldMkLst>
      </pc:sldChg>
      <pc:sldChg chg="modSp add mod">
        <pc:chgData name="Anuj Kumar" userId="fbbf561fc1d5fd09" providerId="LiveId" clId="{4F76A687-43B8-409D-9CAF-E8BC903A1F6F}" dt="2023-04-28T07:49:34.322" v="138" actId="20577"/>
        <pc:sldMkLst>
          <pc:docMk/>
          <pc:sldMk cId="3551058697" sldId="37692"/>
        </pc:sldMkLst>
        <pc:spChg chg="mod">
          <ac:chgData name="Anuj Kumar" userId="fbbf561fc1d5fd09" providerId="LiveId" clId="{4F76A687-43B8-409D-9CAF-E8BC903A1F6F}" dt="2023-04-28T07:49:34.322" v="138" actId="20577"/>
          <ac:spMkLst>
            <pc:docMk/>
            <pc:sldMk cId="3551058697" sldId="37692"/>
            <ac:spMk id="10" creationId="{7A2A7EC3-852A-5A16-F0B5-3531D0D66745}"/>
          </ac:spMkLst>
        </pc:spChg>
      </pc:sldChg>
      <pc:sldChg chg="add del">
        <pc:chgData name="Anuj Kumar" userId="fbbf561fc1d5fd09" providerId="LiveId" clId="{4F76A687-43B8-409D-9CAF-E8BC903A1F6F}" dt="2023-04-28T07:49:39.212" v="139" actId="2696"/>
        <pc:sldMkLst>
          <pc:docMk/>
          <pc:sldMk cId="803031550" sldId="37693"/>
        </pc:sldMkLst>
      </pc:sldChg>
      <pc:sldChg chg="add del">
        <pc:chgData name="Anuj Kumar" userId="fbbf561fc1d5fd09" providerId="LiveId" clId="{4F76A687-43B8-409D-9CAF-E8BC903A1F6F}" dt="2023-04-28T07:48:42.025" v="126" actId="2696"/>
        <pc:sldMkLst>
          <pc:docMk/>
          <pc:sldMk cId="1316934391" sldId="37693"/>
        </pc:sldMkLst>
      </pc:sldChg>
      <pc:sldChg chg="modSp add mod">
        <pc:chgData name="Anuj Kumar" userId="fbbf561fc1d5fd09" providerId="LiveId" clId="{4F76A687-43B8-409D-9CAF-E8BC903A1F6F}" dt="2023-04-28T07:49:53.552" v="142" actId="20577"/>
        <pc:sldMkLst>
          <pc:docMk/>
          <pc:sldMk cId="2598595873" sldId="37693"/>
        </pc:sldMkLst>
        <pc:spChg chg="mod">
          <ac:chgData name="Anuj Kumar" userId="fbbf561fc1d5fd09" providerId="LiveId" clId="{4F76A687-43B8-409D-9CAF-E8BC903A1F6F}" dt="2023-04-28T07:49:53.552" v="142" actId="20577"/>
          <ac:spMkLst>
            <pc:docMk/>
            <pc:sldMk cId="2598595873" sldId="37693"/>
            <ac:spMk id="10" creationId="{7A2A7EC3-852A-5A16-F0B5-3531D0D66745}"/>
          </ac:spMkLst>
        </pc:spChg>
      </pc:sldChg>
      <pc:sldChg chg="add del">
        <pc:chgData name="Anuj Kumar" userId="fbbf561fc1d5fd09" providerId="LiveId" clId="{4F76A687-43B8-409D-9CAF-E8BC903A1F6F}" dt="2023-04-28T07:49:57.852" v="143" actId="2696"/>
        <pc:sldMkLst>
          <pc:docMk/>
          <pc:sldMk cId="3196091318" sldId="37695"/>
        </pc:sldMkLst>
      </pc:sldChg>
      <pc:sldChg chg="add del">
        <pc:chgData name="Anuj Kumar" userId="fbbf561fc1d5fd09" providerId="LiveId" clId="{4F76A687-43B8-409D-9CAF-E8BC903A1F6F}" dt="2023-04-28T07:49:39.212" v="139" actId="2696"/>
        <pc:sldMkLst>
          <pc:docMk/>
          <pc:sldMk cId="3771660843" sldId="37695"/>
        </pc:sldMkLst>
      </pc:sldChg>
      <pc:sldChg chg="add del">
        <pc:chgData name="Anuj Kumar" userId="fbbf561fc1d5fd09" providerId="LiveId" clId="{4F76A687-43B8-409D-9CAF-E8BC903A1F6F}" dt="2023-04-28T07:48:42.025" v="126" actId="2696"/>
        <pc:sldMkLst>
          <pc:docMk/>
          <pc:sldMk cId="3940867800" sldId="37695"/>
        </pc:sldMkLst>
      </pc:sldChg>
      <pc:sldChg chg="modSp add mod">
        <pc:chgData name="Anuj Kumar" userId="fbbf561fc1d5fd09" providerId="LiveId" clId="{4F76A687-43B8-409D-9CAF-E8BC903A1F6F}" dt="2023-04-28T07:50:16.819" v="146" actId="20577"/>
        <pc:sldMkLst>
          <pc:docMk/>
          <pc:sldMk cId="4088185250" sldId="37695"/>
        </pc:sldMkLst>
        <pc:spChg chg="mod">
          <ac:chgData name="Anuj Kumar" userId="fbbf561fc1d5fd09" providerId="LiveId" clId="{4F76A687-43B8-409D-9CAF-E8BC903A1F6F}" dt="2023-04-28T07:50:16.819" v="146" actId="20577"/>
          <ac:spMkLst>
            <pc:docMk/>
            <pc:sldMk cId="4088185250" sldId="37695"/>
            <ac:spMk id="10" creationId="{7A2A7EC3-852A-5A16-F0B5-3531D0D66745}"/>
          </ac:spMkLst>
        </pc:spChg>
      </pc:sldChg>
      <pc:sldChg chg="add del">
        <pc:chgData name="Anuj Kumar" userId="fbbf561fc1d5fd09" providerId="LiveId" clId="{4F76A687-43B8-409D-9CAF-E8BC903A1F6F}" dt="2023-04-28T07:49:57.852" v="143" actId="2696"/>
        <pc:sldMkLst>
          <pc:docMk/>
          <pc:sldMk cId="1138682006" sldId="37696"/>
        </pc:sldMkLst>
      </pc:sldChg>
      <pc:sldChg chg="add del">
        <pc:chgData name="Anuj Kumar" userId="fbbf561fc1d5fd09" providerId="LiveId" clId="{4F76A687-43B8-409D-9CAF-E8BC903A1F6F}" dt="2023-04-28T07:49:39.212" v="139" actId="2696"/>
        <pc:sldMkLst>
          <pc:docMk/>
          <pc:sldMk cId="2127767043" sldId="37696"/>
        </pc:sldMkLst>
      </pc:sldChg>
      <pc:sldChg chg="modSp add mod">
        <pc:chgData name="Anuj Kumar" userId="fbbf561fc1d5fd09" providerId="LiveId" clId="{4F76A687-43B8-409D-9CAF-E8BC903A1F6F}" dt="2023-04-28T07:50:20.867" v="148" actId="20577"/>
        <pc:sldMkLst>
          <pc:docMk/>
          <pc:sldMk cId="4077833161" sldId="37696"/>
        </pc:sldMkLst>
        <pc:spChg chg="mod">
          <ac:chgData name="Anuj Kumar" userId="fbbf561fc1d5fd09" providerId="LiveId" clId="{4F76A687-43B8-409D-9CAF-E8BC903A1F6F}" dt="2023-04-28T07:50:20.867" v="148" actId="20577"/>
          <ac:spMkLst>
            <pc:docMk/>
            <pc:sldMk cId="4077833161" sldId="37696"/>
            <ac:spMk id="10" creationId="{7A2A7EC3-852A-5A16-F0B5-3531D0D66745}"/>
          </ac:spMkLst>
        </pc:spChg>
      </pc:sldChg>
      <pc:sldChg chg="add del">
        <pc:chgData name="Anuj Kumar" userId="fbbf561fc1d5fd09" providerId="LiveId" clId="{4F76A687-43B8-409D-9CAF-E8BC903A1F6F}" dt="2023-04-28T07:48:42.025" v="126" actId="2696"/>
        <pc:sldMkLst>
          <pc:docMk/>
          <pc:sldMk cId="4220580546" sldId="37696"/>
        </pc:sldMkLst>
      </pc:sldChg>
      <pc:sldChg chg="add del">
        <pc:chgData name="Anuj Kumar" userId="fbbf561fc1d5fd09" providerId="LiveId" clId="{4F76A687-43B8-409D-9CAF-E8BC903A1F6F}" dt="2023-04-28T07:49:57.852" v="143" actId="2696"/>
        <pc:sldMkLst>
          <pc:docMk/>
          <pc:sldMk cId="2167466765" sldId="37699"/>
        </pc:sldMkLst>
      </pc:sldChg>
      <pc:sldChg chg="add del">
        <pc:chgData name="Anuj Kumar" userId="fbbf561fc1d5fd09" providerId="LiveId" clId="{4F76A687-43B8-409D-9CAF-E8BC903A1F6F}" dt="2023-04-28T07:49:39.212" v="139" actId="2696"/>
        <pc:sldMkLst>
          <pc:docMk/>
          <pc:sldMk cId="2912291901" sldId="37699"/>
        </pc:sldMkLst>
      </pc:sldChg>
      <pc:sldChg chg="add del">
        <pc:chgData name="Anuj Kumar" userId="fbbf561fc1d5fd09" providerId="LiveId" clId="{4F76A687-43B8-409D-9CAF-E8BC903A1F6F}" dt="2023-04-28T07:48:42.025" v="126" actId="2696"/>
        <pc:sldMkLst>
          <pc:docMk/>
          <pc:sldMk cId="3260961325" sldId="37699"/>
        </pc:sldMkLst>
      </pc:sldChg>
      <pc:sldChg chg="modSp add mod">
        <pc:chgData name="Anuj Kumar" userId="fbbf561fc1d5fd09" providerId="LiveId" clId="{4F76A687-43B8-409D-9CAF-E8BC903A1F6F}" dt="2023-04-28T07:50:24.782" v="150" actId="20577"/>
        <pc:sldMkLst>
          <pc:docMk/>
          <pc:sldMk cId="4063683848" sldId="37699"/>
        </pc:sldMkLst>
        <pc:spChg chg="mod">
          <ac:chgData name="Anuj Kumar" userId="fbbf561fc1d5fd09" providerId="LiveId" clId="{4F76A687-43B8-409D-9CAF-E8BC903A1F6F}" dt="2023-04-28T07:50:24.782" v="150" actId="20577"/>
          <ac:spMkLst>
            <pc:docMk/>
            <pc:sldMk cId="4063683848" sldId="37699"/>
            <ac:spMk id="10" creationId="{7A2A7EC3-852A-5A16-F0B5-3531D0D66745}"/>
          </ac:spMkLst>
        </pc:spChg>
      </pc:sldChg>
      <pc:sldChg chg="add del">
        <pc:chgData name="Anuj Kumar" userId="fbbf561fc1d5fd09" providerId="LiveId" clId="{4F76A687-43B8-409D-9CAF-E8BC903A1F6F}" dt="2023-04-28T07:49:39.212" v="139" actId="2696"/>
        <pc:sldMkLst>
          <pc:docMk/>
          <pc:sldMk cId="722481838" sldId="37700"/>
        </pc:sldMkLst>
      </pc:sldChg>
      <pc:sldChg chg="add del">
        <pc:chgData name="Anuj Kumar" userId="fbbf561fc1d5fd09" providerId="LiveId" clId="{4F76A687-43B8-409D-9CAF-E8BC903A1F6F}" dt="2023-04-28T07:48:42.025" v="126" actId="2696"/>
        <pc:sldMkLst>
          <pc:docMk/>
          <pc:sldMk cId="1404311977" sldId="37700"/>
        </pc:sldMkLst>
      </pc:sldChg>
      <pc:sldChg chg="modSp add mod">
        <pc:chgData name="Anuj Kumar" userId="fbbf561fc1d5fd09" providerId="LiveId" clId="{4F76A687-43B8-409D-9CAF-E8BC903A1F6F}" dt="2023-04-28T07:50:28.949" v="153" actId="6549"/>
        <pc:sldMkLst>
          <pc:docMk/>
          <pc:sldMk cId="2170300566" sldId="37700"/>
        </pc:sldMkLst>
        <pc:spChg chg="mod">
          <ac:chgData name="Anuj Kumar" userId="fbbf561fc1d5fd09" providerId="LiveId" clId="{4F76A687-43B8-409D-9CAF-E8BC903A1F6F}" dt="2023-04-28T07:50:28.949" v="153" actId="6549"/>
          <ac:spMkLst>
            <pc:docMk/>
            <pc:sldMk cId="2170300566" sldId="37700"/>
            <ac:spMk id="10" creationId="{7A2A7EC3-852A-5A16-F0B5-3531D0D66745}"/>
          </ac:spMkLst>
        </pc:spChg>
      </pc:sldChg>
      <pc:sldChg chg="add del">
        <pc:chgData name="Anuj Kumar" userId="fbbf561fc1d5fd09" providerId="LiveId" clId="{4F76A687-43B8-409D-9CAF-E8BC903A1F6F}" dt="2023-04-28T07:49:57.852" v="143" actId="2696"/>
        <pc:sldMkLst>
          <pc:docMk/>
          <pc:sldMk cId="2836119535" sldId="37700"/>
        </pc:sldMkLst>
      </pc:sldChg>
      <pc:sldChg chg="modSp add mod">
        <pc:chgData name="Anuj Kumar" userId="fbbf561fc1d5fd09" providerId="LiveId" clId="{4F76A687-43B8-409D-9CAF-E8BC903A1F6F}" dt="2023-04-28T07:46:02.012" v="87" actId="20577"/>
        <pc:sldMkLst>
          <pc:docMk/>
          <pc:sldMk cId="109102505" sldId="37704"/>
        </pc:sldMkLst>
        <pc:spChg chg="mod">
          <ac:chgData name="Anuj Kumar" userId="fbbf561fc1d5fd09" providerId="LiveId" clId="{4F76A687-43B8-409D-9CAF-E8BC903A1F6F}" dt="2023-04-28T07:46:02.012" v="87" actId="20577"/>
          <ac:spMkLst>
            <pc:docMk/>
            <pc:sldMk cId="109102505" sldId="37704"/>
            <ac:spMk id="10" creationId="{7A2A7EC3-852A-5A16-F0B5-3531D0D66745}"/>
          </ac:spMkLst>
        </pc:spChg>
      </pc:sldChg>
      <pc:sldChg chg="add del">
        <pc:chgData name="Anuj Kumar" userId="fbbf561fc1d5fd09" providerId="LiveId" clId="{4F76A687-43B8-409D-9CAF-E8BC903A1F6F}" dt="2023-04-28T07:45:46.022" v="83" actId="2696"/>
        <pc:sldMkLst>
          <pc:docMk/>
          <pc:sldMk cId="2104368834" sldId="37704"/>
        </pc:sldMkLst>
      </pc:sldChg>
      <pc:sldChg chg="add del">
        <pc:chgData name="Anuj Kumar" userId="fbbf561fc1d5fd09" providerId="LiveId" clId="{4F76A687-43B8-409D-9CAF-E8BC903A1F6F}" dt="2023-04-28T07:45:15.254" v="78" actId="2696"/>
        <pc:sldMkLst>
          <pc:docMk/>
          <pc:sldMk cId="3482796796" sldId="37704"/>
        </pc:sldMkLst>
      </pc:sldChg>
      <pc:sldChg chg="add del">
        <pc:chgData name="Anuj Kumar" userId="fbbf561fc1d5fd09" providerId="LiveId" clId="{4F76A687-43B8-409D-9CAF-E8BC903A1F6F}" dt="2023-04-28T07:44:33.643" v="64" actId="2696"/>
        <pc:sldMkLst>
          <pc:docMk/>
          <pc:sldMk cId="3556936957" sldId="37704"/>
        </pc:sldMkLst>
      </pc:sldChg>
      <pc:sldChg chg="add del">
        <pc:chgData name="Anuj Kumar" userId="fbbf561fc1d5fd09" providerId="LiveId" clId="{4F76A687-43B8-409D-9CAF-E8BC903A1F6F}" dt="2023-04-28T07:45:00.642" v="71" actId="2696"/>
        <pc:sldMkLst>
          <pc:docMk/>
          <pc:sldMk cId="3722261687" sldId="37704"/>
        </pc:sldMkLst>
      </pc:sldChg>
      <pc:sldChg chg="add del">
        <pc:chgData name="Anuj Kumar" userId="fbbf561fc1d5fd09" providerId="LiveId" clId="{4F76A687-43B8-409D-9CAF-E8BC903A1F6F}" dt="2023-04-28T07:45:46.022" v="83" actId="2696"/>
        <pc:sldMkLst>
          <pc:docMk/>
          <pc:sldMk cId="900687760" sldId="37705"/>
        </pc:sldMkLst>
      </pc:sldChg>
      <pc:sldChg chg="add del">
        <pc:chgData name="Anuj Kumar" userId="fbbf561fc1d5fd09" providerId="LiveId" clId="{4F76A687-43B8-409D-9CAF-E8BC903A1F6F}" dt="2023-04-28T07:45:00.642" v="71" actId="2696"/>
        <pc:sldMkLst>
          <pc:docMk/>
          <pc:sldMk cId="1711536830" sldId="37705"/>
        </pc:sldMkLst>
      </pc:sldChg>
      <pc:sldChg chg="add del">
        <pc:chgData name="Anuj Kumar" userId="fbbf561fc1d5fd09" providerId="LiveId" clId="{4F76A687-43B8-409D-9CAF-E8BC903A1F6F}" dt="2023-04-28T07:45:15.254" v="78" actId="2696"/>
        <pc:sldMkLst>
          <pc:docMk/>
          <pc:sldMk cId="1730073337" sldId="37705"/>
        </pc:sldMkLst>
      </pc:sldChg>
      <pc:sldChg chg="modSp add mod">
        <pc:chgData name="Anuj Kumar" userId="fbbf561fc1d5fd09" providerId="LiveId" clId="{4F76A687-43B8-409D-9CAF-E8BC903A1F6F}" dt="2023-04-28T07:46:06.162" v="92" actId="20577"/>
        <pc:sldMkLst>
          <pc:docMk/>
          <pc:sldMk cId="2510198206" sldId="37705"/>
        </pc:sldMkLst>
        <pc:spChg chg="mod">
          <ac:chgData name="Anuj Kumar" userId="fbbf561fc1d5fd09" providerId="LiveId" clId="{4F76A687-43B8-409D-9CAF-E8BC903A1F6F}" dt="2023-04-28T07:46:06.162" v="92" actId="20577"/>
          <ac:spMkLst>
            <pc:docMk/>
            <pc:sldMk cId="2510198206" sldId="37705"/>
            <ac:spMk id="10" creationId="{7A2A7EC3-852A-5A16-F0B5-3531D0D66745}"/>
          </ac:spMkLst>
        </pc:spChg>
      </pc:sldChg>
      <pc:sldChg chg="add del">
        <pc:chgData name="Anuj Kumar" userId="fbbf561fc1d5fd09" providerId="LiveId" clId="{4F76A687-43B8-409D-9CAF-E8BC903A1F6F}" dt="2023-04-28T07:44:33.643" v="64" actId="2696"/>
        <pc:sldMkLst>
          <pc:docMk/>
          <pc:sldMk cId="2689662285" sldId="37705"/>
        </pc:sldMkLst>
      </pc:sldChg>
      <pc:sldChg chg="add del">
        <pc:chgData name="Anuj Kumar" userId="fbbf561fc1d5fd09" providerId="LiveId" clId="{4F76A687-43B8-409D-9CAF-E8BC903A1F6F}" dt="2023-04-28T07:44:33.643" v="64" actId="2696"/>
        <pc:sldMkLst>
          <pc:docMk/>
          <pc:sldMk cId="638356272" sldId="37711"/>
        </pc:sldMkLst>
      </pc:sldChg>
      <pc:sldChg chg="add del">
        <pc:chgData name="Anuj Kumar" userId="fbbf561fc1d5fd09" providerId="LiveId" clId="{4F76A687-43B8-409D-9CAF-E8BC903A1F6F}" dt="2023-04-28T07:45:15.254" v="78" actId="2696"/>
        <pc:sldMkLst>
          <pc:docMk/>
          <pc:sldMk cId="697789642" sldId="37711"/>
        </pc:sldMkLst>
      </pc:sldChg>
      <pc:sldChg chg="add del">
        <pc:chgData name="Anuj Kumar" userId="fbbf561fc1d5fd09" providerId="LiveId" clId="{4F76A687-43B8-409D-9CAF-E8BC903A1F6F}" dt="2023-04-28T07:45:46.022" v="83" actId="2696"/>
        <pc:sldMkLst>
          <pc:docMk/>
          <pc:sldMk cId="1549591005" sldId="37711"/>
        </pc:sldMkLst>
      </pc:sldChg>
      <pc:sldChg chg="modSp add mod">
        <pc:chgData name="Anuj Kumar" userId="fbbf561fc1d5fd09" providerId="LiveId" clId="{4F76A687-43B8-409D-9CAF-E8BC903A1F6F}" dt="2023-04-28T07:46:09.763" v="97" actId="20577"/>
        <pc:sldMkLst>
          <pc:docMk/>
          <pc:sldMk cId="2021856712" sldId="37711"/>
        </pc:sldMkLst>
        <pc:spChg chg="mod">
          <ac:chgData name="Anuj Kumar" userId="fbbf561fc1d5fd09" providerId="LiveId" clId="{4F76A687-43B8-409D-9CAF-E8BC903A1F6F}" dt="2023-04-28T07:46:09.763" v="97" actId="20577"/>
          <ac:spMkLst>
            <pc:docMk/>
            <pc:sldMk cId="2021856712" sldId="37711"/>
            <ac:spMk id="10" creationId="{7A2A7EC3-852A-5A16-F0B5-3531D0D66745}"/>
          </ac:spMkLst>
        </pc:spChg>
      </pc:sldChg>
      <pc:sldChg chg="add del">
        <pc:chgData name="Anuj Kumar" userId="fbbf561fc1d5fd09" providerId="LiveId" clId="{4F76A687-43B8-409D-9CAF-E8BC903A1F6F}" dt="2023-04-28T07:45:00.642" v="71" actId="2696"/>
        <pc:sldMkLst>
          <pc:docMk/>
          <pc:sldMk cId="3574514263" sldId="37711"/>
        </pc:sldMkLst>
      </pc:sldChg>
      <pc:sldChg chg="add del">
        <pc:chgData name="Anuj Kumar" userId="fbbf561fc1d5fd09" providerId="LiveId" clId="{4F76A687-43B8-409D-9CAF-E8BC903A1F6F}" dt="2023-04-28T07:45:00.642" v="71" actId="2696"/>
        <pc:sldMkLst>
          <pc:docMk/>
          <pc:sldMk cId="893081271" sldId="37714"/>
        </pc:sldMkLst>
      </pc:sldChg>
      <pc:sldChg chg="add del">
        <pc:chgData name="Anuj Kumar" userId="fbbf561fc1d5fd09" providerId="LiveId" clId="{4F76A687-43B8-409D-9CAF-E8BC903A1F6F}" dt="2023-04-28T07:45:46.022" v="83" actId="2696"/>
        <pc:sldMkLst>
          <pc:docMk/>
          <pc:sldMk cId="1888846669" sldId="37714"/>
        </pc:sldMkLst>
      </pc:sldChg>
      <pc:sldChg chg="add del">
        <pc:chgData name="Anuj Kumar" userId="fbbf561fc1d5fd09" providerId="LiveId" clId="{4F76A687-43B8-409D-9CAF-E8BC903A1F6F}" dt="2023-04-28T07:44:33.643" v="64" actId="2696"/>
        <pc:sldMkLst>
          <pc:docMk/>
          <pc:sldMk cId="1950684416" sldId="37714"/>
        </pc:sldMkLst>
      </pc:sldChg>
      <pc:sldChg chg="modSp add mod">
        <pc:chgData name="Anuj Kumar" userId="fbbf561fc1d5fd09" providerId="LiveId" clId="{4F76A687-43B8-409D-9CAF-E8BC903A1F6F}" dt="2023-04-28T07:46:24.993" v="104" actId="20577"/>
        <pc:sldMkLst>
          <pc:docMk/>
          <pc:sldMk cId="2396217975" sldId="37714"/>
        </pc:sldMkLst>
        <pc:spChg chg="mod">
          <ac:chgData name="Anuj Kumar" userId="fbbf561fc1d5fd09" providerId="LiveId" clId="{4F76A687-43B8-409D-9CAF-E8BC903A1F6F}" dt="2023-04-28T07:46:24.993" v="104" actId="20577"/>
          <ac:spMkLst>
            <pc:docMk/>
            <pc:sldMk cId="2396217975" sldId="37714"/>
            <ac:spMk id="10" creationId="{7A2A7EC3-852A-5A16-F0B5-3531D0D66745}"/>
          </ac:spMkLst>
        </pc:spChg>
      </pc:sldChg>
      <pc:sldChg chg="add del">
        <pc:chgData name="Anuj Kumar" userId="fbbf561fc1d5fd09" providerId="LiveId" clId="{4F76A687-43B8-409D-9CAF-E8BC903A1F6F}" dt="2023-04-28T07:46:12.837" v="98" actId="2696"/>
        <pc:sldMkLst>
          <pc:docMk/>
          <pc:sldMk cId="3338861711" sldId="37714"/>
        </pc:sldMkLst>
      </pc:sldChg>
      <pc:sldChg chg="add del">
        <pc:chgData name="Anuj Kumar" userId="fbbf561fc1d5fd09" providerId="LiveId" clId="{4F76A687-43B8-409D-9CAF-E8BC903A1F6F}" dt="2023-04-28T07:45:15.254" v="78" actId="2696"/>
        <pc:sldMkLst>
          <pc:docMk/>
          <pc:sldMk cId="3443482500" sldId="37714"/>
        </pc:sldMkLst>
      </pc:sldChg>
      <pc:sldChg chg="add del">
        <pc:chgData name="Anuj Kumar" userId="fbbf561fc1d5fd09" providerId="LiveId" clId="{4F76A687-43B8-409D-9CAF-E8BC903A1F6F}" dt="2023-04-28T07:44:33.643" v="64" actId="2696"/>
        <pc:sldMkLst>
          <pc:docMk/>
          <pc:sldMk cId="876338067" sldId="37716"/>
        </pc:sldMkLst>
      </pc:sldChg>
      <pc:sldChg chg="add del">
        <pc:chgData name="Anuj Kumar" userId="fbbf561fc1d5fd09" providerId="LiveId" clId="{4F76A687-43B8-409D-9CAF-E8BC903A1F6F}" dt="2023-04-28T07:45:15.254" v="78" actId="2696"/>
        <pc:sldMkLst>
          <pc:docMk/>
          <pc:sldMk cId="981995128" sldId="37716"/>
        </pc:sldMkLst>
      </pc:sldChg>
      <pc:sldChg chg="modSp add mod">
        <pc:chgData name="Anuj Kumar" userId="fbbf561fc1d5fd09" providerId="LiveId" clId="{4F76A687-43B8-409D-9CAF-E8BC903A1F6F}" dt="2023-04-28T07:45:31.286" v="82" actId="6549"/>
        <pc:sldMkLst>
          <pc:docMk/>
          <pc:sldMk cId="1330149181" sldId="37716"/>
        </pc:sldMkLst>
        <pc:spChg chg="mod">
          <ac:chgData name="Anuj Kumar" userId="fbbf561fc1d5fd09" providerId="LiveId" clId="{4F76A687-43B8-409D-9CAF-E8BC903A1F6F}" dt="2023-04-28T07:45:31.286" v="82" actId="6549"/>
          <ac:spMkLst>
            <pc:docMk/>
            <pc:sldMk cId="1330149181" sldId="37716"/>
            <ac:spMk id="10" creationId="{7A2A7EC3-852A-5A16-F0B5-3531D0D66745}"/>
          </ac:spMkLst>
        </pc:spChg>
      </pc:sldChg>
      <pc:sldChg chg="add del">
        <pc:chgData name="Anuj Kumar" userId="fbbf561fc1d5fd09" providerId="LiveId" clId="{4F76A687-43B8-409D-9CAF-E8BC903A1F6F}" dt="2023-04-28T07:45:00.642" v="71" actId="2696"/>
        <pc:sldMkLst>
          <pc:docMk/>
          <pc:sldMk cId="2312234938" sldId="37716"/>
        </pc:sldMkLst>
      </pc:sldChg>
      <pc:sldChg chg="add del">
        <pc:chgData name="Anuj Kumar" userId="fbbf561fc1d5fd09" providerId="LiveId" clId="{4F76A687-43B8-409D-9CAF-E8BC903A1F6F}" dt="2023-04-28T07:42:30.341" v="38" actId="2696"/>
        <pc:sldMkLst>
          <pc:docMk/>
          <pc:sldMk cId="331910075" sldId="37717"/>
        </pc:sldMkLst>
      </pc:sldChg>
      <pc:sldChg chg="add del">
        <pc:chgData name="Anuj Kumar" userId="fbbf561fc1d5fd09" providerId="LiveId" clId="{4F76A687-43B8-409D-9CAF-E8BC903A1F6F}" dt="2023-04-28T07:43:08.843" v="48" actId="2696"/>
        <pc:sldMkLst>
          <pc:docMk/>
          <pc:sldMk cId="783668586" sldId="37717"/>
        </pc:sldMkLst>
      </pc:sldChg>
      <pc:sldChg chg="modSp add mod">
        <pc:chgData name="Anuj Kumar" userId="fbbf561fc1d5fd09" providerId="LiveId" clId="{4F76A687-43B8-409D-9CAF-E8BC903A1F6F}" dt="2023-04-28T07:43:37.582" v="59" actId="6549"/>
        <pc:sldMkLst>
          <pc:docMk/>
          <pc:sldMk cId="899537734" sldId="37717"/>
        </pc:sldMkLst>
        <pc:spChg chg="mod">
          <ac:chgData name="Anuj Kumar" userId="fbbf561fc1d5fd09" providerId="LiveId" clId="{4F76A687-43B8-409D-9CAF-E8BC903A1F6F}" dt="2023-04-28T07:43:37.582" v="59" actId="6549"/>
          <ac:spMkLst>
            <pc:docMk/>
            <pc:sldMk cId="899537734" sldId="37717"/>
            <ac:spMk id="10" creationId="{7A2A7EC3-852A-5A16-F0B5-3531D0D66745}"/>
          </ac:spMkLst>
        </pc:spChg>
      </pc:sldChg>
      <pc:sldChg chg="add del">
        <pc:chgData name="Anuj Kumar" userId="fbbf561fc1d5fd09" providerId="LiveId" clId="{4F76A687-43B8-409D-9CAF-E8BC903A1F6F}" dt="2023-04-28T07:42:50.954" v="43" actId="2696"/>
        <pc:sldMkLst>
          <pc:docMk/>
          <pc:sldMk cId="1717783467" sldId="37717"/>
        </pc:sldMkLst>
      </pc:sldChg>
      <pc:sldChg chg="add del">
        <pc:chgData name="Anuj Kumar" userId="fbbf561fc1d5fd09" providerId="LiveId" clId="{4F76A687-43B8-409D-9CAF-E8BC903A1F6F}" dt="2023-04-28T07:43:26.372" v="53" actId="2696"/>
        <pc:sldMkLst>
          <pc:docMk/>
          <pc:sldMk cId="3931571549" sldId="37717"/>
        </pc:sldMkLst>
      </pc:sldChg>
      <pc:sldChg chg="add del">
        <pc:chgData name="Anuj Kumar" userId="fbbf561fc1d5fd09" providerId="LiveId" clId="{4F76A687-43B8-409D-9CAF-E8BC903A1F6F}" dt="2023-04-28T07:43:40.232" v="60" actId="2696"/>
        <pc:sldMkLst>
          <pc:docMk/>
          <pc:sldMk cId="263195380" sldId="37718"/>
        </pc:sldMkLst>
      </pc:sldChg>
      <pc:sldChg chg="modSp add mod">
        <pc:chgData name="Anuj Kumar" userId="fbbf561fc1d5fd09" providerId="LiveId" clId="{4F76A687-43B8-409D-9CAF-E8BC903A1F6F}" dt="2023-04-28T07:43:52.814" v="63" actId="20577"/>
        <pc:sldMkLst>
          <pc:docMk/>
          <pc:sldMk cId="646442092" sldId="37718"/>
        </pc:sldMkLst>
        <pc:spChg chg="mod">
          <ac:chgData name="Anuj Kumar" userId="fbbf561fc1d5fd09" providerId="LiveId" clId="{4F76A687-43B8-409D-9CAF-E8BC903A1F6F}" dt="2023-04-28T07:43:52.814" v="63" actId="20577"/>
          <ac:spMkLst>
            <pc:docMk/>
            <pc:sldMk cId="646442092" sldId="37718"/>
            <ac:spMk id="10" creationId="{7A2A7EC3-852A-5A16-F0B5-3531D0D66745}"/>
          </ac:spMkLst>
        </pc:spChg>
      </pc:sldChg>
      <pc:sldChg chg="add del">
        <pc:chgData name="Anuj Kumar" userId="fbbf561fc1d5fd09" providerId="LiveId" clId="{4F76A687-43B8-409D-9CAF-E8BC903A1F6F}" dt="2023-04-28T07:43:26.372" v="53" actId="2696"/>
        <pc:sldMkLst>
          <pc:docMk/>
          <pc:sldMk cId="2562508481" sldId="37718"/>
        </pc:sldMkLst>
      </pc:sldChg>
      <pc:sldChg chg="add del">
        <pc:chgData name="Anuj Kumar" userId="fbbf561fc1d5fd09" providerId="LiveId" clId="{4F76A687-43B8-409D-9CAF-E8BC903A1F6F}" dt="2023-04-28T07:42:50.954" v="43" actId="2696"/>
        <pc:sldMkLst>
          <pc:docMk/>
          <pc:sldMk cId="2695700195" sldId="37718"/>
        </pc:sldMkLst>
      </pc:sldChg>
      <pc:sldChg chg="add del">
        <pc:chgData name="Anuj Kumar" userId="fbbf561fc1d5fd09" providerId="LiveId" clId="{4F76A687-43B8-409D-9CAF-E8BC903A1F6F}" dt="2023-04-28T07:43:08.843" v="48" actId="2696"/>
        <pc:sldMkLst>
          <pc:docMk/>
          <pc:sldMk cId="3496913159" sldId="37718"/>
        </pc:sldMkLst>
      </pc:sldChg>
      <pc:sldChg chg="add del">
        <pc:chgData name="Anuj Kumar" userId="fbbf561fc1d5fd09" providerId="LiveId" clId="{4F76A687-43B8-409D-9CAF-E8BC903A1F6F}" dt="2023-04-28T07:42:30.341" v="38" actId="2696"/>
        <pc:sldMkLst>
          <pc:docMk/>
          <pc:sldMk cId="3829927238" sldId="37718"/>
        </pc:sldMkLst>
      </pc:sldChg>
      <pc:sldChg chg="add del">
        <pc:chgData name="Anuj Kumar" userId="fbbf561fc1d5fd09" providerId="LiveId" clId="{4F76A687-43B8-409D-9CAF-E8BC903A1F6F}" dt="2023-04-28T07:40:49.823" v="15" actId="2696"/>
        <pc:sldMkLst>
          <pc:docMk/>
          <pc:sldMk cId="117273390" sldId="37719"/>
        </pc:sldMkLst>
      </pc:sldChg>
      <pc:sldChg chg="modSp add mod">
        <pc:chgData name="Anuj Kumar" userId="fbbf561fc1d5fd09" providerId="LiveId" clId="{4F76A687-43B8-409D-9CAF-E8BC903A1F6F}" dt="2023-04-28T07:41:04.738" v="18" actId="6549"/>
        <pc:sldMkLst>
          <pc:docMk/>
          <pc:sldMk cId="2543277780" sldId="37719"/>
        </pc:sldMkLst>
        <pc:spChg chg="mod">
          <ac:chgData name="Anuj Kumar" userId="fbbf561fc1d5fd09" providerId="LiveId" clId="{4F76A687-43B8-409D-9CAF-E8BC903A1F6F}" dt="2023-04-28T07:41:04.738" v="18" actId="6549"/>
          <ac:spMkLst>
            <pc:docMk/>
            <pc:sldMk cId="2543277780" sldId="37719"/>
            <ac:spMk id="10" creationId="{7A2A7EC3-852A-5A16-F0B5-3531D0D66745}"/>
          </ac:spMkLst>
        </pc:spChg>
      </pc:sldChg>
      <pc:sldChg chg="add del">
        <pc:chgData name="Anuj Kumar" userId="fbbf561fc1d5fd09" providerId="LiveId" clId="{4F76A687-43B8-409D-9CAF-E8BC903A1F6F}" dt="2023-04-28T07:40:49.823" v="15" actId="2696"/>
        <pc:sldMkLst>
          <pc:docMk/>
          <pc:sldMk cId="380900303" sldId="37720"/>
        </pc:sldMkLst>
      </pc:sldChg>
      <pc:sldChg chg="modSp add mod">
        <pc:chgData name="Anuj Kumar" userId="fbbf561fc1d5fd09" providerId="LiveId" clId="{4F76A687-43B8-409D-9CAF-E8BC903A1F6F}" dt="2023-04-28T07:41:21.619" v="23" actId="20577"/>
        <pc:sldMkLst>
          <pc:docMk/>
          <pc:sldMk cId="780494763" sldId="37720"/>
        </pc:sldMkLst>
        <pc:spChg chg="mod">
          <ac:chgData name="Anuj Kumar" userId="fbbf561fc1d5fd09" providerId="LiveId" clId="{4F76A687-43B8-409D-9CAF-E8BC903A1F6F}" dt="2023-04-28T07:41:21.619" v="23" actId="20577"/>
          <ac:spMkLst>
            <pc:docMk/>
            <pc:sldMk cId="780494763" sldId="37720"/>
            <ac:spMk id="10" creationId="{7A2A7EC3-852A-5A16-F0B5-3531D0D66745}"/>
          </ac:spMkLst>
        </pc:spChg>
      </pc:sldChg>
      <pc:sldChg chg="add del">
        <pc:chgData name="Anuj Kumar" userId="fbbf561fc1d5fd09" providerId="LiveId" clId="{4F76A687-43B8-409D-9CAF-E8BC903A1F6F}" dt="2023-04-28T07:41:08.330" v="19" actId="2696"/>
        <pc:sldMkLst>
          <pc:docMk/>
          <pc:sldMk cId="2080071418" sldId="37720"/>
        </pc:sldMkLst>
      </pc:sldChg>
      <pc:sldChg chg="add del">
        <pc:chgData name="Anuj Kumar" userId="fbbf561fc1d5fd09" providerId="LiveId" clId="{4F76A687-43B8-409D-9CAF-E8BC903A1F6F}" dt="2023-04-28T07:40:49.823" v="15" actId="2696"/>
        <pc:sldMkLst>
          <pc:docMk/>
          <pc:sldMk cId="2395871916" sldId="37721"/>
        </pc:sldMkLst>
      </pc:sldChg>
      <pc:sldChg chg="add del">
        <pc:chgData name="Anuj Kumar" userId="fbbf561fc1d5fd09" providerId="LiveId" clId="{4F76A687-43B8-409D-9CAF-E8BC903A1F6F}" dt="2023-04-28T07:41:08.330" v="19" actId="2696"/>
        <pc:sldMkLst>
          <pc:docMk/>
          <pc:sldMk cId="2572006455" sldId="37721"/>
        </pc:sldMkLst>
      </pc:sldChg>
      <pc:sldChg chg="add del">
        <pc:chgData name="Anuj Kumar" userId="fbbf561fc1d5fd09" providerId="LiveId" clId="{4F76A687-43B8-409D-9CAF-E8BC903A1F6F}" dt="2023-04-28T07:41:24.942" v="24" actId="2696"/>
        <pc:sldMkLst>
          <pc:docMk/>
          <pc:sldMk cId="3188557524" sldId="37721"/>
        </pc:sldMkLst>
      </pc:sldChg>
      <pc:sldChg chg="modSp add mod">
        <pc:chgData name="Anuj Kumar" userId="fbbf561fc1d5fd09" providerId="LiveId" clId="{4F76A687-43B8-409D-9CAF-E8BC903A1F6F}" dt="2023-04-28T07:41:37.717" v="28" actId="20577"/>
        <pc:sldMkLst>
          <pc:docMk/>
          <pc:sldMk cId="3348713854" sldId="37721"/>
        </pc:sldMkLst>
        <pc:spChg chg="mod">
          <ac:chgData name="Anuj Kumar" userId="fbbf561fc1d5fd09" providerId="LiveId" clId="{4F76A687-43B8-409D-9CAF-E8BC903A1F6F}" dt="2023-04-28T07:41:37.717" v="28" actId="20577"/>
          <ac:spMkLst>
            <pc:docMk/>
            <pc:sldMk cId="3348713854" sldId="37721"/>
            <ac:spMk id="10" creationId="{7A2A7EC3-852A-5A16-F0B5-3531D0D66745}"/>
          </ac:spMkLst>
        </pc:spChg>
      </pc:sldChg>
      <pc:sldChg chg="modSp add mod">
        <pc:chgData name="Anuj Kumar" userId="fbbf561fc1d5fd09" providerId="LiveId" clId="{4F76A687-43B8-409D-9CAF-E8BC903A1F6F}" dt="2023-04-28T07:47:58.132" v="125" actId="6549"/>
        <pc:sldMkLst>
          <pc:docMk/>
          <pc:sldMk cId="575149487" sldId="37722"/>
        </pc:sldMkLst>
        <pc:spChg chg="mod">
          <ac:chgData name="Anuj Kumar" userId="fbbf561fc1d5fd09" providerId="LiveId" clId="{4F76A687-43B8-409D-9CAF-E8BC903A1F6F}" dt="2023-04-28T07:47:58.132" v="125" actId="6549"/>
          <ac:spMkLst>
            <pc:docMk/>
            <pc:sldMk cId="575149487" sldId="37722"/>
            <ac:spMk id="10" creationId="{7A2A7EC3-852A-5A16-F0B5-3531D0D66745}"/>
          </ac:spMkLst>
        </pc:spChg>
      </pc:sldChg>
      <pc:sldChg chg="add del">
        <pc:chgData name="Anuj Kumar" userId="fbbf561fc1d5fd09" providerId="LiveId" clId="{4F76A687-43B8-409D-9CAF-E8BC903A1F6F}" dt="2023-04-28T07:47:13.552" v="110" actId="2696"/>
        <pc:sldMkLst>
          <pc:docMk/>
          <pc:sldMk cId="850679862" sldId="37722"/>
        </pc:sldMkLst>
      </pc:sldChg>
      <pc:sldChg chg="add del">
        <pc:chgData name="Anuj Kumar" userId="fbbf561fc1d5fd09" providerId="LiveId" clId="{4F76A687-43B8-409D-9CAF-E8BC903A1F6F}" dt="2023-04-28T07:47:30.194" v="115" actId="2696"/>
        <pc:sldMkLst>
          <pc:docMk/>
          <pc:sldMk cId="1177127350" sldId="37722"/>
        </pc:sldMkLst>
      </pc:sldChg>
      <pc:sldChg chg="add del">
        <pc:chgData name="Anuj Kumar" userId="fbbf561fc1d5fd09" providerId="LiveId" clId="{4F76A687-43B8-409D-9CAF-E8BC903A1F6F}" dt="2023-04-28T07:44:33.643" v="64" actId="2696"/>
        <pc:sldMkLst>
          <pc:docMk/>
          <pc:sldMk cId="1144660276" sldId="37723"/>
        </pc:sldMkLst>
      </pc:sldChg>
      <pc:sldChg chg="modSp add mod">
        <pc:chgData name="Anuj Kumar" userId="fbbf561fc1d5fd09" providerId="LiveId" clId="{4F76A687-43B8-409D-9CAF-E8BC903A1F6F}" dt="2023-04-28T07:44:55.522" v="70" actId="6549"/>
        <pc:sldMkLst>
          <pc:docMk/>
          <pc:sldMk cId="2637296599" sldId="37723"/>
        </pc:sldMkLst>
        <pc:spChg chg="mod">
          <ac:chgData name="Anuj Kumar" userId="fbbf561fc1d5fd09" providerId="LiveId" clId="{4F76A687-43B8-409D-9CAF-E8BC903A1F6F}" dt="2023-04-28T07:44:55.522" v="70" actId="6549"/>
          <ac:spMkLst>
            <pc:docMk/>
            <pc:sldMk cId="2637296599" sldId="37723"/>
            <ac:spMk id="10" creationId="{7A2A7EC3-852A-5A16-F0B5-3531D0D66745}"/>
          </ac:spMkLst>
        </pc:spChg>
      </pc:sldChg>
      <pc:sldChg chg="add del">
        <pc:chgData name="Anuj Kumar" userId="fbbf561fc1d5fd09" providerId="LiveId" clId="{4F76A687-43B8-409D-9CAF-E8BC903A1F6F}" dt="2023-04-28T07:45:00.642" v="71" actId="2696"/>
        <pc:sldMkLst>
          <pc:docMk/>
          <pc:sldMk cId="2890175695" sldId="37724"/>
        </pc:sldMkLst>
      </pc:sldChg>
      <pc:sldChg chg="add del">
        <pc:chgData name="Anuj Kumar" userId="fbbf561fc1d5fd09" providerId="LiveId" clId="{4F76A687-43B8-409D-9CAF-E8BC903A1F6F}" dt="2023-04-28T07:44:33.643" v="64" actId="2696"/>
        <pc:sldMkLst>
          <pc:docMk/>
          <pc:sldMk cId="3747851090" sldId="37724"/>
        </pc:sldMkLst>
      </pc:sldChg>
      <pc:sldChg chg="modSp add mod">
        <pc:chgData name="Anuj Kumar" userId="fbbf561fc1d5fd09" providerId="LiveId" clId="{4F76A687-43B8-409D-9CAF-E8BC903A1F6F}" dt="2023-04-28T07:45:10.759" v="77" actId="6549"/>
        <pc:sldMkLst>
          <pc:docMk/>
          <pc:sldMk cId="3962008205" sldId="37724"/>
        </pc:sldMkLst>
        <pc:spChg chg="mod">
          <ac:chgData name="Anuj Kumar" userId="fbbf561fc1d5fd09" providerId="LiveId" clId="{4F76A687-43B8-409D-9CAF-E8BC903A1F6F}" dt="2023-04-28T07:45:10.759" v="77" actId="6549"/>
          <ac:spMkLst>
            <pc:docMk/>
            <pc:sldMk cId="3962008205" sldId="37724"/>
            <ac:spMk id="10" creationId="{7A2A7EC3-852A-5A16-F0B5-3531D0D66745}"/>
          </ac:spMkLst>
        </pc:spChg>
      </pc:sldChg>
      <pc:sldChg chg="add">
        <pc:chgData name="Anuj Kumar" userId="fbbf561fc1d5fd09" providerId="LiveId" clId="{4F76A687-43B8-409D-9CAF-E8BC903A1F6F}" dt="2023-04-28T07:40:12.334" v="13"/>
        <pc:sldMkLst>
          <pc:docMk/>
          <pc:sldMk cId="191539913" sldId="37726"/>
        </pc:sldMkLst>
      </pc:sldChg>
      <pc:sldChg chg="add">
        <pc:chgData name="Anuj Kumar" userId="fbbf561fc1d5fd09" providerId="LiveId" clId="{4F76A687-43B8-409D-9CAF-E8BC903A1F6F}" dt="2023-04-28T07:40:12.334" v="13"/>
        <pc:sldMkLst>
          <pc:docMk/>
          <pc:sldMk cId="1997886437" sldId="37728"/>
        </pc:sldMkLst>
      </pc:sldChg>
      <pc:sldChg chg="add del">
        <pc:chgData name="Anuj Kumar" userId="fbbf561fc1d5fd09" providerId="LiveId" clId="{4F76A687-43B8-409D-9CAF-E8BC903A1F6F}" dt="2023-04-28T07:53:57.022" v="207" actId="2696"/>
        <pc:sldMkLst>
          <pc:docMk/>
          <pc:sldMk cId="1015166097" sldId="37729"/>
        </pc:sldMkLst>
      </pc:sldChg>
      <pc:sldChg chg="modSp add mod">
        <pc:chgData name="Anuj Kumar" userId="fbbf561fc1d5fd09" providerId="LiveId" clId="{4F76A687-43B8-409D-9CAF-E8BC903A1F6F}" dt="2023-04-28T07:54:04.180" v="210" actId="20577"/>
        <pc:sldMkLst>
          <pc:docMk/>
          <pc:sldMk cId="1096609230" sldId="37729"/>
        </pc:sldMkLst>
        <pc:spChg chg="mod">
          <ac:chgData name="Anuj Kumar" userId="fbbf561fc1d5fd09" providerId="LiveId" clId="{4F76A687-43B8-409D-9CAF-E8BC903A1F6F}" dt="2023-04-28T07:54:04.180" v="210" actId="20577"/>
          <ac:spMkLst>
            <pc:docMk/>
            <pc:sldMk cId="1096609230" sldId="37729"/>
            <ac:spMk id="10" creationId="{7A2A7EC3-852A-5A16-F0B5-3531D0D66745}"/>
          </ac:spMkLst>
        </pc:spChg>
      </pc:sldChg>
      <pc:sldChg chg="add">
        <pc:chgData name="Anuj Kumar" userId="fbbf561fc1d5fd09" providerId="LiveId" clId="{4F76A687-43B8-409D-9CAF-E8BC903A1F6F}" dt="2023-04-28T07:40:12.334" v="13"/>
        <pc:sldMkLst>
          <pc:docMk/>
          <pc:sldMk cId="1118098278" sldId="37736"/>
        </pc:sldMkLst>
      </pc:sldChg>
      <pc:sldChg chg="add del">
        <pc:chgData name="Anuj Kumar" userId="fbbf561fc1d5fd09" providerId="LiveId" clId="{4F76A687-43B8-409D-9CAF-E8BC903A1F6F}" dt="2023-04-28T07:46:12.837" v="98" actId="2696"/>
        <pc:sldMkLst>
          <pc:docMk/>
          <pc:sldMk cId="350314214" sldId="38028"/>
        </pc:sldMkLst>
      </pc:sldChg>
      <pc:sldChg chg="modSp add mod">
        <pc:chgData name="Anuj Kumar" userId="fbbf561fc1d5fd09" providerId="LiveId" clId="{4F76A687-43B8-409D-9CAF-E8BC903A1F6F}" dt="2023-04-28T07:46:43.874" v="109" actId="20577"/>
        <pc:sldMkLst>
          <pc:docMk/>
          <pc:sldMk cId="396865916" sldId="38028"/>
        </pc:sldMkLst>
        <pc:spChg chg="mod">
          <ac:chgData name="Anuj Kumar" userId="fbbf561fc1d5fd09" providerId="LiveId" clId="{4F76A687-43B8-409D-9CAF-E8BC903A1F6F}" dt="2023-04-28T07:46:43.874" v="109" actId="20577"/>
          <ac:spMkLst>
            <pc:docMk/>
            <pc:sldMk cId="396865916" sldId="38028"/>
            <ac:spMk id="10" creationId="{7A2A7EC3-852A-5A16-F0B5-3531D0D66745}"/>
          </ac:spMkLst>
        </pc:spChg>
      </pc:sldChg>
      <pc:sldChg chg="del">
        <pc:chgData name="Anuj Kumar" userId="fbbf561fc1d5fd09" providerId="LiveId" clId="{4F76A687-43B8-409D-9CAF-E8BC903A1F6F}" dt="2023-04-28T07:09:59.214" v="12" actId="47"/>
        <pc:sldMkLst>
          <pc:docMk/>
          <pc:sldMk cId="424756774" sldId="38028"/>
        </pc:sldMkLst>
      </pc:sldChg>
      <pc:sldChg chg="add del">
        <pc:chgData name="Anuj Kumar" userId="fbbf561fc1d5fd09" providerId="LiveId" clId="{4F76A687-43B8-409D-9CAF-E8BC903A1F6F}" dt="2023-04-28T07:44:33.643" v="64" actId="2696"/>
        <pc:sldMkLst>
          <pc:docMk/>
          <pc:sldMk cId="1670400131" sldId="38028"/>
        </pc:sldMkLst>
      </pc:sldChg>
      <pc:sldChg chg="add del">
        <pc:chgData name="Anuj Kumar" userId="fbbf561fc1d5fd09" providerId="LiveId" clId="{4F76A687-43B8-409D-9CAF-E8BC903A1F6F}" dt="2023-04-28T07:45:00.642" v="71" actId="2696"/>
        <pc:sldMkLst>
          <pc:docMk/>
          <pc:sldMk cId="1880745293" sldId="38028"/>
        </pc:sldMkLst>
      </pc:sldChg>
      <pc:sldChg chg="add del">
        <pc:chgData name="Anuj Kumar" userId="fbbf561fc1d5fd09" providerId="LiveId" clId="{4F76A687-43B8-409D-9CAF-E8BC903A1F6F}" dt="2023-04-28T07:45:15.254" v="78" actId="2696"/>
        <pc:sldMkLst>
          <pc:docMk/>
          <pc:sldMk cId="1884367227" sldId="38028"/>
        </pc:sldMkLst>
      </pc:sldChg>
      <pc:sldChg chg="add del">
        <pc:chgData name="Anuj Kumar" userId="fbbf561fc1d5fd09" providerId="LiveId" clId="{4F76A687-43B8-409D-9CAF-E8BC903A1F6F}" dt="2023-04-28T07:46:27.452" v="105" actId="2696"/>
        <pc:sldMkLst>
          <pc:docMk/>
          <pc:sldMk cId="1885989979" sldId="38028"/>
        </pc:sldMkLst>
      </pc:sldChg>
      <pc:sldChg chg="add del">
        <pc:chgData name="Anuj Kumar" userId="fbbf561fc1d5fd09" providerId="LiveId" clId="{4F76A687-43B8-409D-9CAF-E8BC903A1F6F}" dt="2023-04-28T07:45:46.022" v="83" actId="2696"/>
        <pc:sldMkLst>
          <pc:docMk/>
          <pc:sldMk cId="2554182302" sldId="38028"/>
        </pc:sldMkLst>
      </pc:sldChg>
      <pc:sldChg chg="modSp add mod">
        <pc:chgData name="Anuj Kumar" userId="fbbf561fc1d5fd09" providerId="LiveId" clId="{4F76A687-43B8-409D-9CAF-E8BC903A1F6F}" dt="2023-04-28T07:42:47.664" v="42" actId="20577"/>
        <pc:sldMkLst>
          <pc:docMk/>
          <pc:sldMk cId="1886998855" sldId="38029"/>
        </pc:sldMkLst>
        <pc:spChg chg="mod">
          <ac:chgData name="Anuj Kumar" userId="fbbf561fc1d5fd09" providerId="LiveId" clId="{4F76A687-43B8-409D-9CAF-E8BC903A1F6F}" dt="2023-04-28T07:42:47.664" v="42" actId="20577"/>
          <ac:spMkLst>
            <pc:docMk/>
            <pc:sldMk cId="1886998855" sldId="38029"/>
            <ac:spMk id="10" creationId="{7A2A7EC3-852A-5A16-F0B5-3531D0D66745}"/>
          </ac:spMkLst>
        </pc:spChg>
      </pc:sldChg>
      <pc:sldChg chg="del">
        <pc:chgData name="Anuj Kumar" userId="fbbf561fc1d5fd09" providerId="LiveId" clId="{4F76A687-43B8-409D-9CAF-E8BC903A1F6F}" dt="2023-04-28T07:09:59.214" v="12" actId="47"/>
        <pc:sldMkLst>
          <pc:docMk/>
          <pc:sldMk cId="2048604748" sldId="38029"/>
        </pc:sldMkLst>
      </pc:sldChg>
      <pc:sldChg chg="add del">
        <pc:chgData name="Anuj Kumar" userId="fbbf561fc1d5fd09" providerId="LiveId" clId="{4F76A687-43B8-409D-9CAF-E8BC903A1F6F}" dt="2023-04-28T07:42:30.341" v="38" actId="2696"/>
        <pc:sldMkLst>
          <pc:docMk/>
          <pc:sldMk cId="2566343556" sldId="38029"/>
        </pc:sldMkLst>
      </pc:sldChg>
      <pc:sldChg chg="add del">
        <pc:chgData name="Anuj Kumar" userId="fbbf561fc1d5fd09" providerId="LiveId" clId="{4F76A687-43B8-409D-9CAF-E8BC903A1F6F}" dt="2023-04-28T07:42:50.954" v="43" actId="2696"/>
        <pc:sldMkLst>
          <pc:docMk/>
          <pc:sldMk cId="746116206" sldId="38030"/>
        </pc:sldMkLst>
      </pc:sldChg>
      <pc:sldChg chg="modSp add mod">
        <pc:chgData name="Anuj Kumar" userId="fbbf561fc1d5fd09" providerId="LiveId" clId="{4F76A687-43B8-409D-9CAF-E8BC903A1F6F}" dt="2023-04-28T07:43:05.972" v="47" actId="20577"/>
        <pc:sldMkLst>
          <pc:docMk/>
          <pc:sldMk cId="3211649438" sldId="38030"/>
        </pc:sldMkLst>
        <pc:spChg chg="mod">
          <ac:chgData name="Anuj Kumar" userId="fbbf561fc1d5fd09" providerId="LiveId" clId="{4F76A687-43B8-409D-9CAF-E8BC903A1F6F}" dt="2023-04-28T07:43:05.972" v="47" actId="20577"/>
          <ac:spMkLst>
            <pc:docMk/>
            <pc:sldMk cId="3211649438" sldId="38030"/>
            <ac:spMk id="10" creationId="{7A2A7EC3-852A-5A16-F0B5-3531D0D66745}"/>
          </ac:spMkLst>
        </pc:spChg>
      </pc:sldChg>
      <pc:sldChg chg="add del">
        <pc:chgData name="Anuj Kumar" userId="fbbf561fc1d5fd09" providerId="LiveId" clId="{4F76A687-43B8-409D-9CAF-E8BC903A1F6F}" dt="2023-04-28T07:42:30.341" v="38" actId="2696"/>
        <pc:sldMkLst>
          <pc:docMk/>
          <pc:sldMk cId="4076591453" sldId="38030"/>
        </pc:sldMkLst>
      </pc:sldChg>
      <pc:sldChg chg="add del">
        <pc:chgData name="Anuj Kumar" userId="fbbf561fc1d5fd09" providerId="LiveId" clId="{4F76A687-43B8-409D-9CAF-E8BC903A1F6F}" dt="2023-04-28T07:40:49.823" v="15" actId="2696"/>
        <pc:sldMkLst>
          <pc:docMk/>
          <pc:sldMk cId="949945278" sldId="38031"/>
        </pc:sldMkLst>
      </pc:sldChg>
      <pc:sldChg chg="add del">
        <pc:chgData name="Anuj Kumar" userId="fbbf561fc1d5fd09" providerId="LiveId" clId="{4F76A687-43B8-409D-9CAF-E8BC903A1F6F}" dt="2023-04-28T07:41:08.330" v="19" actId="2696"/>
        <pc:sldMkLst>
          <pc:docMk/>
          <pc:sldMk cId="1390674269" sldId="38031"/>
        </pc:sldMkLst>
      </pc:sldChg>
      <pc:sldChg chg="add del">
        <pc:chgData name="Anuj Kumar" userId="fbbf561fc1d5fd09" providerId="LiveId" clId="{4F76A687-43B8-409D-9CAF-E8BC903A1F6F}" dt="2023-04-28T07:41:24.942" v="24" actId="2696"/>
        <pc:sldMkLst>
          <pc:docMk/>
          <pc:sldMk cId="1670780161" sldId="38031"/>
        </pc:sldMkLst>
      </pc:sldChg>
      <pc:sldChg chg="modSp add mod">
        <pc:chgData name="Anuj Kumar" userId="fbbf561fc1d5fd09" providerId="LiveId" clId="{4F76A687-43B8-409D-9CAF-E8BC903A1F6F}" dt="2023-04-28T07:41:41.882" v="33" actId="6549"/>
        <pc:sldMkLst>
          <pc:docMk/>
          <pc:sldMk cId="2247898422" sldId="38031"/>
        </pc:sldMkLst>
        <pc:spChg chg="mod">
          <ac:chgData name="Anuj Kumar" userId="fbbf561fc1d5fd09" providerId="LiveId" clId="{4F76A687-43B8-409D-9CAF-E8BC903A1F6F}" dt="2023-04-28T07:41:41.882" v="33" actId="6549"/>
          <ac:spMkLst>
            <pc:docMk/>
            <pc:sldMk cId="2247898422" sldId="38031"/>
            <ac:spMk id="10" creationId="{7A2A7EC3-852A-5A16-F0B5-3531D0D66745}"/>
          </ac:spMkLst>
        </pc:spChg>
      </pc:sldChg>
      <pc:sldChg chg="add del">
        <pc:chgData name="Anuj Kumar" userId="fbbf561fc1d5fd09" providerId="LiveId" clId="{4F76A687-43B8-409D-9CAF-E8BC903A1F6F}" dt="2023-04-28T07:41:24.942" v="24" actId="2696"/>
        <pc:sldMkLst>
          <pc:docMk/>
          <pc:sldMk cId="192896709" sldId="38032"/>
        </pc:sldMkLst>
      </pc:sldChg>
      <pc:sldChg chg="add del">
        <pc:chgData name="Anuj Kumar" userId="fbbf561fc1d5fd09" providerId="LiveId" clId="{4F76A687-43B8-409D-9CAF-E8BC903A1F6F}" dt="2023-04-28T07:41:08.330" v="19" actId="2696"/>
        <pc:sldMkLst>
          <pc:docMk/>
          <pc:sldMk cId="317098791" sldId="38032"/>
        </pc:sldMkLst>
      </pc:sldChg>
      <pc:sldChg chg="modSp add mod">
        <pc:chgData name="Anuj Kumar" userId="fbbf561fc1d5fd09" providerId="LiveId" clId="{4F76A687-43B8-409D-9CAF-E8BC903A1F6F}" dt="2023-04-28T07:41:56.774" v="36" actId="6549"/>
        <pc:sldMkLst>
          <pc:docMk/>
          <pc:sldMk cId="1496408559" sldId="38032"/>
        </pc:sldMkLst>
        <pc:spChg chg="mod">
          <ac:chgData name="Anuj Kumar" userId="fbbf561fc1d5fd09" providerId="LiveId" clId="{4F76A687-43B8-409D-9CAF-E8BC903A1F6F}" dt="2023-04-28T07:41:56.774" v="36" actId="6549"/>
          <ac:spMkLst>
            <pc:docMk/>
            <pc:sldMk cId="1496408559" sldId="38032"/>
            <ac:spMk id="10" creationId="{7A2A7EC3-852A-5A16-F0B5-3531D0D66745}"/>
          </ac:spMkLst>
        </pc:spChg>
      </pc:sldChg>
      <pc:sldChg chg="add del">
        <pc:chgData name="Anuj Kumar" userId="fbbf561fc1d5fd09" providerId="LiveId" clId="{4F76A687-43B8-409D-9CAF-E8BC903A1F6F}" dt="2023-04-28T07:40:49.823" v="15" actId="2696"/>
        <pc:sldMkLst>
          <pc:docMk/>
          <pc:sldMk cId="2385258984" sldId="38032"/>
        </pc:sldMkLst>
      </pc:sldChg>
      <pc:sldChg chg="add del">
        <pc:chgData name="Anuj Kumar" userId="fbbf561fc1d5fd09" providerId="LiveId" clId="{4F76A687-43B8-409D-9CAF-E8BC903A1F6F}" dt="2023-04-28T07:41:45.033" v="34" actId="2696"/>
        <pc:sldMkLst>
          <pc:docMk/>
          <pc:sldMk cId="4025692225" sldId="38032"/>
        </pc:sldMkLst>
      </pc:sldChg>
      <pc:sldChg chg="add del">
        <pc:chgData name="Anuj Kumar" userId="fbbf561fc1d5fd09" providerId="LiveId" clId="{4F76A687-43B8-409D-9CAF-E8BC903A1F6F}" dt="2023-04-28T07:41:45.033" v="34" actId="2696"/>
        <pc:sldMkLst>
          <pc:docMk/>
          <pc:sldMk cId="133523120" sldId="38033"/>
        </pc:sldMkLst>
      </pc:sldChg>
      <pc:sldChg chg="add del">
        <pc:chgData name="Anuj Kumar" userId="fbbf561fc1d5fd09" providerId="LiveId" clId="{4F76A687-43B8-409D-9CAF-E8BC903A1F6F}" dt="2023-04-28T07:41:08.330" v="19" actId="2696"/>
        <pc:sldMkLst>
          <pc:docMk/>
          <pc:sldMk cId="508764339" sldId="38033"/>
        </pc:sldMkLst>
      </pc:sldChg>
      <pc:sldChg chg="add del">
        <pc:chgData name="Anuj Kumar" userId="fbbf561fc1d5fd09" providerId="LiveId" clId="{4F76A687-43B8-409D-9CAF-E8BC903A1F6F}" dt="2023-04-28T07:41:24.942" v="24" actId="2696"/>
        <pc:sldMkLst>
          <pc:docMk/>
          <pc:sldMk cId="708320006" sldId="38033"/>
        </pc:sldMkLst>
      </pc:sldChg>
      <pc:sldChg chg="modSp add mod">
        <pc:chgData name="Anuj Kumar" userId="fbbf561fc1d5fd09" providerId="LiveId" clId="{4F76A687-43B8-409D-9CAF-E8BC903A1F6F}" dt="2023-04-28T07:41:59.762" v="37" actId="6549"/>
        <pc:sldMkLst>
          <pc:docMk/>
          <pc:sldMk cId="1657702581" sldId="38033"/>
        </pc:sldMkLst>
        <pc:spChg chg="mod">
          <ac:chgData name="Anuj Kumar" userId="fbbf561fc1d5fd09" providerId="LiveId" clId="{4F76A687-43B8-409D-9CAF-E8BC903A1F6F}" dt="2023-04-28T07:41:59.762" v="37" actId="6549"/>
          <ac:spMkLst>
            <pc:docMk/>
            <pc:sldMk cId="1657702581" sldId="38033"/>
            <ac:spMk id="10" creationId="{7A2A7EC3-852A-5A16-F0B5-3531D0D66745}"/>
          </ac:spMkLst>
        </pc:spChg>
      </pc:sldChg>
      <pc:sldChg chg="add del">
        <pc:chgData name="Anuj Kumar" userId="fbbf561fc1d5fd09" providerId="LiveId" clId="{4F76A687-43B8-409D-9CAF-E8BC903A1F6F}" dt="2023-04-28T07:40:49.823" v="15" actId="2696"/>
        <pc:sldMkLst>
          <pc:docMk/>
          <pc:sldMk cId="1691231223" sldId="38033"/>
        </pc:sldMkLst>
      </pc:sldChg>
    </pc:docChg>
  </pc:docChgLst>
  <pc:docChgLst>
    <pc:chgData name="Anuj Kumar" userId="fbbf561fc1d5fd09" providerId="LiveId" clId="{84B5FACB-B8F9-4D65-B2F1-94171CD03D88}"/>
    <pc:docChg chg="undo custSel addSld delSld modSld">
      <pc:chgData name="Anuj Kumar" userId="fbbf561fc1d5fd09" providerId="LiveId" clId="{84B5FACB-B8F9-4D65-B2F1-94171CD03D88}" dt="2023-04-19T14:23:41.933" v="5992" actId="47"/>
      <pc:docMkLst>
        <pc:docMk/>
      </pc:docMkLst>
      <pc:sldChg chg="modSp mod">
        <pc:chgData name="Anuj Kumar" userId="fbbf561fc1d5fd09" providerId="LiveId" clId="{84B5FACB-B8F9-4D65-B2F1-94171CD03D88}" dt="2023-04-19T13:08:17.092" v="4201" actId="6549"/>
        <pc:sldMkLst>
          <pc:docMk/>
          <pc:sldMk cId="1022521700" sldId="35627"/>
        </pc:sldMkLst>
        <pc:spChg chg="mod">
          <ac:chgData name="Anuj Kumar" userId="fbbf561fc1d5fd09" providerId="LiveId" clId="{84B5FACB-B8F9-4D65-B2F1-94171CD03D88}" dt="2023-04-19T13:08:17.092" v="4201" actId="6549"/>
          <ac:spMkLst>
            <pc:docMk/>
            <pc:sldMk cId="1022521700" sldId="35627"/>
            <ac:spMk id="10" creationId="{7A2A7EC3-852A-5A16-F0B5-3531D0D66745}"/>
          </ac:spMkLst>
        </pc:spChg>
      </pc:sldChg>
      <pc:sldChg chg="addSp delSp modSp">
        <pc:chgData name="Anuj Kumar" userId="fbbf561fc1d5fd09" providerId="LiveId" clId="{84B5FACB-B8F9-4D65-B2F1-94171CD03D88}" dt="2023-04-19T12:22:25.491" v="75" actId="1076"/>
        <pc:sldMkLst>
          <pc:docMk/>
          <pc:sldMk cId="1102545028" sldId="35628"/>
        </pc:sldMkLst>
        <pc:picChg chg="del">
          <ac:chgData name="Anuj Kumar" userId="fbbf561fc1d5fd09" providerId="LiveId" clId="{84B5FACB-B8F9-4D65-B2F1-94171CD03D88}" dt="2023-04-19T12:22:20.819" v="72" actId="478"/>
          <ac:picMkLst>
            <pc:docMk/>
            <pc:sldMk cId="1102545028" sldId="35628"/>
            <ac:picMk id="3" creationId="{C27768A6-B00C-745F-DC5E-CC14B9287FCC}"/>
          </ac:picMkLst>
        </pc:picChg>
        <pc:picChg chg="add mod">
          <ac:chgData name="Anuj Kumar" userId="fbbf561fc1d5fd09" providerId="LiveId" clId="{84B5FACB-B8F9-4D65-B2F1-94171CD03D88}" dt="2023-04-19T12:22:25.491" v="75" actId="1076"/>
          <ac:picMkLst>
            <pc:docMk/>
            <pc:sldMk cId="1102545028" sldId="35628"/>
            <ac:picMk id="1026" creationId="{27539B32-E9B0-0492-7CD4-EDB4739D7408}"/>
          </ac:picMkLst>
        </pc:picChg>
      </pc:sldChg>
      <pc:sldChg chg="modSp mod">
        <pc:chgData name="Anuj Kumar" userId="fbbf561fc1d5fd09" providerId="LiveId" clId="{84B5FACB-B8F9-4D65-B2F1-94171CD03D88}" dt="2023-04-19T12:21:37.104" v="59" actId="21"/>
        <pc:sldMkLst>
          <pc:docMk/>
          <pc:sldMk cId="2627812795" sldId="36047"/>
        </pc:sldMkLst>
        <pc:spChg chg="mod">
          <ac:chgData name="Anuj Kumar" userId="fbbf561fc1d5fd09" providerId="LiveId" clId="{84B5FACB-B8F9-4D65-B2F1-94171CD03D88}" dt="2023-04-19T12:21:37.104" v="59" actId="21"/>
          <ac:spMkLst>
            <pc:docMk/>
            <pc:sldMk cId="2627812795" sldId="36047"/>
            <ac:spMk id="7" creationId="{00000000-0000-0000-0000-000000000000}"/>
          </ac:spMkLst>
        </pc:spChg>
      </pc:sldChg>
      <pc:sldChg chg="del">
        <pc:chgData name="Anuj Kumar" userId="fbbf561fc1d5fd09" providerId="LiveId" clId="{84B5FACB-B8F9-4D65-B2F1-94171CD03D88}" dt="2023-04-19T12:42:53.600" v="2155" actId="47"/>
        <pc:sldMkLst>
          <pc:docMk/>
          <pc:sldMk cId="4100774585" sldId="36958"/>
        </pc:sldMkLst>
      </pc:sldChg>
      <pc:sldChg chg="del">
        <pc:chgData name="Anuj Kumar" userId="fbbf561fc1d5fd09" providerId="LiveId" clId="{84B5FACB-B8F9-4D65-B2F1-94171CD03D88}" dt="2023-04-19T12:44:11.415" v="2158" actId="47"/>
        <pc:sldMkLst>
          <pc:docMk/>
          <pc:sldMk cId="2799580170" sldId="37035"/>
        </pc:sldMkLst>
      </pc:sldChg>
      <pc:sldChg chg="modSp mod">
        <pc:chgData name="Anuj Kumar" userId="fbbf561fc1d5fd09" providerId="LiveId" clId="{84B5FACB-B8F9-4D65-B2F1-94171CD03D88}" dt="2023-04-19T14:18:40.852" v="5458" actId="20577"/>
        <pc:sldMkLst>
          <pc:docMk/>
          <pc:sldMk cId="312246105" sldId="37430"/>
        </pc:sldMkLst>
        <pc:spChg chg="mod">
          <ac:chgData name="Anuj Kumar" userId="fbbf561fc1d5fd09" providerId="LiveId" clId="{84B5FACB-B8F9-4D65-B2F1-94171CD03D88}" dt="2023-04-19T14:18:40.852" v="5458" actId="20577"/>
          <ac:spMkLst>
            <pc:docMk/>
            <pc:sldMk cId="312246105" sldId="37430"/>
            <ac:spMk id="7" creationId="{00000000-0000-0000-0000-000000000000}"/>
          </ac:spMkLst>
        </pc:spChg>
      </pc:sldChg>
      <pc:sldChg chg="modSp mod modAnim">
        <pc:chgData name="Anuj Kumar" userId="fbbf561fc1d5fd09" providerId="LiveId" clId="{84B5FACB-B8F9-4D65-B2F1-94171CD03D88}" dt="2023-04-19T12:24:30.687" v="284" actId="20577"/>
        <pc:sldMkLst>
          <pc:docMk/>
          <pc:sldMk cId="4120686506" sldId="37549"/>
        </pc:sldMkLst>
        <pc:spChg chg="mod">
          <ac:chgData name="Anuj Kumar" userId="fbbf561fc1d5fd09" providerId="LiveId" clId="{84B5FACB-B8F9-4D65-B2F1-94171CD03D88}" dt="2023-04-19T12:24:30.687" v="284" actId="20577"/>
          <ac:spMkLst>
            <pc:docMk/>
            <pc:sldMk cId="4120686506" sldId="37549"/>
            <ac:spMk id="3" creationId="{67EB1CA5-E6B0-1E53-5C8F-9568D9A39227}"/>
          </ac:spMkLst>
        </pc:spChg>
        <pc:spChg chg="mod">
          <ac:chgData name="Anuj Kumar" userId="fbbf561fc1d5fd09" providerId="LiveId" clId="{84B5FACB-B8F9-4D65-B2F1-94171CD03D88}" dt="2023-04-19T12:24:26.672" v="280" actId="20577"/>
          <ac:spMkLst>
            <pc:docMk/>
            <pc:sldMk cId="4120686506" sldId="37549"/>
            <ac:spMk id="10" creationId="{7A2A7EC3-852A-5A16-F0B5-3531D0D66745}"/>
          </ac:spMkLst>
        </pc:spChg>
      </pc:sldChg>
      <pc:sldChg chg="addSp delSp modSp">
        <pc:chgData name="Anuj Kumar" userId="fbbf561fc1d5fd09" providerId="LiveId" clId="{84B5FACB-B8F9-4D65-B2F1-94171CD03D88}" dt="2023-04-19T12:24:53.409" v="288" actId="1076"/>
        <pc:sldMkLst>
          <pc:docMk/>
          <pc:sldMk cId="1864463217" sldId="37550"/>
        </pc:sldMkLst>
        <pc:picChg chg="del">
          <ac:chgData name="Anuj Kumar" userId="fbbf561fc1d5fd09" providerId="LiveId" clId="{84B5FACB-B8F9-4D65-B2F1-94171CD03D88}" dt="2023-04-19T12:24:50.153" v="285" actId="478"/>
          <ac:picMkLst>
            <pc:docMk/>
            <pc:sldMk cId="1864463217" sldId="37550"/>
            <ac:picMk id="3" creationId="{7D42F5F0-7F77-5EC1-D7F5-F5690AD49A90}"/>
          </ac:picMkLst>
        </pc:picChg>
        <pc:picChg chg="add mod">
          <ac:chgData name="Anuj Kumar" userId="fbbf561fc1d5fd09" providerId="LiveId" clId="{84B5FACB-B8F9-4D65-B2F1-94171CD03D88}" dt="2023-04-19T12:24:53.409" v="288" actId="1076"/>
          <ac:picMkLst>
            <pc:docMk/>
            <pc:sldMk cId="1864463217" sldId="37550"/>
            <ac:picMk id="2050" creationId="{0A8A26CE-75E8-4D78-F0F8-14ECCF88FCE9}"/>
          </ac:picMkLst>
        </pc:picChg>
      </pc:sldChg>
      <pc:sldChg chg="modSp mod">
        <pc:chgData name="Anuj Kumar" userId="fbbf561fc1d5fd09" providerId="LiveId" clId="{84B5FACB-B8F9-4D65-B2F1-94171CD03D88}" dt="2023-04-19T13:07:55.202" v="4200" actId="20577"/>
        <pc:sldMkLst>
          <pc:docMk/>
          <pc:sldMk cId="3441178834" sldId="37551"/>
        </pc:sldMkLst>
        <pc:spChg chg="mod">
          <ac:chgData name="Anuj Kumar" userId="fbbf561fc1d5fd09" providerId="LiveId" clId="{84B5FACB-B8F9-4D65-B2F1-94171CD03D88}" dt="2023-04-19T13:07:55.202" v="4200" actId="20577"/>
          <ac:spMkLst>
            <pc:docMk/>
            <pc:sldMk cId="3441178834" sldId="37551"/>
            <ac:spMk id="7" creationId="{00000000-0000-0000-0000-000000000000}"/>
          </ac:spMkLst>
        </pc:spChg>
      </pc:sldChg>
      <pc:sldChg chg="modSp mod modAnim">
        <pc:chgData name="Anuj Kumar" userId="fbbf561fc1d5fd09" providerId="LiveId" clId="{84B5FACB-B8F9-4D65-B2F1-94171CD03D88}" dt="2023-04-19T12:26:24.920" v="485" actId="20577"/>
        <pc:sldMkLst>
          <pc:docMk/>
          <pc:sldMk cId="361981074" sldId="37553"/>
        </pc:sldMkLst>
        <pc:spChg chg="mod">
          <ac:chgData name="Anuj Kumar" userId="fbbf561fc1d5fd09" providerId="LiveId" clId="{84B5FACB-B8F9-4D65-B2F1-94171CD03D88}" dt="2023-04-19T12:26:24.920" v="485" actId="20577"/>
          <ac:spMkLst>
            <pc:docMk/>
            <pc:sldMk cId="361981074" sldId="37553"/>
            <ac:spMk id="3" creationId="{67EB1CA5-E6B0-1E53-5C8F-9568D9A39227}"/>
          </ac:spMkLst>
        </pc:spChg>
        <pc:spChg chg="mod">
          <ac:chgData name="Anuj Kumar" userId="fbbf561fc1d5fd09" providerId="LiveId" clId="{84B5FACB-B8F9-4D65-B2F1-94171CD03D88}" dt="2023-04-19T12:26:22.125" v="481"/>
          <ac:spMkLst>
            <pc:docMk/>
            <pc:sldMk cId="361981074" sldId="37553"/>
            <ac:spMk id="10" creationId="{7A2A7EC3-852A-5A16-F0B5-3531D0D66745}"/>
          </ac:spMkLst>
        </pc:spChg>
      </pc:sldChg>
      <pc:sldChg chg="addSp delSp modSp">
        <pc:chgData name="Anuj Kumar" userId="fbbf561fc1d5fd09" providerId="LiveId" clId="{84B5FACB-B8F9-4D65-B2F1-94171CD03D88}" dt="2023-04-19T12:26:11.210" v="480" actId="1076"/>
        <pc:sldMkLst>
          <pc:docMk/>
          <pc:sldMk cId="3130902081" sldId="37554"/>
        </pc:sldMkLst>
        <pc:picChg chg="del">
          <ac:chgData name="Anuj Kumar" userId="fbbf561fc1d5fd09" providerId="LiveId" clId="{84B5FACB-B8F9-4D65-B2F1-94171CD03D88}" dt="2023-04-19T12:26:07.975" v="477" actId="478"/>
          <ac:picMkLst>
            <pc:docMk/>
            <pc:sldMk cId="3130902081" sldId="37554"/>
            <ac:picMk id="3" creationId="{D3E1E075-8C51-F8BC-F2A2-F6E59815C369}"/>
          </ac:picMkLst>
        </pc:picChg>
        <pc:picChg chg="add mod">
          <ac:chgData name="Anuj Kumar" userId="fbbf561fc1d5fd09" providerId="LiveId" clId="{84B5FACB-B8F9-4D65-B2F1-94171CD03D88}" dt="2023-04-19T12:26:11.210" v="480" actId="1076"/>
          <ac:picMkLst>
            <pc:docMk/>
            <pc:sldMk cId="3130902081" sldId="37554"/>
            <ac:picMk id="3074" creationId="{9B2047A4-EFD7-E222-BB0A-27201FF75857}"/>
          </ac:picMkLst>
        </pc:picChg>
      </pc:sldChg>
      <pc:sldChg chg="modSp mod">
        <pc:chgData name="Anuj Kumar" userId="fbbf561fc1d5fd09" providerId="LiveId" clId="{84B5FACB-B8F9-4D65-B2F1-94171CD03D88}" dt="2023-04-19T12:55:51.570" v="2874" actId="21"/>
        <pc:sldMkLst>
          <pc:docMk/>
          <pc:sldMk cId="916308272" sldId="37555"/>
        </pc:sldMkLst>
        <pc:spChg chg="mod">
          <ac:chgData name="Anuj Kumar" userId="fbbf561fc1d5fd09" providerId="LiveId" clId="{84B5FACB-B8F9-4D65-B2F1-94171CD03D88}" dt="2023-04-19T12:55:51.570" v="2874" actId="21"/>
          <ac:spMkLst>
            <pc:docMk/>
            <pc:sldMk cId="916308272" sldId="37555"/>
            <ac:spMk id="7" creationId="{00000000-0000-0000-0000-000000000000}"/>
          </ac:spMkLst>
        </pc:spChg>
      </pc:sldChg>
      <pc:sldChg chg="modSp mod">
        <pc:chgData name="Anuj Kumar" userId="fbbf561fc1d5fd09" providerId="LiveId" clId="{84B5FACB-B8F9-4D65-B2F1-94171CD03D88}" dt="2023-04-19T12:29:43.881" v="1067" actId="20577"/>
        <pc:sldMkLst>
          <pc:docMk/>
          <pc:sldMk cId="1902798437" sldId="37556"/>
        </pc:sldMkLst>
        <pc:spChg chg="mod">
          <ac:chgData name="Anuj Kumar" userId="fbbf561fc1d5fd09" providerId="LiveId" clId="{84B5FACB-B8F9-4D65-B2F1-94171CD03D88}" dt="2023-04-19T12:29:43.881" v="1067" actId="20577"/>
          <ac:spMkLst>
            <pc:docMk/>
            <pc:sldMk cId="1902798437" sldId="37556"/>
            <ac:spMk id="10" creationId="{7A2A7EC3-852A-5A16-F0B5-3531D0D66745}"/>
          </ac:spMkLst>
        </pc:spChg>
      </pc:sldChg>
      <pc:sldChg chg="addSp delSp modSp">
        <pc:chgData name="Anuj Kumar" userId="fbbf561fc1d5fd09" providerId="LiveId" clId="{84B5FACB-B8F9-4D65-B2F1-94171CD03D88}" dt="2023-04-19T12:31:02.660" v="1071" actId="1076"/>
        <pc:sldMkLst>
          <pc:docMk/>
          <pc:sldMk cId="3813854865" sldId="37557"/>
        </pc:sldMkLst>
        <pc:picChg chg="del">
          <ac:chgData name="Anuj Kumar" userId="fbbf561fc1d5fd09" providerId="LiveId" clId="{84B5FACB-B8F9-4D65-B2F1-94171CD03D88}" dt="2023-04-19T12:30:58.932" v="1068" actId="478"/>
          <ac:picMkLst>
            <pc:docMk/>
            <pc:sldMk cId="3813854865" sldId="37557"/>
            <ac:picMk id="3" creationId="{74DEA6BB-284A-4B36-B22A-DC512CFAB0A7}"/>
          </ac:picMkLst>
        </pc:picChg>
        <pc:picChg chg="add mod">
          <ac:chgData name="Anuj Kumar" userId="fbbf561fc1d5fd09" providerId="LiveId" clId="{84B5FACB-B8F9-4D65-B2F1-94171CD03D88}" dt="2023-04-19T12:31:02.660" v="1071" actId="1076"/>
          <ac:picMkLst>
            <pc:docMk/>
            <pc:sldMk cId="3813854865" sldId="37557"/>
            <ac:picMk id="4098" creationId="{C29D5345-BF08-CCD7-16A3-EBF46045136C}"/>
          </ac:picMkLst>
        </pc:picChg>
      </pc:sldChg>
      <pc:sldChg chg="modSp mod">
        <pc:chgData name="Anuj Kumar" userId="fbbf561fc1d5fd09" providerId="LiveId" clId="{84B5FACB-B8F9-4D65-B2F1-94171CD03D88}" dt="2023-04-19T12:57:59.196" v="3283" actId="20577"/>
        <pc:sldMkLst>
          <pc:docMk/>
          <pc:sldMk cId="1855504417" sldId="37558"/>
        </pc:sldMkLst>
        <pc:spChg chg="mod">
          <ac:chgData name="Anuj Kumar" userId="fbbf561fc1d5fd09" providerId="LiveId" clId="{84B5FACB-B8F9-4D65-B2F1-94171CD03D88}" dt="2023-04-19T12:57:59.196" v="3283" actId="20577"/>
          <ac:spMkLst>
            <pc:docMk/>
            <pc:sldMk cId="1855504417" sldId="37558"/>
            <ac:spMk id="7" creationId="{00000000-0000-0000-0000-000000000000}"/>
          </ac:spMkLst>
        </pc:spChg>
      </pc:sldChg>
      <pc:sldChg chg="modSp mod modAnim">
        <pc:chgData name="Anuj Kumar" userId="fbbf561fc1d5fd09" providerId="LiveId" clId="{84B5FACB-B8F9-4D65-B2F1-94171CD03D88}" dt="2023-04-19T12:33:03.659" v="1437" actId="20577"/>
        <pc:sldMkLst>
          <pc:docMk/>
          <pc:sldMk cId="927582479" sldId="37559"/>
        </pc:sldMkLst>
        <pc:spChg chg="mod">
          <ac:chgData name="Anuj Kumar" userId="fbbf561fc1d5fd09" providerId="LiveId" clId="{84B5FACB-B8F9-4D65-B2F1-94171CD03D88}" dt="2023-04-19T12:33:03.659" v="1437" actId="20577"/>
          <ac:spMkLst>
            <pc:docMk/>
            <pc:sldMk cId="927582479" sldId="37559"/>
            <ac:spMk id="3" creationId="{67EB1CA5-E6B0-1E53-5C8F-9568D9A39227}"/>
          </ac:spMkLst>
        </pc:spChg>
        <pc:spChg chg="mod">
          <ac:chgData name="Anuj Kumar" userId="fbbf561fc1d5fd09" providerId="LiveId" clId="{84B5FACB-B8F9-4D65-B2F1-94171CD03D88}" dt="2023-04-19T12:33:00.755" v="1433" actId="20577"/>
          <ac:spMkLst>
            <pc:docMk/>
            <pc:sldMk cId="927582479" sldId="37559"/>
            <ac:spMk id="10" creationId="{7A2A7EC3-852A-5A16-F0B5-3531D0D66745}"/>
          </ac:spMkLst>
        </pc:spChg>
      </pc:sldChg>
      <pc:sldChg chg="addSp delSp modSp">
        <pc:chgData name="Anuj Kumar" userId="fbbf561fc1d5fd09" providerId="LiveId" clId="{84B5FACB-B8F9-4D65-B2F1-94171CD03D88}" dt="2023-04-19T12:32:22.215" v="1362" actId="1076"/>
        <pc:sldMkLst>
          <pc:docMk/>
          <pc:sldMk cId="1739728119" sldId="37560"/>
        </pc:sldMkLst>
        <pc:picChg chg="del">
          <ac:chgData name="Anuj Kumar" userId="fbbf561fc1d5fd09" providerId="LiveId" clId="{84B5FACB-B8F9-4D65-B2F1-94171CD03D88}" dt="2023-04-19T12:32:18.174" v="1359" actId="478"/>
          <ac:picMkLst>
            <pc:docMk/>
            <pc:sldMk cId="1739728119" sldId="37560"/>
            <ac:picMk id="3" creationId="{906A9ADB-8E96-C9B8-3509-8B49083DFAAB}"/>
          </ac:picMkLst>
        </pc:picChg>
        <pc:picChg chg="add mod">
          <ac:chgData name="Anuj Kumar" userId="fbbf561fc1d5fd09" providerId="LiveId" clId="{84B5FACB-B8F9-4D65-B2F1-94171CD03D88}" dt="2023-04-19T12:32:22.215" v="1362" actId="1076"/>
          <ac:picMkLst>
            <pc:docMk/>
            <pc:sldMk cId="1739728119" sldId="37560"/>
            <ac:picMk id="5122" creationId="{2E13BFCD-1E77-FF06-97E4-1888781628D4}"/>
          </ac:picMkLst>
        </pc:picChg>
      </pc:sldChg>
      <pc:sldChg chg="modSp mod">
        <pc:chgData name="Anuj Kumar" userId="fbbf561fc1d5fd09" providerId="LiveId" clId="{84B5FACB-B8F9-4D65-B2F1-94171CD03D88}" dt="2023-04-19T12:59:05.180" v="3351" actId="20577"/>
        <pc:sldMkLst>
          <pc:docMk/>
          <pc:sldMk cId="1607097868" sldId="37561"/>
        </pc:sldMkLst>
        <pc:spChg chg="mod">
          <ac:chgData name="Anuj Kumar" userId="fbbf561fc1d5fd09" providerId="LiveId" clId="{84B5FACB-B8F9-4D65-B2F1-94171CD03D88}" dt="2023-04-19T12:59:05.180" v="3351" actId="20577"/>
          <ac:spMkLst>
            <pc:docMk/>
            <pc:sldMk cId="1607097868" sldId="37561"/>
            <ac:spMk id="7" creationId="{00000000-0000-0000-0000-000000000000}"/>
          </ac:spMkLst>
        </pc:spChg>
      </pc:sldChg>
      <pc:sldChg chg="modSp mod modAnim">
        <pc:chgData name="Anuj Kumar" userId="fbbf561fc1d5fd09" providerId="LiveId" clId="{84B5FACB-B8F9-4D65-B2F1-94171CD03D88}" dt="2023-04-19T12:34:45.851" v="1719" actId="20577"/>
        <pc:sldMkLst>
          <pc:docMk/>
          <pc:sldMk cId="1670400131" sldId="37562"/>
        </pc:sldMkLst>
        <pc:spChg chg="mod">
          <ac:chgData name="Anuj Kumar" userId="fbbf561fc1d5fd09" providerId="LiveId" clId="{84B5FACB-B8F9-4D65-B2F1-94171CD03D88}" dt="2023-04-19T12:34:45.851" v="1719" actId="20577"/>
          <ac:spMkLst>
            <pc:docMk/>
            <pc:sldMk cId="1670400131" sldId="37562"/>
            <ac:spMk id="3" creationId="{67EB1CA5-E6B0-1E53-5C8F-9568D9A39227}"/>
          </ac:spMkLst>
        </pc:spChg>
        <pc:spChg chg="mod">
          <ac:chgData name="Anuj Kumar" userId="fbbf561fc1d5fd09" providerId="LiveId" clId="{84B5FACB-B8F9-4D65-B2F1-94171CD03D88}" dt="2023-04-19T12:34:43.147" v="1715" actId="6549"/>
          <ac:spMkLst>
            <pc:docMk/>
            <pc:sldMk cId="1670400131" sldId="37562"/>
            <ac:spMk id="10" creationId="{7A2A7EC3-852A-5A16-F0B5-3531D0D66745}"/>
          </ac:spMkLst>
        </pc:spChg>
      </pc:sldChg>
      <pc:sldChg chg="addSp delSp modSp">
        <pc:chgData name="Anuj Kumar" userId="fbbf561fc1d5fd09" providerId="LiveId" clId="{84B5FACB-B8F9-4D65-B2F1-94171CD03D88}" dt="2023-04-19T12:34:58.640" v="1723" actId="1076"/>
        <pc:sldMkLst>
          <pc:docMk/>
          <pc:sldMk cId="849123194" sldId="37563"/>
        </pc:sldMkLst>
        <pc:picChg chg="del">
          <ac:chgData name="Anuj Kumar" userId="fbbf561fc1d5fd09" providerId="LiveId" clId="{84B5FACB-B8F9-4D65-B2F1-94171CD03D88}" dt="2023-04-19T12:34:55.013" v="1720" actId="478"/>
          <ac:picMkLst>
            <pc:docMk/>
            <pc:sldMk cId="849123194" sldId="37563"/>
            <ac:picMk id="3" creationId="{4BC4CC71-0F8F-1100-092E-2D755CE6F4DD}"/>
          </ac:picMkLst>
        </pc:picChg>
        <pc:picChg chg="add mod">
          <ac:chgData name="Anuj Kumar" userId="fbbf561fc1d5fd09" providerId="LiveId" clId="{84B5FACB-B8F9-4D65-B2F1-94171CD03D88}" dt="2023-04-19T12:34:58.640" v="1723" actId="1076"/>
          <ac:picMkLst>
            <pc:docMk/>
            <pc:sldMk cId="849123194" sldId="37563"/>
            <ac:picMk id="6146" creationId="{EEBCF1C3-B002-61A8-7B31-4C0DE61E9275}"/>
          </ac:picMkLst>
        </pc:picChg>
      </pc:sldChg>
      <pc:sldChg chg="modSp mod">
        <pc:chgData name="Anuj Kumar" userId="fbbf561fc1d5fd09" providerId="LiveId" clId="{84B5FACB-B8F9-4D65-B2F1-94171CD03D88}" dt="2023-04-19T12:37:12.425" v="1876" actId="6549"/>
        <pc:sldMkLst>
          <pc:docMk/>
          <pc:sldMk cId="258794682" sldId="37567"/>
        </pc:sldMkLst>
        <pc:spChg chg="mod">
          <ac:chgData name="Anuj Kumar" userId="fbbf561fc1d5fd09" providerId="LiveId" clId="{84B5FACB-B8F9-4D65-B2F1-94171CD03D88}" dt="2023-04-19T12:37:12.425" v="1876" actId="6549"/>
          <ac:spMkLst>
            <pc:docMk/>
            <pc:sldMk cId="258794682" sldId="37567"/>
            <ac:spMk id="10" creationId="{7A2A7EC3-852A-5A16-F0B5-3531D0D66745}"/>
          </ac:spMkLst>
        </pc:spChg>
      </pc:sldChg>
      <pc:sldChg chg="addSp delSp modSp">
        <pc:chgData name="Anuj Kumar" userId="fbbf561fc1d5fd09" providerId="LiveId" clId="{84B5FACB-B8F9-4D65-B2F1-94171CD03D88}" dt="2023-04-19T12:37:02.714" v="1872" actId="1076"/>
        <pc:sldMkLst>
          <pc:docMk/>
          <pc:sldMk cId="2984440622" sldId="37568"/>
        </pc:sldMkLst>
        <pc:picChg chg="del">
          <ac:chgData name="Anuj Kumar" userId="fbbf561fc1d5fd09" providerId="LiveId" clId="{84B5FACB-B8F9-4D65-B2F1-94171CD03D88}" dt="2023-04-19T12:36:58.495" v="1869" actId="478"/>
          <ac:picMkLst>
            <pc:docMk/>
            <pc:sldMk cId="2984440622" sldId="37568"/>
            <ac:picMk id="3" creationId="{ABFE4CFF-A29E-3239-DC91-65F56EC8A135}"/>
          </ac:picMkLst>
        </pc:picChg>
        <pc:picChg chg="add mod">
          <ac:chgData name="Anuj Kumar" userId="fbbf561fc1d5fd09" providerId="LiveId" clId="{84B5FACB-B8F9-4D65-B2F1-94171CD03D88}" dt="2023-04-19T12:37:02.714" v="1872" actId="1076"/>
          <ac:picMkLst>
            <pc:docMk/>
            <pc:sldMk cId="2984440622" sldId="37568"/>
            <ac:picMk id="7170" creationId="{57B2A5DE-B50B-8002-01A9-42BB636BBDD1}"/>
          </ac:picMkLst>
        </pc:picChg>
      </pc:sldChg>
      <pc:sldChg chg="modSp mod">
        <pc:chgData name="Anuj Kumar" userId="fbbf561fc1d5fd09" providerId="LiveId" clId="{84B5FACB-B8F9-4D65-B2F1-94171CD03D88}" dt="2023-04-19T13:04:48.610" v="3956" actId="20577"/>
        <pc:sldMkLst>
          <pc:docMk/>
          <pc:sldMk cId="2979475229" sldId="37569"/>
        </pc:sldMkLst>
        <pc:spChg chg="mod">
          <ac:chgData name="Anuj Kumar" userId="fbbf561fc1d5fd09" providerId="LiveId" clId="{84B5FACB-B8F9-4D65-B2F1-94171CD03D88}" dt="2023-04-19T13:04:48.610" v="3956" actId="20577"/>
          <ac:spMkLst>
            <pc:docMk/>
            <pc:sldMk cId="2979475229" sldId="37569"/>
            <ac:spMk id="7" creationId="{00000000-0000-0000-0000-000000000000}"/>
          </ac:spMkLst>
        </pc:spChg>
      </pc:sldChg>
      <pc:sldChg chg="modSp mod modAnim">
        <pc:chgData name="Anuj Kumar" userId="fbbf561fc1d5fd09" providerId="LiveId" clId="{84B5FACB-B8F9-4D65-B2F1-94171CD03D88}" dt="2023-04-19T12:45:33.539" v="2159" actId="255"/>
        <pc:sldMkLst>
          <pc:docMk/>
          <pc:sldMk cId="2425010638" sldId="37570"/>
        </pc:sldMkLst>
        <pc:spChg chg="mod">
          <ac:chgData name="Anuj Kumar" userId="fbbf561fc1d5fd09" providerId="LiveId" clId="{84B5FACB-B8F9-4D65-B2F1-94171CD03D88}" dt="2023-04-19T12:39:22.364" v="2150" actId="20577"/>
          <ac:spMkLst>
            <pc:docMk/>
            <pc:sldMk cId="2425010638" sldId="37570"/>
            <ac:spMk id="3" creationId="{67EB1CA5-E6B0-1E53-5C8F-9568D9A39227}"/>
          </ac:spMkLst>
        </pc:spChg>
        <pc:spChg chg="mod">
          <ac:chgData name="Anuj Kumar" userId="fbbf561fc1d5fd09" providerId="LiveId" clId="{84B5FACB-B8F9-4D65-B2F1-94171CD03D88}" dt="2023-04-19T12:45:33.539" v="2159" actId="255"/>
          <ac:spMkLst>
            <pc:docMk/>
            <pc:sldMk cId="2425010638" sldId="37570"/>
            <ac:spMk id="10" creationId="{7A2A7EC3-852A-5A16-F0B5-3531D0D66745}"/>
          </ac:spMkLst>
        </pc:spChg>
      </pc:sldChg>
      <pc:sldChg chg="addSp delSp modSp">
        <pc:chgData name="Anuj Kumar" userId="fbbf561fc1d5fd09" providerId="LiveId" clId="{84B5FACB-B8F9-4D65-B2F1-94171CD03D88}" dt="2023-04-19T12:41:51.109" v="2154" actId="1076"/>
        <pc:sldMkLst>
          <pc:docMk/>
          <pc:sldMk cId="3602942947" sldId="37571"/>
        </pc:sldMkLst>
        <pc:picChg chg="add mod">
          <ac:chgData name="Anuj Kumar" userId="fbbf561fc1d5fd09" providerId="LiveId" clId="{84B5FACB-B8F9-4D65-B2F1-94171CD03D88}" dt="2023-04-19T12:41:51.109" v="2154" actId="1076"/>
          <ac:picMkLst>
            <pc:docMk/>
            <pc:sldMk cId="3602942947" sldId="37571"/>
            <ac:picMk id="8194" creationId="{F05E1826-91CD-7497-85F6-EE47358C9967}"/>
          </ac:picMkLst>
        </pc:picChg>
        <pc:picChg chg="del">
          <ac:chgData name="Anuj Kumar" userId="fbbf561fc1d5fd09" providerId="LiveId" clId="{84B5FACB-B8F9-4D65-B2F1-94171CD03D88}" dt="2023-04-19T12:41:47.563" v="2151" actId="478"/>
          <ac:picMkLst>
            <pc:docMk/>
            <pc:sldMk cId="3602942947" sldId="37571"/>
            <ac:picMk id="8196" creationId="{779628CE-EAFE-C4F1-65D1-FADADECD41A9}"/>
          </ac:picMkLst>
        </pc:picChg>
      </pc:sldChg>
      <pc:sldChg chg="modSp mod">
        <pc:chgData name="Anuj Kumar" userId="fbbf561fc1d5fd09" providerId="LiveId" clId="{84B5FACB-B8F9-4D65-B2F1-94171CD03D88}" dt="2023-04-19T12:45:52.825" v="2160"/>
        <pc:sldMkLst>
          <pc:docMk/>
          <pc:sldMk cId="1996721101" sldId="37572"/>
        </pc:sldMkLst>
        <pc:spChg chg="mod">
          <ac:chgData name="Anuj Kumar" userId="fbbf561fc1d5fd09" providerId="LiveId" clId="{84B5FACB-B8F9-4D65-B2F1-94171CD03D88}" dt="2023-04-19T12:45:52.825" v="2160"/>
          <ac:spMkLst>
            <pc:docMk/>
            <pc:sldMk cId="1996721101" sldId="37572"/>
            <ac:spMk id="7" creationId="{00000000-0000-0000-0000-000000000000}"/>
          </ac:spMkLst>
        </pc:spChg>
      </pc:sldChg>
      <pc:sldChg chg="modSp mod modAnim">
        <pc:chgData name="Anuj Kumar" userId="fbbf561fc1d5fd09" providerId="LiveId" clId="{84B5FACB-B8F9-4D65-B2F1-94171CD03D88}" dt="2023-04-19T12:47:59.192" v="2476" actId="20577"/>
        <pc:sldMkLst>
          <pc:docMk/>
          <pc:sldMk cId="1346513316" sldId="37573"/>
        </pc:sldMkLst>
        <pc:spChg chg="mod">
          <ac:chgData name="Anuj Kumar" userId="fbbf561fc1d5fd09" providerId="LiveId" clId="{84B5FACB-B8F9-4D65-B2F1-94171CD03D88}" dt="2023-04-19T12:47:59.192" v="2476" actId="20577"/>
          <ac:spMkLst>
            <pc:docMk/>
            <pc:sldMk cId="1346513316" sldId="37573"/>
            <ac:spMk id="3" creationId="{67EB1CA5-E6B0-1E53-5C8F-9568D9A39227}"/>
          </ac:spMkLst>
        </pc:spChg>
        <pc:spChg chg="mod">
          <ac:chgData name="Anuj Kumar" userId="fbbf561fc1d5fd09" providerId="LiveId" clId="{84B5FACB-B8F9-4D65-B2F1-94171CD03D88}" dt="2023-04-19T12:47:53.611" v="2472" actId="20577"/>
          <ac:spMkLst>
            <pc:docMk/>
            <pc:sldMk cId="1346513316" sldId="37573"/>
            <ac:spMk id="10" creationId="{7A2A7EC3-852A-5A16-F0B5-3531D0D66745}"/>
          </ac:spMkLst>
        </pc:spChg>
      </pc:sldChg>
      <pc:sldChg chg="addSp delSp modSp">
        <pc:chgData name="Anuj Kumar" userId="fbbf561fc1d5fd09" providerId="LiveId" clId="{84B5FACB-B8F9-4D65-B2F1-94171CD03D88}" dt="2023-04-19T12:47:17.331" v="2353" actId="1076"/>
        <pc:sldMkLst>
          <pc:docMk/>
          <pc:sldMk cId="4273193764" sldId="37574"/>
        </pc:sldMkLst>
        <pc:picChg chg="del">
          <ac:chgData name="Anuj Kumar" userId="fbbf561fc1d5fd09" providerId="LiveId" clId="{84B5FACB-B8F9-4D65-B2F1-94171CD03D88}" dt="2023-04-19T12:47:13.782" v="2350" actId="478"/>
          <ac:picMkLst>
            <pc:docMk/>
            <pc:sldMk cId="4273193764" sldId="37574"/>
            <ac:picMk id="3" creationId="{F1F37553-3327-E6D8-5768-E65E6FB8655B}"/>
          </ac:picMkLst>
        </pc:picChg>
        <pc:picChg chg="add mod">
          <ac:chgData name="Anuj Kumar" userId="fbbf561fc1d5fd09" providerId="LiveId" clId="{84B5FACB-B8F9-4D65-B2F1-94171CD03D88}" dt="2023-04-19T12:47:17.331" v="2353" actId="1076"/>
          <ac:picMkLst>
            <pc:docMk/>
            <pc:sldMk cId="4273193764" sldId="37574"/>
            <ac:picMk id="9218" creationId="{319BFF0E-913C-A56B-53E0-288522A1CA96}"/>
          </ac:picMkLst>
        </pc:picChg>
      </pc:sldChg>
      <pc:sldChg chg="modSp mod">
        <pc:chgData name="Anuj Kumar" userId="fbbf561fc1d5fd09" providerId="LiveId" clId="{84B5FACB-B8F9-4D65-B2F1-94171CD03D88}" dt="2023-04-19T13:11:33.763" v="4496" actId="20577"/>
        <pc:sldMkLst>
          <pc:docMk/>
          <pc:sldMk cId="2351124263" sldId="37575"/>
        </pc:sldMkLst>
        <pc:spChg chg="mod">
          <ac:chgData name="Anuj Kumar" userId="fbbf561fc1d5fd09" providerId="LiveId" clId="{84B5FACB-B8F9-4D65-B2F1-94171CD03D88}" dt="2023-04-19T13:11:33.763" v="4496" actId="20577"/>
          <ac:spMkLst>
            <pc:docMk/>
            <pc:sldMk cId="2351124263" sldId="37575"/>
            <ac:spMk id="7" creationId="{00000000-0000-0000-0000-000000000000}"/>
          </ac:spMkLst>
        </pc:spChg>
      </pc:sldChg>
      <pc:sldChg chg="modSp mod">
        <pc:chgData name="Anuj Kumar" userId="fbbf561fc1d5fd09" providerId="LiveId" clId="{84B5FACB-B8F9-4D65-B2F1-94171CD03D88}" dt="2023-04-19T13:01:26.199" v="3746" actId="20577"/>
        <pc:sldMkLst>
          <pc:docMk/>
          <pc:sldMk cId="1438462602" sldId="37597"/>
        </pc:sldMkLst>
        <pc:spChg chg="mod">
          <ac:chgData name="Anuj Kumar" userId="fbbf561fc1d5fd09" providerId="LiveId" clId="{84B5FACB-B8F9-4D65-B2F1-94171CD03D88}" dt="2023-04-19T13:01:26.199" v="3746" actId="20577"/>
          <ac:spMkLst>
            <pc:docMk/>
            <pc:sldMk cId="1438462602" sldId="37597"/>
            <ac:spMk id="7" creationId="{00000000-0000-0000-0000-000000000000}"/>
          </ac:spMkLst>
        </pc:spChg>
      </pc:sldChg>
      <pc:sldChg chg="modSp mod modAnim">
        <pc:chgData name="Anuj Kumar" userId="fbbf561fc1d5fd09" providerId="LiveId" clId="{84B5FACB-B8F9-4D65-B2F1-94171CD03D88}" dt="2023-04-19T12:52:47.820" v="2692" actId="20577"/>
        <pc:sldMkLst>
          <pc:docMk/>
          <pc:sldMk cId="597654038" sldId="37638"/>
        </pc:sldMkLst>
        <pc:spChg chg="mod">
          <ac:chgData name="Anuj Kumar" userId="fbbf561fc1d5fd09" providerId="LiveId" clId="{84B5FACB-B8F9-4D65-B2F1-94171CD03D88}" dt="2023-04-19T12:52:47.820" v="2692" actId="20577"/>
          <ac:spMkLst>
            <pc:docMk/>
            <pc:sldMk cId="597654038" sldId="37638"/>
            <ac:spMk id="3" creationId="{67EB1CA5-E6B0-1E53-5C8F-9568D9A39227}"/>
          </ac:spMkLst>
        </pc:spChg>
        <pc:spChg chg="mod">
          <ac:chgData name="Anuj Kumar" userId="fbbf561fc1d5fd09" providerId="LiveId" clId="{84B5FACB-B8F9-4D65-B2F1-94171CD03D88}" dt="2023-04-19T12:49:21.228" v="2687" actId="20577"/>
          <ac:spMkLst>
            <pc:docMk/>
            <pc:sldMk cId="597654038" sldId="37638"/>
            <ac:spMk id="10" creationId="{7A2A7EC3-852A-5A16-F0B5-3531D0D66745}"/>
          </ac:spMkLst>
        </pc:spChg>
      </pc:sldChg>
      <pc:sldChg chg="addSp delSp modSp">
        <pc:chgData name="Anuj Kumar" userId="fbbf561fc1d5fd09" providerId="LiveId" clId="{84B5FACB-B8F9-4D65-B2F1-94171CD03D88}" dt="2023-04-19T12:53:28.451" v="2698" actId="1076"/>
        <pc:sldMkLst>
          <pc:docMk/>
          <pc:sldMk cId="2761611304" sldId="37639"/>
        </pc:sldMkLst>
        <pc:picChg chg="add mod">
          <ac:chgData name="Anuj Kumar" userId="fbbf561fc1d5fd09" providerId="LiveId" clId="{84B5FACB-B8F9-4D65-B2F1-94171CD03D88}" dt="2023-04-19T12:53:28.451" v="2698" actId="1076"/>
          <ac:picMkLst>
            <pc:docMk/>
            <pc:sldMk cId="2761611304" sldId="37639"/>
            <ac:picMk id="3" creationId="{5AD982D2-AE15-5611-0E89-D3A972F26332}"/>
          </ac:picMkLst>
        </pc:picChg>
        <pc:picChg chg="del">
          <ac:chgData name="Anuj Kumar" userId="fbbf561fc1d5fd09" providerId="LiveId" clId="{84B5FACB-B8F9-4D65-B2F1-94171CD03D88}" dt="2023-04-19T12:53:23.537" v="2694" actId="478"/>
          <ac:picMkLst>
            <pc:docMk/>
            <pc:sldMk cId="2761611304" sldId="37639"/>
            <ac:picMk id="10242" creationId="{7300AD1D-BC35-C94D-6ABE-E0112FE0B90D}"/>
          </ac:picMkLst>
        </pc:picChg>
      </pc:sldChg>
      <pc:sldChg chg="modSp mod">
        <pc:chgData name="Anuj Kumar" userId="fbbf561fc1d5fd09" providerId="LiveId" clId="{84B5FACB-B8F9-4D65-B2F1-94171CD03D88}" dt="2023-04-19T12:54:57.358" v="2865" actId="20577"/>
        <pc:sldMkLst>
          <pc:docMk/>
          <pc:sldMk cId="3418344206" sldId="37640"/>
        </pc:sldMkLst>
        <pc:spChg chg="mod">
          <ac:chgData name="Anuj Kumar" userId="fbbf561fc1d5fd09" providerId="LiveId" clId="{84B5FACB-B8F9-4D65-B2F1-94171CD03D88}" dt="2023-04-19T12:54:57.358" v="2865" actId="20577"/>
          <ac:spMkLst>
            <pc:docMk/>
            <pc:sldMk cId="3418344206" sldId="37640"/>
            <ac:spMk id="7" creationId="{00000000-0000-0000-0000-000000000000}"/>
          </ac:spMkLst>
        </pc:spChg>
      </pc:sldChg>
      <pc:sldChg chg="del">
        <pc:chgData name="Anuj Kumar" userId="fbbf561fc1d5fd09" providerId="LiveId" clId="{84B5FACB-B8F9-4D65-B2F1-94171CD03D88}" dt="2023-04-19T12:44:09.003" v="2157" actId="47"/>
        <pc:sldMkLst>
          <pc:docMk/>
          <pc:sldMk cId="1033106294" sldId="37646"/>
        </pc:sldMkLst>
      </pc:sldChg>
      <pc:sldChg chg="modSp mod">
        <pc:chgData name="Anuj Kumar" userId="fbbf561fc1d5fd09" providerId="LiveId" clId="{84B5FACB-B8F9-4D65-B2F1-94171CD03D88}" dt="2023-04-19T14:14:14.814" v="4873" actId="20577"/>
        <pc:sldMkLst>
          <pc:docMk/>
          <pc:sldMk cId="2009761157" sldId="37756"/>
        </pc:sldMkLst>
        <pc:spChg chg="mod">
          <ac:chgData name="Anuj Kumar" userId="fbbf561fc1d5fd09" providerId="LiveId" clId="{84B5FACB-B8F9-4D65-B2F1-94171CD03D88}" dt="2023-04-19T14:14:14.814" v="4873" actId="20577"/>
          <ac:spMkLst>
            <pc:docMk/>
            <pc:sldMk cId="2009761157" sldId="37756"/>
            <ac:spMk id="3" creationId="{67EB1CA5-E6B0-1E53-5C8F-9568D9A39227}"/>
          </ac:spMkLst>
        </pc:spChg>
        <pc:spChg chg="mod">
          <ac:chgData name="Anuj Kumar" userId="fbbf561fc1d5fd09" providerId="LiveId" clId="{84B5FACB-B8F9-4D65-B2F1-94171CD03D88}" dt="2023-04-19T14:14:09.434" v="4872" actId="6549"/>
          <ac:spMkLst>
            <pc:docMk/>
            <pc:sldMk cId="2009761157" sldId="37756"/>
            <ac:spMk id="10" creationId="{7A2A7EC3-852A-5A16-F0B5-3531D0D66745}"/>
          </ac:spMkLst>
        </pc:spChg>
      </pc:sldChg>
      <pc:sldChg chg="addSp delSp modSp">
        <pc:chgData name="Anuj Kumar" userId="fbbf561fc1d5fd09" providerId="LiveId" clId="{84B5FACB-B8F9-4D65-B2F1-94171CD03D88}" dt="2023-04-19T14:14:55.178" v="4877" actId="1076"/>
        <pc:sldMkLst>
          <pc:docMk/>
          <pc:sldMk cId="1815271981" sldId="37757"/>
        </pc:sldMkLst>
        <pc:picChg chg="del">
          <ac:chgData name="Anuj Kumar" userId="fbbf561fc1d5fd09" providerId="LiveId" clId="{84B5FACB-B8F9-4D65-B2F1-94171CD03D88}" dt="2023-04-19T14:14:51.049" v="4874" actId="478"/>
          <ac:picMkLst>
            <pc:docMk/>
            <pc:sldMk cId="1815271981" sldId="37757"/>
            <ac:picMk id="3" creationId="{ED6A8414-579D-8EA9-19BB-A8EB86B24C54}"/>
          </ac:picMkLst>
        </pc:picChg>
        <pc:picChg chg="add mod">
          <ac:chgData name="Anuj Kumar" userId="fbbf561fc1d5fd09" providerId="LiveId" clId="{84B5FACB-B8F9-4D65-B2F1-94171CD03D88}" dt="2023-04-19T14:14:55.178" v="4877" actId="1076"/>
          <ac:picMkLst>
            <pc:docMk/>
            <pc:sldMk cId="1815271981" sldId="37757"/>
            <ac:picMk id="11266" creationId="{FE5AFD88-A65D-178A-F89B-41CA9D87C0F1}"/>
          </ac:picMkLst>
        </pc:picChg>
      </pc:sldChg>
      <pc:sldChg chg="modSp mod">
        <pc:chgData name="Anuj Kumar" userId="fbbf561fc1d5fd09" providerId="LiveId" clId="{84B5FACB-B8F9-4D65-B2F1-94171CD03D88}" dt="2023-04-19T14:22:39.580" v="5976" actId="20577"/>
        <pc:sldMkLst>
          <pc:docMk/>
          <pc:sldMk cId="239479538" sldId="37758"/>
        </pc:sldMkLst>
        <pc:spChg chg="mod">
          <ac:chgData name="Anuj Kumar" userId="fbbf561fc1d5fd09" providerId="LiveId" clId="{84B5FACB-B8F9-4D65-B2F1-94171CD03D88}" dt="2023-04-19T14:22:39.580" v="5976" actId="20577"/>
          <ac:spMkLst>
            <pc:docMk/>
            <pc:sldMk cId="239479538" sldId="37758"/>
            <ac:spMk id="7" creationId="{00000000-0000-0000-0000-000000000000}"/>
          </ac:spMkLst>
        </pc:spChg>
      </pc:sldChg>
      <pc:sldChg chg="modSp mod">
        <pc:chgData name="Anuj Kumar" userId="fbbf561fc1d5fd09" providerId="LiveId" clId="{84B5FACB-B8F9-4D65-B2F1-94171CD03D88}" dt="2023-04-19T14:16:18.380" v="5149" actId="20577"/>
        <pc:sldMkLst>
          <pc:docMk/>
          <pc:sldMk cId="1786106181" sldId="37759"/>
        </pc:sldMkLst>
        <pc:spChg chg="mod">
          <ac:chgData name="Anuj Kumar" userId="fbbf561fc1d5fd09" providerId="LiveId" clId="{84B5FACB-B8F9-4D65-B2F1-94171CD03D88}" dt="2023-04-19T14:16:18.380" v="5149" actId="20577"/>
          <ac:spMkLst>
            <pc:docMk/>
            <pc:sldMk cId="1786106181" sldId="37759"/>
            <ac:spMk id="3" creationId="{67EB1CA5-E6B0-1E53-5C8F-9568D9A39227}"/>
          </ac:spMkLst>
        </pc:spChg>
        <pc:spChg chg="mod">
          <ac:chgData name="Anuj Kumar" userId="fbbf561fc1d5fd09" providerId="LiveId" clId="{84B5FACB-B8F9-4D65-B2F1-94171CD03D88}" dt="2023-04-19T14:16:14.200" v="5148" actId="313"/>
          <ac:spMkLst>
            <pc:docMk/>
            <pc:sldMk cId="1786106181" sldId="37759"/>
            <ac:spMk id="10" creationId="{7A2A7EC3-852A-5A16-F0B5-3531D0D66745}"/>
          </ac:spMkLst>
        </pc:spChg>
      </pc:sldChg>
      <pc:sldChg chg="addSp delSp modSp">
        <pc:chgData name="Anuj Kumar" userId="fbbf561fc1d5fd09" providerId="LiveId" clId="{84B5FACB-B8F9-4D65-B2F1-94171CD03D88}" dt="2023-04-19T14:16:36.215" v="5153" actId="1076"/>
        <pc:sldMkLst>
          <pc:docMk/>
          <pc:sldMk cId="1853143291" sldId="37760"/>
        </pc:sldMkLst>
        <pc:picChg chg="del">
          <ac:chgData name="Anuj Kumar" userId="fbbf561fc1d5fd09" providerId="LiveId" clId="{84B5FACB-B8F9-4D65-B2F1-94171CD03D88}" dt="2023-04-19T14:16:32.137" v="5150" actId="478"/>
          <ac:picMkLst>
            <pc:docMk/>
            <pc:sldMk cId="1853143291" sldId="37760"/>
            <ac:picMk id="3" creationId="{6DD805A0-B18C-C6E0-5864-34248E1E5CD9}"/>
          </ac:picMkLst>
        </pc:picChg>
        <pc:picChg chg="add mod">
          <ac:chgData name="Anuj Kumar" userId="fbbf561fc1d5fd09" providerId="LiveId" clId="{84B5FACB-B8F9-4D65-B2F1-94171CD03D88}" dt="2023-04-19T14:16:36.215" v="5153" actId="1076"/>
          <ac:picMkLst>
            <pc:docMk/>
            <pc:sldMk cId="1853143291" sldId="37760"/>
            <ac:picMk id="12290" creationId="{CE4F6897-D7B2-6875-A2F7-95440A97E108}"/>
          </ac:picMkLst>
        </pc:picChg>
      </pc:sldChg>
      <pc:sldChg chg="modSp mod">
        <pc:chgData name="Anuj Kumar" userId="fbbf561fc1d5fd09" providerId="LiveId" clId="{84B5FACB-B8F9-4D65-B2F1-94171CD03D88}" dt="2023-04-19T14:21:21.340" v="5825" actId="20577"/>
        <pc:sldMkLst>
          <pc:docMk/>
          <pc:sldMk cId="600821252" sldId="37761"/>
        </pc:sldMkLst>
        <pc:spChg chg="mod">
          <ac:chgData name="Anuj Kumar" userId="fbbf561fc1d5fd09" providerId="LiveId" clId="{84B5FACB-B8F9-4D65-B2F1-94171CD03D88}" dt="2023-04-19T14:21:21.340" v="5825" actId="20577"/>
          <ac:spMkLst>
            <pc:docMk/>
            <pc:sldMk cId="600821252" sldId="37761"/>
            <ac:spMk id="7" creationId="{00000000-0000-0000-0000-000000000000}"/>
          </ac:spMkLst>
        </pc:spChg>
      </pc:sldChg>
      <pc:sldChg chg="modSp mod">
        <pc:chgData name="Anuj Kumar" userId="fbbf561fc1d5fd09" providerId="LiveId" clId="{84B5FACB-B8F9-4D65-B2F1-94171CD03D88}" dt="2023-04-19T14:17:59.894" v="5445" actId="20577"/>
        <pc:sldMkLst>
          <pc:docMk/>
          <pc:sldMk cId="2591238475" sldId="37762"/>
        </pc:sldMkLst>
        <pc:spChg chg="mod">
          <ac:chgData name="Anuj Kumar" userId="fbbf561fc1d5fd09" providerId="LiveId" clId="{84B5FACB-B8F9-4D65-B2F1-94171CD03D88}" dt="2023-04-19T14:17:59.894" v="5445" actId="20577"/>
          <ac:spMkLst>
            <pc:docMk/>
            <pc:sldMk cId="2591238475" sldId="37762"/>
            <ac:spMk id="3" creationId="{67EB1CA5-E6B0-1E53-5C8F-9568D9A39227}"/>
          </ac:spMkLst>
        </pc:spChg>
        <pc:spChg chg="mod">
          <ac:chgData name="Anuj Kumar" userId="fbbf561fc1d5fd09" providerId="LiveId" clId="{84B5FACB-B8F9-4D65-B2F1-94171CD03D88}" dt="2023-04-19T14:17:57.646" v="5444" actId="20577"/>
          <ac:spMkLst>
            <pc:docMk/>
            <pc:sldMk cId="2591238475" sldId="37762"/>
            <ac:spMk id="10" creationId="{7A2A7EC3-852A-5A16-F0B5-3531D0D66745}"/>
          </ac:spMkLst>
        </pc:spChg>
      </pc:sldChg>
      <pc:sldChg chg="addSp delSp modSp">
        <pc:chgData name="Anuj Kumar" userId="fbbf561fc1d5fd09" providerId="LiveId" clId="{84B5FACB-B8F9-4D65-B2F1-94171CD03D88}" dt="2023-04-19T14:18:30.058" v="5449" actId="1076"/>
        <pc:sldMkLst>
          <pc:docMk/>
          <pc:sldMk cId="376324779" sldId="37763"/>
        </pc:sldMkLst>
        <pc:picChg chg="del">
          <ac:chgData name="Anuj Kumar" userId="fbbf561fc1d5fd09" providerId="LiveId" clId="{84B5FACB-B8F9-4D65-B2F1-94171CD03D88}" dt="2023-04-19T14:18:26.133" v="5446" actId="478"/>
          <ac:picMkLst>
            <pc:docMk/>
            <pc:sldMk cId="376324779" sldId="37763"/>
            <ac:picMk id="3" creationId="{38C49575-FA9B-1541-F341-FA35B68A8EC7}"/>
          </ac:picMkLst>
        </pc:picChg>
        <pc:picChg chg="add mod">
          <ac:chgData name="Anuj Kumar" userId="fbbf561fc1d5fd09" providerId="LiveId" clId="{84B5FACB-B8F9-4D65-B2F1-94171CD03D88}" dt="2023-04-19T14:18:30.058" v="5449" actId="1076"/>
          <ac:picMkLst>
            <pc:docMk/>
            <pc:sldMk cId="376324779" sldId="37763"/>
            <ac:picMk id="13314" creationId="{7FA9B35F-4DAC-99F0-07EA-3EBDA9822F44}"/>
          </ac:picMkLst>
        </pc:picChg>
      </pc:sldChg>
      <pc:sldChg chg="modSp mod">
        <pc:chgData name="Anuj Kumar" userId="fbbf561fc1d5fd09" providerId="LiveId" clId="{84B5FACB-B8F9-4D65-B2F1-94171CD03D88}" dt="2023-04-19T14:19:28.571" v="5556" actId="20577"/>
        <pc:sldMkLst>
          <pc:docMk/>
          <pc:sldMk cId="1816366917" sldId="37764"/>
        </pc:sldMkLst>
        <pc:spChg chg="mod">
          <ac:chgData name="Anuj Kumar" userId="fbbf561fc1d5fd09" providerId="LiveId" clId="{84B5FACB-B8F9-4D65-B2F1-94171CD03D88}" dt="2023-04-19T14:19:28.571" v="5556" actId="20577"/>
          <ac:spMkLst>
            <pc:docMk/>
            <pc:sldMk cId="1816366917" sldId="37764"/>
            <ac:spMk id="7" creationId="{00000000-0000-0000-0000-000000000000}"/>
          </ac:spMkLst>
        </pc:spChg>
      </pc:sldChg>
      <pc:sldChg chg="del">
        <pc:chgData name="Anuj Kumar" userId="fbbf561fc1d5fd09" providerId="LiveId" clId="{84B5FACB-B8F9-4D65-B2F1-94171CD03D88}" dt="2023-04-19T14:18:32.726" v="5450" actId="47"/>
        <pc:sldMkLst>
          <pc:docMk/>
          <pc:sldMk cId="911620271" sldId="37766"/>
        </pc:sldMkLst>
      </pc:sldChg>
      <pc:sldChg chg="del">
        <pc:chgData name="Anuj Kumar" userId="fbbf561fc1d5fd09" providerId="LiveId" clId="{84B5FACB-B8F9-4D65-B2F1-94171CD03D88}" dt="2023-04-19T14:18:33.277" v="5451" actId="47"/>
        <pc:sldMkLst>
          <pc:docMk/>
          <pc:sldMk cId="815268228" sldId="37767"/>
        </pc:sldMkLst>
      </pc:sldChg>
      <pc:sldChg chg="del">
        <pc:chgData name="Anuj Kumar" userId="fbbf561fc1d5fd09" providerId="LiveId" clId="{84B5FACB-B8F9-4D65-B2F1-94171CD03D88}" dt="2023-04-19T14:18:33.879" v="5452" actId="47"/>
        <pc:sldMkLst>
          <pc:docMk/>
          <pc:sldMk cId="2054315381" sldId="37768"/>
        </pc:sldMkLst>
      </pc:sldChg>
      <pc:sldChg chg="modSp del mod">
        <pc:chgData name="Anuj Kumar" userId="fbbf561fc1d5fd09" providerId="LiveId" clId="{84B5FACB-B8F9-4D65-B2F1-94171CD03D88}" dt="2023-04-19T14:18:34.768" v="5453" actId="47"/>
        <pc:sldMkLst>
          <pc:docMk/>
          <pc:sldMk cId="4127628654" sldId="37773"/>
        </pc:sldMkLst>
        <pc:spChg chg="mod">
          <ac:chgData name="Anuj Kumar" userId="fbbf561fc1d5fd09" providerId="LiveId" clId="{84B5FACB-B8F9-4D65-B2F1-94171CD03D88}" dt="2023-04-19T12:34:18.973" v="1679" actId="21"/>
          <ac:spMkLst>
            <pc:docMk/>
            <pc:sldMk cId="4127628654" sldId="37773"/>
            <ac:spMk id="10" creationId="{7A2A7EC3-852A-5A16-F0B5-3531D0D66745}"/>
          </ac:spMkLst>
        </pc:spChg>
      </pc:sldChg>
      <pc:sldChg chg="del">
        <pc:chgData name="Anuj Kumar" userId="fbbf561fc1d5fd09" providerId="LiveId" clId="{84B5FACB-B8F9-4D65-B2F1-94171CD03D88}" dt="2023-04-19T14:18:35.361" v="5454" actId="47"/>
        <pc:sldMkLst>
          <pc:docMk/>
          <pc:sldMk cId="2926412219" sldId="37774"/>
        </pc:sldMkLst>
      </pc:sldChg>
      <pc:sldChg chg="del">
        <pc:chgData name="Anuj Kumar" userId="fbbf561fc1d5fd09" providerId="LiveId" clId="{84B5FACB-B8F9-4D65-B2F1-94171CD03D88}" dt="2023-04-19T14:18:36.184" v="5455" actId="47"/>
        <pc:sldMkLst>
          <pc:docMk/>
          <pc:sldMk cId="1403361563" sldId="37775"/>
        </pc:sldMkLst>
      </pc:sldChg>
      <pc:sldChg chg="del">
        <pc:chgData name="Anuj Kumar" userId="fbbf561fc1d5fd09" providerId="LiveId" clId="{84B5FACB-B8F9-4D65-B2F1-94171CD03D88}" dt="2023-04-19T14:18:37.071" v="5456" actId="47"/>
        <pc:sldMkLst>
          <pc:docMk/>
          <pc:sldMk cId="4161513081" sldId="37823"/>
        </pc:sldMkLst>
      </pc:sldChg>
      <pc:sldChg chg="add">
        <pc:chgData name="Anuj Kumar" userId="fbbf561fc1d5fd09" providerId="LiveId" clId="{84B5FACB-B8F9-4D65-B2F1-94171CD03D88}" dt="2023-04-19T12:44:07.788" v="2156"/>
        <pc:sldMkLst>
          <pc:docMk/>
          <pc:sldMk cId="4219311218" sldId="37832"/>
        </pc:sldMkLst>
      </pc:sldChg>
      <pc:sldChg chg="del">
        <pc:chgData name="Anuj Kumar" userId="fbbf561fc1d5fd09" providerId="LiveId" clId="{84B5FACB-B8F9-4D65-B2F1-94171CD03D88}" dt="2023-04-19T12:58:03.091" v="3284" actId="47"/>
        <pc:sldMkLst>
          <pc:docMk/>
          <pc:sldMk cId="1654532356" sldId="37838"/>
        </pc:sldMkLst>
      </pc:sldChg>
      <pc:sldChg chg="del">
        <pc:chgData name="Anuj Kumar" userId="fbbf561fc1d5fd09" providerId="LiveId" clId="{84B5FACB-B8F9-4D65-B2F1-94171CD03D88}" dt="2023-04-19T12:59:07.873" v="3352" actId="47"/>
        <pc:sldMkLst>
          <pc:docMk/>
          <pc:sldMk cId="2034245475" sldId="37839"/>
        </pc:sldMkLst>
      </pc:sldChg>
      <pc:sldChg chg="del">
        <pc:chgData name="Anuj Kumar" userId="fbbf561fc1d5fd09" providerId="LiveId" clId="{84B5FACB-B8F9-4D65-B2F1-94171CD03D88}" dt="2023-04-19T12:45:54.751" v="2161" actId="47"/>
        <pc:sldMkLst>
          <pc:docMk/>
          <pc:sldMk cId="2218531655" sldId="37840"/>
        </pc:sldMkLst>
      </pc:sldChg>
      <pc:sldChg chg="del">
        <pc:chgData name="Anuj Kumar" userId="fbbf561fc1d5fd09" providerId="LiveId" clId="{84B5FACB-B8F9-4D65-B2F1-94171CD03D88}" dt="2023-04-19T14:23:37.525" v="5978" actId="47"/>
        <pc:sldMkLst>
          <pc:docMk/>
          <pc:sldMk cId="1307017213" sldId="37841"/>
        </pc:sldMkLst>
      </pc:sldChg>
      <pc:sldChg chg="del">
        <pc:chgData name="Anuj Kumar" userId="fbbf561fc1d5fd09" providerId="LiveId" clId="{84B5FACB-B8F9-4D65-B2F1-94171CD03D88}" dt="2023-04-19T14:23:37.716" v="5979" actId="47"/>
        <pc:sldMkLst>
          <pc:docMk/>
          <pc:sldMk cId="548293998" sldId="37842"/>
        </pc:sldMkLst>
      </pc:sldChg>
      <pc:sldChg chg="del">
        <pc:chgData name="Anuj Kumar" userId="fbbf561fc1d5fd09" providerId="LiveId" clId="{84B5FACB-B8F9-4D65-B2F1-94171CD03D88}" dt="2023-04-19T14:23:37.885" v="5980" actId="47"/>
        <pc:sldMkLst>
          <pc:docMk/>
          <pc:sldMk cId="3892385143" sldId="37843"/>
        </pc:sldMkLst>
      </pc:sldChg>
      <pc:sldChg chg="del">
        <pc:chgData name="Anuj Kumar" userId="fbbf561fc1d5fd09" providerId="LiveId" clId="{84B5FACB-B8F9-4D65-B2F1-94171CD03D88}" dt="2023-04-19T14:23:38.034" v="5981" actId="47"/>
        <pc:sldMkLst>
          <pc:docMk/>
          <pc:sldMk cId="3988729454" sldId="37844"/>
        </pc:sldMkLst>
      </pc:sldChg>
      <pc:sldChg chg="del">
        <pc:chgData name="Anuj Kumar" userId="fbbf561fc1d5fd09" providerId="LiveId" clId="{84B5FACB-B8F9-4D65-B2F1-94171CD03D88}" dt="2023-04-19T14:23:38.206" v="5982" actId="47"/>
        <pc:sldMkLst>
          <pc:docMk/>
          <pc:sldMk cId="764981734" sldId="37845"/>
        </pc:sldMkLst>
      </pc:sldChg>
      <pc:sldChg chg="del">
        <pc:chgData name="Anuj Kumar" userId="fbbf561fc1d5fd09" providerId="LiveId" clId="{84B5FACB-B8F9-4D65-B2F1-94171CD03D88}" dt="2023-04-19T14:23:38.381" v="5983" actId="47"/>
        <pc:sldMkLst>
          <pc:docMk/>
          <pc:sldMk cId="1929922172" sldId="37846"/>
        </pc:sldMkLst>
      </pc:sldChg>
      <pc:sldChg chg="del">
        <pc:chgData name="Anuj Kumar" userId="fbbf561fc1d5fd09" providerId="LiveId" clId="{84B5FACB-B8F9-4D65-B2F1-94171CD03D88}" dt="2023-04-19T14:23:38.538" v="5984" actId="47"/>
        <pc:sldMkLst>
          <pc:docMk/>
          <pc:sldMk cId="126954670" sldId="37847"/>
        </pc:sldMkLst>
      </pc:sldChg>
      <pc:sldChg chg="del">
        <pc:chgData name="Anuj Kumar" userId="fbbf561fc1d5fd09" providerId="LiveId" clId="{84B5FACB-B8F9-4D65-B2F1-94171CD03D88}" dt="2023-04-19T14:23:38.697" v="5985" actId="47"/>
        <pc:sldMkLst>
          <pc:docMk/>
          <pc:sldMk cId="169010310" sldId="37848"/>
        </pc:sldMkLst>
      </pc:sldChg>
      <pc:sldChg chg="del">
        <pc:chgData name="Anuj Kumar" userId="fbbf561fc1d5fd09" providerId="LiveId" clId="{84B5FACB-B8F9-4D65-B2F1-94171CD03D88}" dt="2023-04-19T14:23:38.871" v="5986" actId="47"/>
        <pc:sldMkLst>
          <pc:docMk/>
          <pc:sldMk cId="398511877" sldId="37849"/>
        </pc:sldMkLst>
      </pc:sldChg>
      <pc:sldChg chg="del">
        <pc:chgData name="Anuj Kumar" userId="fbbf561fc1d5fd09" providerId="LiveId" clId="{84B5FACB-B8F9-4D65-B2F1-94171CD03D88}" dt="2023-04-19T14:23:39.045" v="5987" actId="47"/>
        <pc:sldMkLst>
          <pc:docMk/>
          <pc:sldMk cId="834668758" sldId="37850"/>
        </pc:sldMkLst>
      </pc:sldChg>
      <pc:sldChg chg="del">
        <pc:chgData name="Anuj Kumar" userId="fbbf561fc1d5fd09" providerId="LiveId" clId="{84B5FACB-B8F9-4D65-B2F1-94171CD03D88}" dt="2023-04-19T14:23:39.205" v="5988" actId="47"/>
        <pc:sldMkLst>
          <pc:docMk/>
          <pc:sldMk cId="4066226445" sldId="37851"/>
        </pc:sldMkLst>
      </pc:sldChg>
      <pc:sldChg chg="del">
        <pc:chgData name="Anuj Kumar" userId="fbbf561fc1d5fd09" providerId="LiveId" clId="{84B5FACB-B8F9-4D65-B2F1-94171CD03D88}" dt="2023-04-19T14:23:39.844" v="5989" actId="47"/>
        <pc:sldMkLst>
          <pc:docMk/>
          <pc:sldMk cId="4107436468" sldId="37852"/>
        </pc:sldMkLst>
      </pc:sldChg>
      <pc:sldChg chg="del">
        <pc:chgData name="Anuj Kumar" userId="fbbf561fc1d5fd09" providerId="LiveId" clId="{84B5FACB-B8F9-4D65-B2F1-94171CD03D88}" dt="2023-04-19T14:23:40.409" v="5990" actId="47"/>
        <pc:sldMkLst>
          <pc:docMk/>
          <pc:sldMk cId="747354984" sldId="37853"/>
        </pc:sldMkLst>
      </pc:sldChg>
      <pc:sldChg chg="del">
        <pc:chgData name="Anuj Kumar" userId="fbbf561fc1d5fd09" providerId="LiveId" clId="{84B5FACB-B8F9-4D65-B2F1-94171CD03D88}" dt="2023-04-19T14:23:41.201" v="5991" actId="47"/>
        <pc:sldMkLst>
          <pc:docMk/>
          <pc:sldMk cId="4210268847" sldId="37854"/>
        </pc:sldMkLst>
      </pc:sldChg>
      <pc:sldChg chg="del">
        <pc:chgData name="Anuj Kumar" userId="fbbf561fc1d5fd09" providerId="LiveId" clId="{84B5FACB-B8F9-4D65-B2F1-94171CD03D88}" dt="2023-04-19T14:23:41.933" v="5992" actId="47"/>
        <pc:sldMkLst>
          <pc:docMk/>
          <pc:sldMk cId="2675224193" sldId="37855"/>
        </pc:sldMkLst>
      </pc:sldChg>
      <pc:sldChg chg="add del">
        <pc:chgData name="Anuj Kumar" userId="fbbf561fc1d5fd09" providerId="LiveId" clId="{84B5FACB-B8F9-4D65-B2F1-94171CD03D88}" dt="2023-04-19T12:21:42.046" v="61" actId="2890"/>
        <pc:sldMkLst>
          <pc:docMk/>
          <pc:sldMk cId="1004828094" sldId="37857"/>
        </pc:sldMkLst>
      </pc:sldChg>
      <pc:sldChg chg="modSp add mod">
        <pc:chgData name="Anuj Kumar" userId="fbbf561fc1d5fd09" providerId="LiveId" clId="{84B5FACB-B8F9-4D65-B2F1-94171CD03D88}" dt="2023-04-19T12:21:55.772" v="71" actId="6549"/>
        <pc:sldMkLst>
          <pc:docMk/>
          <pc:sldMk cId="4108341765" sldId="37857"/>
        </pc:sldMkLst>
        <pc:spChg chg="mod">
          <ac:chgData name="Anuj Kumar" userId="fbbf561fc1d5fd09" providerId="LiveId" clId="{84B5FACB-B8F9-4D65-B2F1-94171CD03D88}" dt="2023-04-19T12:21:55.772" v="71" actId="6549"/>
          <ac:spMkLst>
            <pc:docMk/>
            <pc:sldMk cId="4108341765" sldId="37857"/>
            <ac:spMk id="7" creationId="{00000000-0000-0000-0000-000000000000}"/>
          </ac:spMkLst>
        </pc:spChg>
      </pc:sldChg>
      <pc:sldChg chg="add">
        <pc:chgData name="Anuj Kumar" userId="fbbf561fc1d5fd09" providerId="LiveId" clId="{84B5FACB-B8F9-4D65-B2F1-94171CD03D88}" dt="2023-04-19T12:44:07.788" v="2156"/>
        <pc:sldMkLst>
          <pc:docMk/>
          <pc:sldMk cId="1207186704" sldId="37858"/>
        </pc:sldMkLst>
      </pc:sldChg>
      <pc:sldChg chg="modSp add mod">
        <pc:chgData name="Anuj Kumar" userId="fbbf561fc1d5fd09" providerId="LiveId" clId="{84B5FACB-B8F9-4D65-B2F1-94171CD03D88}" dt="2023-04-19T12:56:11.128" v="2884" actId="6549"/>
        <pc:sldMkLst>
          <pc:docMk/>
          <pc:sldMk cId="442399323" sldId="37859"/>
        </pc:sldMkLst>
        <pc:spChg chg="mod">
          <ac:chgData name="Anuj Kumar" userId="fbbf561fc1d5fd09" providerId="LiveId" clId="{84B5FACB-B8F9-4D65-B2F1-94171CD03D88}" dt="2023-04-19T12:56:11.128" v="2884" actId="6549"/>
          <ac:spMkLst>
            <pc:docMk/>
            <pc:sldMk cId="442399323" sldId="37859"/>
            <ac:spMk id="7" creationId="{00000000-0000-0000-0000-000000000000}"/>
          </ac:spMkLst>
        </pc:spChg>
      </pc:sldChg>
      <pc:sldChg chg="modSp add mod">
        <pc:chgData name="Anuj Kumar" userId="fbbf561fc1d5fd09" providerId="LiveId" clId="{84B5FACB-B8F9-4D65-B2F1-94171CD03D88}" dt="2023-04-19T13:02:27.560" v="3779" actId="5793"/>
        <pc:sldMkLst>
          <pc:docMk/>
          <pc:sldMk cId="1431996346" sldId="37860"/>
        </pc:sldMkLst>
        <pc:spChg chg="mod">
          <ac:chgData name="Anuj Kumar" userId="fbbf561fc1d5fd09" providerId="LiveId" clId="{84B5FACB-B8F9-4D65-B2F1-94171CD03D88}" dt="2023-04-19T13:02:27.560" v="3779" actId="5793"/>
          <ac:spMkLst>
            <pc:docMk/>
            <pc:sldMk cId="1431996346" sldId="37860"/>
            <ac:spMk id="7" creationId="{00000000-0000-0000-0000-000000000000}"/>
          </ac:spMkLst>
        </pc:spChg>
      </pc:sldChg>
      <pc:sldChg chg="add">
        <pc:chgData name="Anuj Kumar" userId="fbbf561fc1d5fd09" providerId="LiveId" clId="{84B5FACB-B8F9-4D65-B2F1-94171CD03D88}" dt="2023-04-19T14:23:30.248" v="5977"/>
        <pc:sldMkLst>
          <pc:docMk/>
          <pc:sldMk cId="1405922631" sldId="37861"/>
        </pc:sldMkLst>
      </pc:sldChg>
      <pc:sldChg chg="add">
        <pc:chgData name="Anuj Kumar" userId="fbbf561fc1d5fd09" providerId="LiveId" clId="{84B5FACB-B8F9-4D65-B2F1-94171CD03D88}" dt="2023-04-19T14:23:30.248" v="5977"/>
        <pc:sldMkLst>
          <pc:docMk/>
          <pc:sldMk cId="3400356659" sldId="37862"/>
        </pc:sldMkLst>
      </pc:sldChg>
      <pc:sldChg chg="add">
        <pc:chgData name="Anuj Kumar" userId="fbbf561fc1d5fd09" providerId="LiveId" clId="{84B5FACB-B8F9-4D65-B2F1-94171CD03D88}" dt="2023-04-19T14:23:30.248" v="5977"/>
        <pc:sldMkLst>
          <pc:docMk/>
          <pc:sldMk cId="2453229318" sldId="37863"/>
        </pc:sldMkLst>
      </pc:sldChg>
      <pc:sldChg chg="add">
        <pc:chgData name="Anuj Kumar" userId="fbbf561fc1d5fd09" providerId="LiveId" clId="{84B5FACB-B8F9-4D65-B2F1-94171CD03D88}" dt="2023-04-19T14:23:30.248" v="5977"/>
        <pc:sldMkLst>
          <pc:docMk/>
          <pc:sldMk cId="4007370002" sldId="37864"/>
        </pc:sldMkLst>
      </pc:sldChg>
      <pc:sldChg chg="add">
        <pc:chgData name="Anuj Kumar" userId="fbbf561fc1d5fd09" providerId="LiveId" clId="{84B5FACB-B8F9-4D65-B2F1-94171CD03D88}" dt="2023-04-19T14:23:30.248" v="5977"/>
        <pc:sldMkLst>
          <pc:docMk/>
          <pc:sldMk cId="2288356235" sldId="37865"/>
        </pc:sldMkLst>
      </pc:sldChg>
      <pc:sldChg chg="add">
        <pc:chgData name="Anuj Kumar" userId="fbbf561fc1d5fd09" providerId="LiveId" clId="{84B5FACB-B8F9-4D65-B2F1-94171CD03D88}" dt="2023-04-19T14:23:30.248" v="5977"/>
        <pc:sldMkLst>
          <pc:docMk/>
          <pc:sldMk cId="152756360" sldId="37866"/>
        </pc:sldMkLst>
      </pc:sldChg>
      <pc:sldChg chg="add">
        <pc:chgData name="Anuj Kumar" userId="fbbf561fc1d5fd09" providerId="LiveId" clId="{84B5FACB-B8F9-4D65-B2F1-94171CD03D88}" dt="2023-04-19T14:23:30.248" v="5977"/>
        <pc:sldMkLst>
          <pc:docMk/>
          <pc:sldMk cId="2788925694" sldId="37867"/>
        </pc:sldMkLst>
      </pc:sldChg>
      <pc:sldChg chg="add">
        <pc:chgData name="Anuj Kumar" userId="fbbf561fc1d5fd09" providerId="LiveId" clId="{84B5FACB-B8F9-4D65-B2F1-94171CD03D88}" dt="2023-04-19T14:23:30.248" v="5977"/>
        <pc:sldMkLst>
          <pc:docMk/>
          <pc:sldMk cId="226441405" sldId="37868"/>
        </pc:sldMkLst>
      </pc:sldChg>
      <pc:sldChg chg="add">
        <pc:chgData name="Anuj Kumar" userId="fbbf561fc1d5fd09" providerId="LiveId" clId="{84B5FACB-B8F9-4D65-B2F1-94171CD03D88}" dt="2023-04-19T14:23:30.248" v="5977"/>
        <pc:sldMkLst>
          <pc:docMk/>
          <pc:sldMk cId="1175143688" sldId="37869"/>
        </pc:sldMkLst>
      </pc:sldChg>
      <pc:sldChg chg="add">
        <pc:chgData name="Anuj Kumar" userId="fbbf561fc1d5fd09" providerId="LiveId" clId="{84B5FACB-B8F9-4D65-B2F1-94171CD03D88}" dt="2023-04-19T14:23:30.248" v="5977"/>
        <pc:sldMkLst>
          <pc:docMk/>
          <pc:sldMk cId="1297293992" sldId="37870"/>
        </pc:sldMkLst>
      </pc:sldChg>
      <pc:sldChg chg="add">
        <pc:chgData name="Anuj Kumar" userId="fbbf561fc1d5fd09" providerId="LiveId" clId="{84B5FACB-B8F9-4D65-B2F1-94171CD03D88}" dt="2023-04-19T14:23:30.248" v="5977"/>
        <pc:sldMkLst>
          <pc:docMk/>
          <pc:sldMk cId="4185253855" sldId="37871"/>
        </pc:sldMkLst>
      </pc:sldChg>
      <pc:sldChg chg="add">
        <pc:chgData name="Anuj Kumar" userId="fbbf561fc1d5fd09" providerId="LiveId" clId="{84B5FACB-B8F9-4D65-B2F1-94171CD03D88}" dt="2023-04-19T14:23:30.248" v="5977"/>
        <pc:sldMkLst>
          <pc:docMk/>
          <pc:sldMk cId="3244164365" sldId="37872"/>
        </pc:sldMkLst>
      </pc:sldChg>
      <pc:sldChg chg="add">
        <pc:chgData name="Anuj Kumar" userId="fbbf561fc1d5fd09" providerId="LiveId" clId="{84B5FACB-B8F9-4D65-B2F1-94171CD03D88}" dt="2023-04-19T14:23:30.248" v="5977"/>
        <pc:sldMkLst>
          <pc:docMk/>
          <pc:sldMk cId="2343077779" sldId="37873"/>
        </pc:sldMkLst>
      </pc:sldChg>
    </pc:docChg>
  </pc:docChgLst>
  <pc:docChgLst>
    <pc:chgData name="Anuj Kumar" userId="fbbf561fc1d5fd09" providerId="LiveId" clId="{A9962CAF-CB9E-434C-B147-34C00F5DEA0E}"/>
    <pc:docChg chg="addSld delSld modSld">
      <pc:chgData name="Anuj Kumar" userId="fbbf561fc1d5fd09" providerId="LiveId" clId="{A9962CAF-CB9E-434C-B147-34C00F5DEA0E}" dt="2023-04-26T11:19:48.129" v="377" actId="47"/>
      <pc:docMkLst>
        <pc:docMk/>
      </pc:docMkLst>
      <pc:sldChg chg="del">
        <pc:chgData name="Anuj Kumar" userId="fbbf561fc1d5fd09" providerId="LiveId" clId="{A9962CAF-CB9E-434C-B147-34C00F5DEA0E}" dt="2023-04-26T10:45:26.826" v="3" actId="47"/>
        <pc:sldMkLst>
          <pc:docMk/>
          <pc:sldMk cId="2881045084" sldId="270"/>
        </pc:sldMkLst>
      </pc:sldChg>
      <pc:sldChg chg="addSp delSp modSp">
        <pc:chgData name="Anuj Kumar" userId="fbbf561fc1d5fd09" providerId="LiveId" clId="{A9962CAF-CB9E-434C-B147-34C00F5DEA0E}" dt="2023-04-26T10:46:50.839" v="25"/>
        <pc:sldMkLst>
          <pc:docMk/>
          <pc:sldMk cId="1862188659" sldId="33269"/>
        </pc:sldMkLst>
        <pc:picChg chg="del">
          <ac:chgData name="Anuj Kumar" userId="fbbf561fc1d5fd09" providerId="LiveId" clId="{A9962CAF-CB9E-434C-B147-34C00F5DEA0E}" dt="2023-04-26T10:46:50.486" v="24" actId="478"/>
          <ac:picMkLst>
            <pc:docMk/>
            <pc:sldMk cId="1862188659" sldId="33269"/>
            <ac:picMk id="2" creationId="{BEA5E0CF-072D-26E8-1EFF-9E49F601D9DA}"/>
          </ac:picMkLst>
        </pc:picChg>
        <pc:picChg chg="add mod">
          <ac:chgData name="Anuj Kumar" userId="fbbf561fc1d5fd09" providerId="LiveId" clId="{A9962CAF-CB9E-434C-B147-34C00F5DEA0E}" dt="2023-04-26T10:46:50.839" v="25"/>
          <ac:picMkLst>
            <pc:docMk/>
            <pc:sldMk cId="1862188659" sldId="33269"/>
            <ac:picMk id="3" creationId="{731D5E0A-FCA5-014C-4819-C20F18DF58DD}"/>
          </ac:picMkLst>
        </pc:picChg>
      </pc:sldChg>
      <pc:sldChg chg="del">
        <pc:chgData name="Anuj Kumar" userId="fbbf561fc1d5fd09" providerId="LiveId" clId="{A9962CAF-CB9E-434C-B147-34C00F5DEA0E}" dt="2023-04-26T10:48:15.354" v="27" actId="47"/>
        <pc:sldMkLst>
          <pc:docMk/>
          <pc:sldMk cId="1146502252" sldId="34988"/>
        </pc:sldMkLst>
      </pc:sldChg>
      <pc:sldChg chg="del">
        <pc:chgData name="Anuj Kumar" userId="fbbf561fc1d5fd09" providerId="LiveId" clId="{A9962CAF-CB9E-434C-B147-34C00F5DEA0E}" dt="2023-04-26T10:45:56.297" v="23" actId="47"/>
        <pc:sldMkLst>
          <pc:docMk/>
          <pc:sldMk cId="3661611284" sldId="34991"/>
        </pc:sldMkLst>
      </pc:sldChg>
      <pc:sldChg chg="del">
        <pc:chgData name="Anuj Kumar" userId="fbbf561fc1d5fd09" providerId="LiveId" clId="{A9962CAF-CB9E-434C-B147-34C00F5DEA0E}" dt="2023-04-26T10:45:56.297" v="23" actId="47"/>
        <pc:sldMkLst>
          <pc:docMk/>
          <pc:sldMk cId="2627353090" sldId="34994"/>
        </pc:sldMkLst>
      </pc:sldChg>
      <pc:sldChg chg="del">
        <pc:chgData name="Anuj Kumar" userId="fbbf561fc1d5fd09" providerId="LiveId" clId="{A9962CAF-CB9E-434C-B147-34C00F5DEA0E}" dt="2023-04-26T10:45:56.297" v="23" actId="47"/>
        <pc:sldMkLst>
          <pc:docMk/>
          <pc:sldMk cId="489551828" sldId="34995"/>
        </pc:sldMkLst>
      </pc:sldChg>
      <pc:sldChg chg="del">
        <pc:chgData name="Anuj Kumar" userId="fbbf561fc1d5fd09" providerId="LiveId" clId="{A9962CAF-CB9E-434C-B147-34C00F5DEA0E}" dt="2023-04-26T10:45:56.297" v="23" actId="47"/>
        <pc:sldMkLst>
          <pc:docMk/>
          <pc:sldMk cId="3613246004" sldId="34996"/>
        </pc:sldMkLst>
      </pc:sldChg>
      <pc:sldChg chg="del">
        <pc:chgData name="Anuj Kumar" userId="fbbf561fc1d5fd09" providerId="LiveId" clId="{A9962CAF-CB9E-434C-B147-34C00F5DEA0E}" dt="2023-04-26T10:45:56.297" v="23" actId="47"/>
        <pc:sldMkLst>
          <pc:docMk/>
          <pc:sldMk cId="925210920" sldId="34997"/>
        </pc:sldMkLst>
      </pc:sldChg>
      <pc:sldChg chg="del">
        <pc:chgData name="Anuj Kumar" userId="fbbf561fc1d5fd09" providerId="LiveId" clId="{A9962CAF-CB9E-434C-B147-34C00F5DEA0E}" dt="2023-04-26T10:45:56.297" v="23" actId="47"/>
        <pc:sldMkLst>
          <pc:docMk/>
          <pc:sldMk cId="2332831470" sldId="34999"/>
        </pc:sldMkLst>
      </pc:sldChg>
      <pc:sldChg chg="del">
        <pc:chgData name="Anuj Kumar" userId="fbbf561fc1d5fd09" providerId="LiveId" clId="{A9962CAF-CB9E-434C-B147-34C00F5DEA0E}" dt="2023-04-26T10:45:56.297" v="23" actId="47"/>
        <pc:sldMkLst>
          <pc:docMk/>
          <pc:sldMk cId="3110608873" sldId="35005"/>
        </pc:sldMkLst>
      </pc:sldChg>
      <pc:sldChg chg="del">
        <pc:chgData name="Anuj Kumar" userId="fbbf561fc1d5fd09" providerId="LiveId" clId="{A9962CAF-CB9E-434C-B147-34C00F5DEA0E}" dt="2023-04-26T10:45:56.297" v="23" actId="47"/>
        <pc:sldMkLst>
          <pc:docMk/>
          <pc:sldMk cId="639865280" sldId="35052"/>
        </pc:sldMkLst>
      </pc:sldChg>
      <pc:sldChg chg="del">
        <pc:chgData name="Anuj Kumar" userId="fbbf561fc1d5fd09" providerId="LiveId" clId="{A9962CAF-CB9E-434C-B147-34C00F5DEA0E}" dt="2023-04-26T10:45:56.297" v="23" actId="47"/>
        <pc:sldMkLst>
          <pc:docMk/>
          <pc:sldMk cId="3769707040" sldId="35056"/>
        </pc:sldMkLst>
      </pc:sldChg>
      <pc:sldChg chg="del">
        <pc:chgData name="Anuj Kumar" userId="fbbf561fc1d5fd09" providerId="LiveId" clId="{A9962CAF-CB9E-434C-B147-34C00F5DEA0E}" dt="2023-04-26T10:45:56.297" v="23" actId="47"/>
        <pc:sldMkLst>
          <pc:docMk/>
          <pc:sldMk cId="1376061784" sldId="35344"/>
        </pc:sldMkLst>
      </pc:sldChg>
      <pc:sldChg chg="del">
        <pc:chgData name="Anuj Kumar" userId="fbbf561fc1d5fd09" providerId="LiveId" clId="{A9962CAF-CB9E-434C-B147-34C00F5DEA0E}" dt="2023-04-26T10:45:56.297" v="23" actId="47"/>
        <pc:sldMkLst>
          <pc:docMk/>
          <pc:sldMk cId="1515213413" sldId="35353"/>
        </pc:sldMkLst>
      </pc:sldChg>
      <pc:sldChg chg="del">
        <pc:chgData name="Anuj Kumar" userId="fbbf561fc1d5fd09" providerId="LiveId" clId="{A9962CAF-CB9E-434C-B147-34C00F5DEA0E}" dt="2023-04-26T10:45:56.297" v="23" actId="47"/>
        <pc:sldMkLst>
          <pc:docMk/>
          <pc:sldMk cId="716776078" sldId="35354"/>
        </pc:sldMkLst>
      </pc:sldChg>
      <pc:sldChg chg="del">
        <pc:chgData name="Anuj Kumar" userId="fbbf561fc1d5fd09" providerId="LiveId" clId="{A9962CAF-CB9E-434C-B147-34C00F5DEA0E}" dt="2023-04-26T10:45:56.297" v="23" actId="47"/>
        <pc:sldMkLst>
          <pc:docMk/>
          <pc:sldMk cId="2452651958" sldId="35355"/>
        </pc:sldMkLst>
      </pc:sldChg>
      <pc:sldChg chg="del">
        <pc:chgData name="Anuj Kumar" userId="fbbf561fc1d5fd09" providerId="LiveId" clId="{A9962CAF-CB9E-434C-B147-34C00F5DEA0E}" dt="2023-04-26T10:45:56.297" v="23" actId="47"/>
        <pc:sldMkLst>
          <pc:docMk/>
          <pc:sldMk cId="1681807648" sldId="35356"/>
        </pc:sldMkLst>
      </pc:sldChg>
      <pc:sldChg chg="del">
        <pc:chgData name="Anuj Kumar" userId="fbbf561fc1d5fd09" providerId="LiveId" clId="{A9962CAF-CB9E-434C-B147-34C00F5DEA0E}" dt="2023-04-26T10:45:56.297" v="23" actId="47"/>
        <pc:sldMkLst>
          <pc:docMk/>
          <pc:sldMk cId="1002662267" sldId="35357"/>
        </pc:sldMkLst>
      </pc:sldChg>
      <pc:sldChg chg="del">
        <pc:chgData name="Anuj Kumar" userId="fbbf561fc1d5fd09" providerId="LiveId" clId="{A9962CAF-CB9E-434C-B147-34C00F5DEA0E}" dt="2023-04-26T10:45:56.297" v="23" actId="47"/>
        <pc:sldMkLst>
          <pc:docMk/>
          <pc:sldMk cId="1392427056" sldId="35358"/>
        </pc:sldMkLst>
      </pc:sldChg>
      <pc:sldChg chg="del">
        <pc:chgData name="Anuj Kumar" userId="fbbf561fc1d5fd09" providerId="LiveId" clId="{A9962CAF-CB9E-434C-B147-34C00F5DEA0E}" dt="2023-04-26T10:45:56.297" v="23" actId="47"/>
        <pc:sldMkLst>
          <pc:docMk/>
          <pc:sldMk cId="697821715" sldId="35369"/>
        </pc:sldMkLst>
      </pc:sldChg>
      <pc:sldChg chg="del">
        <pc:chgData name="Anuj Kumar" userId="fbbf561fc1d5fd09" providerId="LiveId" clId="{A9962CAF-CB9E-434C-B147-34C00F5DEA0E}" dt="2023-04-26T10:45:56.297" v="23" actId="47"/>
        <pc:sldMkLst>
          <pc:docMk/>
          <pc:sldMk cId="1708434995" sldId="35370"/>
        </pc:sldMkLst>
      </pc:sldChg>
      <pc:sldChg chg="del">
        <pc:chgData name="Anuj Kumar" userId="fbbf561fc1d5fd09" providerId="LiveId" clId="{A9962CAF-CB9E-434C-B147-34C00F5DEA0E}" dt="2023-04-26T10:45:56.297" v="23" actId="47"/>
        <pc:sldMkLst>
          <pc:docMk/>
          <pc:sldMk cId="302851887" sldId="35371"/>
        </pc:sldMkLst>
      </pc:sldChg>
      <pc:sldChg chg="del">
        <pc:chgData name="Anuj Kumar" userId="fbbf561fc1d5fd09" providerId="LiveId" clId="{A9962CAF-CB9E-434C-B147-34C00F5DEA0E}" dt="2023-04-26T10:45:56.297" v="23" actId="47"/>
        <pc:sldMkLst>
          <pc:docMk/>
          <pc:sldMk cId="327350601" sldId="35372"/>
        </pc:sldMkLst>
      </pc:sldChg>
      <pc:sldChg chg="del">
        <pc:chgData name="Anuj Kumar" userId="fbbf561fc1d5fd09" providerId="LiveId" clId="{A9962CAF-CB9E-434C-B147-34C00F5DEA0E}" dt="2023-04-26T10:45:56.297" v="23" actId="47"/>
        <pc:sldMkLst>
          <pc:docMk/>
          <pc:sldMk cId="4282138598" sldId="35373"/>
        </pc:sldMkLst>
      </pc:sldChg>
      <pc:sldChg chg="del">
        <pc:chgData name="Anuj Kumar" userId="fbbf561fc1d5fd09" providerId="LiveId" clId="{A9962CAF-CB9E-434C-B147-34C00F5DEA0E}" dt="2023-04-26T10:45:56.297" v="23" actId="47"/>
        <pc:sldMkLst>
          <pc:docMk/>
          <pc:sldMk cId="3501430545" sldId="35374"/>
        </pc:sldMkLst>
      </pc:sldChg>
      <pc:sldChg chg="del">
        <pc:chgData name="Anuj Kumar" userId="fbbf561fc1d5fd09" providerId="LiveId" clId="{A9962CAF-CB9E-434C-B147-34C00F5DEA0E}" dt="2023-04-26T10:45:56.297" v="23" actId="47"/>
        <pc:sldMkLst>
          <pc:docMk/>
          <pc:sldMk cId="288115494" sldId="35375"/>
        </pc:sldMkLst>
      </pc:sldChg>
      <pc:sldChg chg="del">
        <pc:chgData name="Anuj Kumar" userId="fbbf561fc1d5fd09" providerId="LiveId" clId="{A9962CAF-CB9E-434C-B147-34C00F5DEA0E}" dt="2023-04-26T10:45:56.297" v="23" actId="47"/>
        <pc:sldMkLst>
          <pc:docMk/>
          <pc:sldMk cId="1050802647" sldId="35379"/>
        </pc:sldMkLst>
      </pc:sldChg>
      <pc:sldChg chg="del">
        <pc:chgData name="Anuj Kumar" userId="fbbf561fc1d5fd09" providerId="LiveId" clId="{A9962CAF-CB9E-434C-B147-34C00F5DEA0E}" dt="2023-04-26T10:45:56.297" v="23" actId="47"/>
        <pc:sldMkLst>
          <pc:docMk/>
          <pc:sldMk cId="2648218098" sldId="35422"/>
        </pc:sldMkLst>
      </pc:sldChg>
      <pc:sldChg chg="del">
        <pc:chgData name="Anuj Kumar" userId="fbbf561fc1d5fd09" providerId="LiveId" clId="{A9962CAF-CB9E-434C-B147-34C00F5DEA0E}" dt="2023-04-26T10:45:56.297" v="23" actId="47"/>
        <pc:sldMkLst>
          <pc:docMk/>
          <pc:sldMk cId="1364009938" sldId="35459"/>
        </pc:sldMkLst>
      </pc:sldChg>
      <pc:sldChg chg="del">
        <pc:chgData name="Anuj Kumar" userId="fbbf561fc1d5fd09" providerId="LiveId" clId="{A9962CAF-CB9E-434C-B147-34C00F5DEA0E}" dt="2023-04-26T10:45:56.297" v="23" actId="47"/>
        <pc:sldMkLst>
          <pc:docMk/>
          <pc:sldMk cId="369891572" sldId="35475"/>
        </pc:sldMkLst>
      </pc:sldChg>
      <pc:sldChg chg="del">
        <pc:chgData name="Anuj Kumar" userId="fbbf561fc1d5fd09" providerId="LiveId" clId="{A9962CAF-CB9E-434C-B147-34C00F5DEA0E}" dt="2023-04-26T10:45:56.297" v="23" actId="47"/>
        <pc:sldMkLst>
          <pc:docMk/>
          <pc:sldMk cId="982997625" sldId="35555"/>
        </pc:sldMkLst>
      </pc:sldChg>
      <pc:sldChg chg="del">
        <pc:chgData name="Anuj Kumar" userId="fbbf561fc1d5fd09" providerId="LiveId" clId="{A9962CAF-CB9E-434C-B147-34C00F5DEA0E}" dt="2023-04-26T10:45:56.297" v="23" actId="47"/>
        <pc:sldMkLst>
          <pc:docMk/>
          <pc:sldMk cId="899258963" sldId="35558"/>
        </pc:sldMkLst>
      </pc:sldChg>
      <pc:sldChg chg="del">
        <pc:chgData name="Anuj Kumar" userId="fbbf561fc1d5fd09" providerId="LiveId" clId="{A9962CAF-CB9E-434C-B147-34C00F5DEA0E}" dt="2023-04-26T10:45:56.297" v="23" actId="47"/>
        <pc:sldMkLst>
          <pc:docMk/>
          <pc:sldMk cId="729138604" sldId="35563"/>
        </pc:sldMkLst>
      </pc:sldChg>
      <pc:sldChg chg="del">
        <pc:chgData name="Anuj Kumar" userId="fbbf561fc1d5fd09" providerId="LiveId" clId="{A9962CAF-CB9E-434C-B147-34C00F5DEA0E}" dt="2023-04-26T10:45:56.297" v="23" actId="47"/>
        <pc:sldMkLst>
          <pc:docMk/>
          <pc:sldMk cId="1255226989" sldId="35572"/>
        </pc:sldMkLst>
      </pc:sldChg>
      <pc:sldChg chg="add del">
        <pc:chgData name="Anuj Kumar" userId="fbbf561fc1d5fd09" providerId="LiveId" clId="{A9962CAF-CB9E-434C-B147-34C00F5DEA0E}" dt="2023-04-26T10:48:11.478" v="26"/>
        <pc:sldMkLst>
          <pc:docMk/>
          <pc:sldMk cId="484499633" sldId="35630"/>
        </pc:sldMkLst>
      </pc:sldChg>
      <pc:sldChg chg="add">
        <pc:chgData name="Anuj Kumar" userId="fbbf561fc1d5fd09" providerId="LiveId" clId="{A9962CAF-CB9E-434C-B147-34C00F5DEA0E}" dt="2023-04-26T10:48:11.478" v="26"/>
        <pc:sldMkLst>
          <pc:docMk/>
          <pc:sldMk cId="94287082" sldId="35633"/>
        </pc:sldMkLst>
      </pc:sldChg>
      <pc:sldChg chg="add del">
        <pc:chgData name="Anuj Kumar" userId="fbbf561fc1d5fd09" providerId="LiveId" clId="{A9962CAF-CB9E-434C-B147-34C00F5DEA0E}" dt="2023-04-26T10:48:11.478" v="26"/>
        <pc:sldMkLst>
          <pc:docMk/>
          <pc:sldMk cId="1194822234" sldId="35635"/>
        </pc:sldMkLst>
      </pc:sldChg>
      <pc:sldChg chg="add del">
        <pc:chgData name="Anuj Kumar" userId="fbbf561fc1d5fd09" providerId="LiveId" clId="{A9962CAF-CB9E-434C-B147-34C00F5DEA0E}" dt="2023-04-26T10:48:11.478" v="26"/>
        <pc:sldMkLst>
          <pc:docMk/>
          <pc:sldMk cId="4160689622" sldId="35639"/>
        </pc:sldMkLst>
      </pc:sldChg>
      <pc:sldChg chg="add">
        <pc:chgData name="Anuj Kumar" userId="fbbf561fc1d5fd09" providerId="LiveId" clId="{A9962CAF-CB9E-434C-B147-34C00F5DEA0E}" dt="2023-04-26T10:48:11.478" v="26"/>
        <pc:sldMkLst>
          <pc:docMk/>
          <pc:sldMk cId="168239470" sldId="35643"/>
        </pc:sldMkLst>
      </pc:sldChg>
      <pc:sldChg chg="modSp add del mod">
        <pc:chgData name="Anuj Kumar" userId="fbbf561fc1d5fd09" providerId="LiveId" clId="{A9962CAF-CB9E-434C-B147-34C00F5DEA0E}" dt="2023-04-26T10:57:01.606" v="71" actId="20577"/>
        <pc:sldMkLst>
          <pc:docMk/>
          <pc:sldMk cId="746054981" sldId="35646"/>
        </pc:sldMkLst>
        <pc:spChg chg="mod">
          <ac:chgData name="Anuj Kumar" userId="fbbf561fc1d5fd09" providerId="LiveId" clId="{A9962CAF-CB9E-434C-B147-34C00F5DEA0E}" dt="2023-04-26T10:57:01.606" v="71" actId="20577"/>
          <ac:spMkLst>
            <pc:docMk/>
            <pc:sldMk cId="746054981" sldId="35646"/>
            <ac:spMk id="10" creationId="{7A2A7EC3-852A-5A16-F0B5-3531D0D66745}"/>
          </ac:spMkLst>
        </pc:spChg>
      </pc:sldChg>
      <pc:sldChg chg="modSp add del mod">
        <pc:chgData name="Anuj Kumar" userId="fbbf561fc1d5fd09" providerId="LiveId" clId="{A9962CAF-CB9E-434C-B147-34C00F5DEA0E}" dt="2023-04-26T11:09:13.555" v="168" actId="20577"/>
        <pc:sldMkLst>
          <pc:docMk/>
          <pc:sldMk cId="3645555451" sldId="35649"/>
        </pc:sldMkLst>
        <pc:spChg chg="mod">
          <ac:chgData name="Anuj Kumar" userId="fbbf561fc1d5fd09" providerId="LiveId" clId="{A9962CAF-CB9E-434C-B147-34C00F5DEA0E}" dt="2023-04-26T11:09:13.555" v="168" actId="20577"/>
          <ac:spMkLst>
            <pc:docMk/>
            <pc:sldMk cId="3645555451" sldId="35649"/>
            <ac:spMk id="10" creationId="{7A2A7EC3-852A-5A16-F0B5-3531D0D66745}"/>
          </ac:spMkLst>
        </pc:spChg>
      </pc:sldChg>
      <pc:sldChg chg="modSp add del mod">
        <pc:chgData name="Anuj Kumar" userId="fbbf561fc1d5fd09" providerId="LiveId" clId="{A9962CAF-CB9E-434C-B147-34C00F5DEA0E}" dt="2023-04-26T10:55:54.918" v="33" actId="20577"/>
        <pc:sldMkLst>
          <pc:docMk/>
          <pc:sldMk cId="836620414" sldId="35652"/>
        </pc:sldMkLst>
        <pc:spChg chg="mod">
          <ac:chgData name="Anuj Kumar" userId="fbbf561fc1d5fd09" providerId="LiveId" clId="{A9962CAF-CB9E-434C-B147-34C00F5DEA0E}" dt="2023-04-26T10:55:54.918" v="33" actId="20577"/>
          <ac:spMkLst>
            <pc:docMk/>
            <pc:sldMk cId="836620414" sldId="35652"/>
            <ac:spMk id="10" creationId="{7A2A7EC3-852A-5A16-F0B5-3531D0D66745}"/>
          </ac:spMkLst>
        </pc:spChg>
      </pc:sldChg>
      <pc:sldChg chg="modSp add del mod">
        <pc:chgData name="Anuj Kumar" userId="fbbf561fc1d5fd09" providerId="LiveId" clId="{A9962CAF-CB9E-434C-B147-34C00F5DEA0E}" dt="2023-04-26T10:56:00.884" v="37" actId="20577"/>
        <pc:sldMkLst>
          <pc:docMk/>
          <pc:sldMk cId="4141537534" sldId="35655"/>
        </pc:sldMkLst>
        <pc:spChg chg="mod">
          <ac:chgData name="Anuj Kumar" userId="fbbf561fc1d5fd09" providerId="LiveId" clId="{A9962CAF-CB9E-434C-B147-34C00F5DEA0E}" dt="2023-04-26T10:56:00.884" v="37" actId="20577"/>
          <ac:spMkLst>
            <pc:docMk/>
            <pc:sldMk cId="4141537534" sldId="35655"/>
            <ac:spMk id="10" creationId="{7A2A7EC3-852A-5A16-F0B5-3531D0D66745}"/>
          </ac:spMkLst>
        </pc:spChg>
      </pc:sldChg>
      <pc:sldChg chg="modSp add mod">
        <pc:chgData name="Anuj Kumar" userId="fbbf561fc1d5fd09" providerId="LiveId" clId="{A9962CAF-CB9E-434C-B147-34C00F5DEA0E}" dt="2023-04-26T10:56:43.035" v="60" actId="20577"/>
        <pc:sldMkLst>
          <pc:docMk/>
          <pc:sldMk cId="331972894" sldId="35658"/>
        </pc:sldMkLst>
        <pc:spChg chg="mod">
          <ac:chgData name="Anuj Kumar" userId="fbbf561fc1d5fd09" providerId="LiveId" clId="{A9962CAF-CB9E-434C-B147-34C00F5DEA0E}" dt="2023-04-26T10:56:43.035" v="60" actId="20577"/>
          <ac:spMkLst>
            <pc:docMk/>
            <pc:sldMk cId="331972894" sldId="35658"/>
            <ac:spMk id="10" creationId="{7A2A7EC3-852A-5A16-F0B5-3531D0D66745}"/>
          </ac:spMkLst>
        </pc:spChg>
      </pc:sldChg>
      <pc:sldChg chg="modSp add mod">
        <pc:chgData name="Anuj Kumar" userId="fbbf561fc1d5fd09" providerId="LiveId" clId="{A9962CAF-CB9E-434C-B147-34C00F5DEA0E}" dt="2023-04-26T10:56:05.337" v="41" actId="20577"/>
        <pc:sldMkLst>
          <pc:docMk/>
          <pc:sldMk cId="710216638" sldId="35662"/>
        </pc:sldMkLst>
        <pc:spChg chg="mod">
          <ac:chgData name="Anuj Kumar" userId="fbbf561fc1d5fd09" providerId="LiveId" clId="{A9962CAF-CB9E-434C-B147-34C00F5DEA0E}" dt="2023-04-26T10:56:05.337" v="41" actId="20577"/>
          <ac:spMkLst>
            <pc:docMk/>
            <pc:sldMk cId="710216638" sldId="35662"/>
            <ac:spMk id="10" creationId="{7A2A7EC3-852A-5A16-F0B5-3531D0D66745}"/>
          </ac:spMkLst>
        </pc:spChg>
      </pc:sldChg>
      <pc:sldChg chg="modSp add del mod">
        <pc:chgData name="Anuj Kumar" userId="fbbf561fc1d5fd09" providerId="LiveId" clId="{A9962CAF-CB9E-434C-B147-34C00F5DEA0E}" dt="2023-04-26T10:56:09.497" v="43" actId="20577"/>
        <pc:sldMkLst>
          <pc:docMk/>
          <pc:sldMk cId="651388062" sldId="35666"/>
        </pc:sldMkLst>
        <pc:spChg chg="mod">
          <ac:chgData name="Anuj Kumar" userId="fbbf561fc1d5fd09" providerId="LiveId" clId="{A9962CAF-CB9E-434C-B147-34C00F5DEA0E}" dt="2023-04-26T10:56:09.497" v="43" actId="20577"/>
          <ac:spMkLst>
            <pc:docMk/>
            <pc:sldMk cId="651388062" sldId="35666"/>
            <ac:spMk id="10" creationId="{7A2A7EC3-852A-5A16-F0B5-3531D0D66745}"/>
          </ac:spMkLst>
        </pc:spChg>
      </pc:sldChg>
      <pc:sldChg chg="modSp add mod">
        <pc:chgData name="Anuj Kumar" userId="fbbf561fc1d5fd09" providerId="LiveId" clId="{A9962CAF-CB9E-434C-B147-34C00F5DEA0E}" dt="2023-04-26T10:57:46.838" v="108" actId="6549"/>
        <pc:sldMkLst>
          <pc:docMk/>
          <pc:sldMk cId="2613252894" sldId="35670"/>
        </pc:sldMkLst>
        <pc:spChg chg="mod">
          <ac:chgData name="Anuj Kumar" userId="fbbf561fc1d5fd09" providerId="LiveId" clId="{A9962CAF-CB9E-434C-B147-34C00F5DEA0E}" dt="2023-04-26T10:57:46.838" v="108" actId="6549"/>
          <ac:spMkLst>
            <pc:docMk/>
            <pc:sldMk cId="2613252894" sldId="35670"/>
            <ac:spMk id="10" creationId="{7A2A7EC3-852A-5A16-F0B5-3531D0D66745}"/>
          </ac:spMkLst>
        </pc:spChg>
      </pc:sldChg>
      <pc:sldChg chg="add del">
        <pc:chgData name="Anuj Kumar" userId="fbbf561fc1d5fd09" providerId="LiveId" clId="{A9962CAF-CB9E-434C-B147-34C00F5DEA0E}" dt="2023-04-26T11:07:39.921" v="152" actId="47"/>
        <pc:sldMkLst>
          <pc:docMk/>
          <pc:sldMk cId="898692667" sldId="35673"/>
        </pc:sldMkLst>
      </pc:sldChg>
      <pc:sldChg chg="modSp add mod">
        <pc:chgData name="Anuj Kumar" userId="fbbf561fc1d5fd09" providerId="LiveId" clId="{A9962CAF-CB9E-434C-B147-34C00F5DEA0E}" dt="2023-04-26T10:56:14.044" v="45" actId="20577"/>
        <pc:sldMkLst>
          <pc:docMk/>
          <pc:sldMk cId="148858511" sldId="35822"/>
        </pc:sldMkLst>
        <pc:spChg chg="mod">
          <ac:chgData name="Anuj Kumar" userId="fbbf561fc1d5fd09" providerId="LiveId" clId="{A9962CAF-CB9E-434C-B147-34C00F5DEA0E}" dt="2023-04-26T10:56:14.044" v="45" actId="20577"/>
          <ac:spMkLst>
            <pc:docMk/>
            <pc:sldMk cId="148858511" sldId="35822"/>
            <ac:spMk id="10" creationId="{7A2A7EC3-852A-5A16-F0B5-3531D0D66745}"/>
          </ac:spMkLst>
        </pc:spChg>
      </pc:sldChg>
      <pc:sldChg chg="add del">
        <pc:chgData name="Anuj Kumar" userId="fbbf561fc1d5fd09" providerId="LiveId" clId="{A9962CAF-CB9E-434C-B147-34C00F5DEA0E}" dt="2023-04-26T11:19:48.129" v="377" actId="47"/>
        <pc:sldMkLst>
          <pc:docMk/>
          <pc:sldMk cId="772302799" sldId="35823"/>
        </pc:sldMkLst>
      </pc:sldChg>
      <pc:sldChg chg="modSp add mod">
        <pc:chgData name="Anuj Kumar" userId="fbbf561fc1d5fd09" providerId="LiveId" clId="{A9962CAF-CB9E-434C-B147-34C00F5DEA0E}" dt="2023-04-26T10:58:39.046" v="140" actId="6549"/>
        <pc:sldMkLst>
          <pc:docMk/>
          <pc:sldMk cId="1556205796" sldId="35934"/>
        </pc:sldMkLst>
        <pc:spChg chg="mod">
          <ac:chgData name="Anuj Kumar" userId="fbbf561fc1d5fd09" providerId="LiveId" clId="{A9962CAF-CB9E-434C-B147-34C00F5DEA0E}" dt="2023-04-26T10:58:39.046" v="140" actId="6549"/>
          <ac:spMkLst>
            <pc:docMk/>
            <pc:sldMk cId="1556205796" sldId="35934"/>
            <ac:spMk id="10" creationId="{7A2A7EC3-852A-5A16-F0B5-3531D0D66745}"/>
          </ac:spMkLst>
        </pc:spChg>
      </pc:sldChg>
      <pc:sldChg chg="modSp add mod">
        <pc:chgData name="Anuj Kumar" userId="fbbf561fc1d5fd09" providerId="LiveId" clId="{A9962CAF-CB9E-434C-B147-34C00F5DEA0E}" dt="2023-04-26T10:58:42.201" v="144" actId="6549"/>
        <pc:sldMkLst>
          <pc:docMk/>
          <pc:sldMk cId="2933901243" sldId="35938"/>
        </pc:sldMkLst>
        <pc:spChg chg="mod">
          <ac:chgData name="Anuj Kumar" userId="fbbf561fc1d5fd09" providerId="LiveId" clId="{A9962CAF-CB9E-434C-B147-34C00F5DEA0E}" dt="2023-04-26T10:58:42.201" v="144" actId="6549"/>
          <ac:spMkLst>
            <pc:docMk/>
            <pc:sldMk cId="2933901243" sldId="35938"/>
            <ac:spMk id="10" creationId="{7A2A7EC3-852A-5A16-F0B5-3531D0D66745}"/>
          </ac:spMkLst>
        </pc:spChg>
      </pc:sldChg>
      <pc:sldChg chg="modSp add mod">
        <pc:chgData name="Anuj Kumar" userId="fbbf561fc1d5fd09" providerId="LiveId" clId="{A9962CAF-CB9E-434C-B147-34C00F5DEA0E}" dt="2023-04-26T10:58:45.353" v="148" actId="6549"/>
        <pc:sldMkLst>
          <pc:docMk/>
          <pc:sldMk cId="983465555" sldId="35954"/>
        </pc:sldMkLst>
        <pc:spChg chg="mod">
          <ac:chgData name="Anuj Kumar" userId="fbbf561fc1d5fd09" providerId="LiveId" clId="{A9962CAF-CB9E-434C-B147-34C00F5DEA0E}" dt="2023-04-26T10:58:45.353" v="148" actId="6549"/>
          <ac:spMkLst>
            <pc:docMk/>
            <pc:sldMk cId="983465555" sldId="35954"/>
            <ac:spMk id="10" creationId="{7A2A7EC3-852A-5A16-F0B5-3531D0D66745}"/>
          </ac:spMkLst>
        </pc:spChg>
      </pc:sldChg>
      <pc:sldChg chg="modSp add mod">
        <pc:chgData name="Anuj Kumar" userId="fbbf561fc1d5fd09" providerId="LiveId" clId="{A9962CAF-CB9E-434C-B147-34C00F5DEA0E}" dt="2023-04-26T11:10:59.288" v="252" actId="6549"/>
        <pc:sldMkLst>
          <pc:docMk/>
          <pc:sldMk cId="2058730906" sldId="36045"/>
        </pc:sldMkLst>
        <pc:spChg chg="mod">
          <ac:chgData name="Anuj Kumar" userId="fbbf561fc1d5fd09" providerId="LiveId" clId="{A9962CAF-CB9E-434C-B147-34C00F5DEA0E}" dt="2023-04-26T11:10:59.288" v="252" actId="6549"/>
          <ac:spMkLst>
            <pc:docMk/>
            <pc:sldMk cId="2058730906" sldId="36045"/>
            <ac:spMk id="10" creationId="{7A2A7EC3-852A-5A16-F0B5-3531D0D66745}"/>
          </ac:spMkLst>
        </pc:spChg>
      </pc:sldChg>
      <pc:sldChg chg="del">
        <pc:chgData name="Anuj Kumar" userId="fbbf561fc1d5fd09" providerId="LiveId" clId="{A9962CAF-CB9E-434C-B147-34C00F5DEA0E}" dt="2023-04-26T10:45:20.680" v="1" actId="47"/>
        <pc:sldMkLst>
          <pc:docMk/>
          <pc:sldMk cId="409597041" sldId="37396"/>
        </pc:sldMkLst>
      </pc:sldChg>
      <pc:sldChg chg="modSp mod">
        <pc:chgData name="Anuj Kumar" userId="fbbf561fc1d5fd09" providerId="LiveId" clId="{A9962CAF-CB9E-434C-B147-34C00F5DEA0E}" dt="2023-04-26T10:45:46.785" v="22" actId="20577"/>
        <pc:sldMkLst>
          <pc:docMk/>
          <pc:sldMk cId="312246105" sldId="37430"/>
        </pc:sldMkLst>
        <pc:spChg chg="mod">
          <ac:chgData name="Anuj Kumar" userId="fbbf561fc1d5fd09" providerId="LiveId" clId="{A9962CAF-CB9E-434C-B147-34C00F5DEA0E}" dt="2023-04-26T10:45:46.785" v="22" actId="20577"/>
          <ac:spMkLst>
            <pc:docMk/>
            <pc:sldMk cId="312246105" sldId="37430"/>
            <ac:spMk id="7" creationId="{00000000-0000-0000-0000-000000000000}"/>
          </ac:spMkLst>
        </pc:spChg>
      </pc:sldChg>
      <pc:sldChg chg="del">
        <pc:chgData name="Anuj Kumar" userId="fbbf561fc1d5fd09" providerId="LiveId" clId="{A9962CAF-CB9E-434C-B147-34C00F5DEA0E}" dt="2023-04-26T10:45:24.586" v="2" actId="47"/>
        <pc:sldMkLst>
          <pc:docMk/>
          <pc:sldMk cId="2245652123" sldId="37817"/>
        </pc:sldMkLst>
      </pc:sldChg>
      <pc:sldChg chg="del">
        <pc:chgData name="Anuj Kumar" userId="fbbf561fc1d5fd09" providerId="LiveId" clId="{A9962CAF-CB9E-434C-B147-34C00F5DEA0E}" dt="2023-04-26T10:45:28.969" v="4" actId="47"/>
        <pc:sldMkLst>
          <pc:docMk/>
          <pc:sldMk cId="4219311218" sldId="37832"/>
        </pc:sldMkLst>
      </pc:sldChg>
      <pc:sldChg chg="del">
        <pc:chgData name="Anuj Kumar" userId="fbbf561fc1d5fd09" providerId="LiveId" clId="{A9962CAF-CB9E-434C-B147-34C00F5DEA0E}" dt="2023-04-26T10:45:18.703" v="0" actId="47"/>
        <pc:sldMkLst>
          <pc:docMk/>
          <pc:sldMk cId="940301773" sldId="37874"/>
        </pc:sldMkLst>
      </pc:sldChg>
      <pc:sldChg chg="del">
        <pc:chgData name="Anuj Kumar" userId="fbbf561fc1d5fd09" providerId="LiveId" clId="{A9962CAF-CB9E-434C-B147-34C00F5DEA0E}" dt="2023-04-26T10:45:56.297" v="23" actId="47"/>
        <pc:sldMkLst>
          <pc:docMk/>
          <pc:sldMk cId="2600044559" sldId="37923"/>
        </pc:sldMkLst>
      </pc:sldChg>
      <pc:sldChg chg="add">
        <pc:chgData name="Anuj Kumar" userId="fbbf561fc1d5fd09" providerId="LiveId" clId="{A9962CAF-CB9E-434C-B147-34C00F5DEA0E}" dt="2023-04-26T10:48:11.478" v="26"/>
        <pc:sldMkLst>
          <pc:docMk/>
          <pc:sldMk cId="3339313755" sldId="37923"/>
        </pc:sldMkLst>
      </pc:sldChg>
      <pc:sldChg chg="del">
        <pc:chgData name="Anuj Kumar" userId="fbbf561fc1d5fd09" providerId="LiveId" clId="{A9962CAF-CB9E-434C-B147-34C00F5DEA0E}" dt="2023-04-26T10:45:56.297" v="23" actId="47"/>
        <pc:sldMkLst>
          <pc:docMk/>
          <pc:sldMk cId="2242225079" sldId="37924"/>
        </pc:sldMkLst>
      </pc:sldChg>
      <pc:sldChg chg="modSp add mod">
        <pc:chgData name="Anuj Kumar" userId="fbbf561fc1d5fd09" providerId="LiveId" clId="{A9962CAF-CB9E-434C-B147-34C00F5DEA0E}" dt="2023-04-26T10:56:16.541" v="46" actId="20577"/>
        <pc:sldMkLst>
          <pc:docMk/>
          <pc:sldMk cId="3626915506" sldId="37924"/>
        </pc:sldMkLst>
        <pc:spChg chg="mod">
          <ac:chgData name="Anuj Kumar" userId="fbbf561fc1d5fd09" providerId="LiveId" clId="{A9962CAF-CB9E-434C-B147-34C00F5DEA0E}" dt="2023-04-26T10:56:16.541" v="46" actId="20577"/>
          <ac:spMkLst>
            <pc:docMk/>
            <pc:sldMk cId="3626915506" sldId="37924"/>
            <ac:spMk id="10" creationId="{7A2A7EC3-852A-5A16-F0B5-3531D0D66745}"/>
          </ac:spMkLst>
        </pc:spChg>
      </pc:sldChg>
      <pc:sldChg chg="modSp add mod">
        <pc:chgData name="Anuj Kumar" userId="fbbf561fc1d5fd09" providerId="LiveId" clId="{A9962CAF-CB9E-434C-B147-34C00F5DEA0E}" dt="2023-04-26T10:56:19.760" v="49" actId="20577"/>
        <pc:sldMkLst>
          <pc:docMk/>
          <pc:sldMk cId="1855175053" sldId="37925"/>
        </pc:sldMkLst>
        <pc:spChg chg="mod">
          <ac:chgData name="Anuj Kumar" userId="fbbf561fc1d5fd09" providerId="LiveId" clId="{A9962CAF-CB9E-434C-B147-34C00F5DEA0E}" dt="2023-04-26T10:56:19.760" v="49" actId="20577"/>
          <ac:spMkLst>
            <pc:docMk/>
            <pc:sldMk cId="1855175053" sldId="37925"/>
            <ac:spMk id="10" creationId="{7A2A7EC3-852A-5A16-F0B5-3531D0D66745}"/>
          </ac:spMkLst>
        </pc:spChg>
      </pc:sldChg>
      <pc:sldChg chg="del">
        <pc:chgData name="Anuj Kumar" userId="fbbf561fc1d5fd09" providerId="LiveId" clId="{A9962CAF-CB9E-434C-B147-34C00F5DEA0E}" dt="2023-04-26T10:45:56.297" v="23" actId="47"/>
        <pc:sldMkLst>
          <pc:docMk/>
          <pc:sldMk cId="4148802892" sldId="37925"/>
        </pc:sldMkLst>
      </pc:sldChg>
      <pc:sldChg chg="del">
        <pc:chgData name="Anuj Kumar" userId="fbbf561fc1d5fd09" providerId="LiveId" clId="{A9962CAF-CB9E-434C-B147-34C00F5DEA0E}" dt="2023-04-26T10:45:56.297" v="23" actId="47"/>
        <pc:sldMkLst>
          <pc:docMk/>
          <pc:sldMk cId="1531637743" sldId="37926"/>
        </pc:sldMkLst>
      </pc:sldChg>
      <pc:sldChg chg="modSp add mod">
        <pc:chgData name="Anuj Kumar" userId="fbbf561fc1d5fd09" providerId="LiveId" clId="{A9962CAF-CB9E-434C-B147-34C00F5DEA0E}" dt="2023-04-26T10:56:24.282" v="52" actId="6549"/>
        <pc:sldMkLst>
          <pc:docMk/>
          <pc:sldMk cId="2166643673" sldId="37926"/>
        </pc:sldMkLst>
        <pc:spChg chg="mod">
          <ac:chgData name="Anuj Kumar" userId="fbbf561fc1d5fd09" providerId="LiveId" clId="{A9962CAF-CB9E-434C-B147-34C00F5DEA0E}" dt="2023-04-26T10:56:24.282" v="52" actId="6549"/>
          <ac:spMkLst>
            <pc:docMk/>
            <pc:sldMk cId="2166643673" sldId="37926"/>
            <ac:spMk id="10" creationId="{7A2A7EC3-852A-5A16-F0B5-3531D0D66745}"/>
          </ac:spMkLst>
        </pc:spChg>
      </pc:sldChg>
      <pc:sldChg chg="modSp add mod">
        <pc:chgData name="Anuj Kumar" userId="fbbf561fc1d5fd09" providerId="LiveId" clId="{A9962CAF-CB9E-434C-B147-34C00F5DEA0E}" dt="2023-04-26T10:56:28.135" v="55" actId="20577"/>
        <pc:sldMkLst>
          <pc:docMk/>
          <pc:sldMk cId="2398836118" sldId="37927"/>
        </pc:sldMkLst>
        <pc:spChg chg="mod">
          <ac:chgData name="Anuj Kumar" userId="fbbf561fc1d5fd09" providerId="LiveId" clId="{A9962CAF-CB9E-434C-B147-34C00F5DEA0E}" dt="2023-04-26T10:56:28.135" v="55" actId="20577"/>
          <ac:spMkLst>
            <pc:docMk/>
            <pc:sldMk cId="2398836118" sldId="37927"/>
            <ac:spMk id="10" creationId="{7A2A7EC3-852A-5A16-F0B5-3531D0D66745}"/>
          </ac:spMkLst>
        </pc:spChg>
      </pc:sldChg>
      <pc:sldChg chg="del">
        <pc:chgData name="Anuj Kumar" userId="fbbf561fc1d5fd09" providerId="LiveId" clId="{A9962CAF-CB9E-434C-B147-34C00F5DEA0E}" dt="2023-04-26T10:45:56.297" v="23" actId="47"/>
        <pc:sldMkLst>
          <pc:docMk/>
          <pc:sldMk cId="2785720076" sldId="37927"/>
        </pc:sldMkLst>
      </pc:sldChg>
      <pc:sldChg chg="modSp add mod">
        <pc:chgData name="Anuj Kumar" userId="fbbf561fc1d5fd09" providerId="LiveId" clId="{A9962CAF-CB9E-434C-B147-34C00F5DEA0E}" dt="2023-04-26T10:56:31.300" v="56" actId="20577"/>
        <pc:sldMkLst>
          <pc:docMk/>
          <pc:sldMk cId="1070582453" sldId="37928"/>
        </pc:sldMkLst>
        <pc:spChg chg="mod">
          <ac:chgData name="Anuj Kumar" userId="fbbf561fc1d5fd09" providerId="LiveId" clId="{A9962CAF-CB9E-434C-B147-34C00F5DEA0E}" dt="2023-04-26T10:56:31.300" v="56" actId="20577"/>
          <ac:spMkLst>
            <pc:docMk/>
            <pc:sldMk cId="1070582453" sldId="37928"/>
            <ac:spMk id="10" creationId="{7A2A7EC3-852A-5A16-F0B5-3531D0D66745}"/>
          </ac:spMkLst>
        </pc:spChg>
      </pc:sldChg>
      <pc:sldChg chg="del">
        <pc:chgData name="Anuj Kumar" userId="fbbf561fc1d5fd09" providerId="LiveId" clId="{A9962CAF-CB9E-434C-B147-34C00F5DEA0E}" dt="2023-04-26T10:45:56.297" v="23" actId="47"/>
        <pc:sldMkLst>
          <pc:docMk/>
          <pc:sldMk cId="1314354168" sldId="37928"/>
        </pc:sldMkLst>
      </pc:sldChg>
      <pc:sldChg chg="modSp add mod">
        <pc:chgData name="Anuj Kumar" userId="fbbf561fc1d5fd09" providerId="LiveId" clId="{A9962CAF-CB9E-434C-B147-34C00F5DEA0E}" dt="2023-04-26T10:56:36.775" v="58" actId="20577"/>
        <pc:sldMkLst>
          <pc:docMk/>
          <pc:sldMk cId="1830724976" sldId="37929"/>
        </pc:sldMkLst>
        <pc:spChg chg="mod">
          <ac:chgData name="Anuj Kumar" userId="fbbf561fc1d5fd09" providerId="LiveId" clId="{A9962CAF-CB9E-434C-B147-34C00F5DEA0E}" dt="2023-04-26T10:56:36.775" v="58" actId="20577"/>
          <ac:spMkLst>
            <pc:docMk/>
            <pc:sldMk cId="1830724976" sldId="37929"/>
            <ac:spMk id="10" creationId="{7A2A7EC3-852A-5A16-F0B5-3531D0D66745}"/>
          </ac:spMkLst>
        </pc:spChg>
      </pc:sldChg>
      <pc:sldChg chg="del">
        <pc:chgData name="Anuj Kumar" userId="fbbf561fc1d5fd09" providerId="LiveId" clId="{A9962CAF-CB9E-434C-B147-34C00F5DEA0E}" dt="2023-04-26T10:45:56.297" v="23" actId="47"/>
        <pc:sldMkLst>
          <pc:docMk/>
          <pc:sldMk cId="1891035168" sldId="37929"/>
        </pc:sldMkLst>
      </pc:sldChg>
      <pc:sldChg chg="del">
        <pc:chgData name="Anuj Kumar" userId="fbbf561fc1d5fd09" providerId="LiveId" clId="{A9962CAF-CB9E-434C-B147-34C00F5DEA0E}" dt="2023-04-26T10:45:56.297" v="23" actId="47"/>
        <pc:sldMkLst>
          <pc:docMk/>
          <pc:sldMk cId="1027860943" sldId="37930"/>
        </pc:sldMkLst>
      </pc:sldChg>
      <pc:sldChg chg="modSp add mod">
        <pc:chgData name="Anuj Kumar" userId="fbbf561fc1d5fd09" providerId="LiveId" clId="{A9962CAF-CB9E-434C-B147-34C00F5DEA0E}" dt="2023-04-26T10:56:46.786" v="62" actId="20577"/>
        <pc:sldMkLst>
          <pc:docMk/>
          <pc:sldMk cId="1321740492" sldId="37930"/>
        </pc:sldMkLst>
        <pc:spChg chg="mod">
          <ac:chgData name="Anuj Kumar" userId="fbbf561fc1d5fd09" providerId="LiveId" clId="{A9962CAF-CB9E-434C-B147-34C00F5DEA0E}" dt="2023-04-26T10:56:46.786" v="62" actId="20577"/>
          <ac:spMkLst>
            <pc:docMk/>
            <pc:sldMk cId="1321740492" sldId="37930"/>
            <ac:spMk id="10" creationId="{7A2A7EC3-852A-5A16-F0B5-3531D0D66745}"/>
          </ac:spMkLst>
        </pc:spChg>
      </pc:sldChg>
      <pc:sldChg chg="del">
        <pc:chgData name="Anuj Kumar" userId="fbbf561fc1d5fd09" providerId="LiveId" clId="{A9962CAF-CB9E-434C-B147-34C00F5DEA0E}" dt="2023-04-26T10:45:56.297" v="23" actId="47"/>
        <pc:sldMkLst>
          <pc:docMk/>
          <pc:sldMk cId="3175222532" sldId="37931"/>
        </pc:sldMkLst>
      </pc:sldChg>
      <pc:sldChg chg="modSp add mod">
        <pc:chgData name="Anuj Kumar" userId="fbbf561fc1d5fd09" providerId="LiveId" clId="{A9962CAF-CB9E-434C-B147-34C00F5DEA0E}" dt="2023-04-26T10:56:49.903" v="65" actId="20577"/>
        <pc:sldMkLst>
          <pc:docMk/>
          <pc:sldMk cId="3191328465" sldId="37931"/>
        </pc:sldMkLst>
        <pc:spChg chg="mod">
          <ac:chgData name="Anuj Kumar" userId="fbbf561fc1d5fd09" providerId="LiveId" clId="{A9962CAF-CB9E-434C-B147-34C00F5DEA0E}" dt="2023-04-26T10:56:49.903" v="65" actId="20577"/>
          <ac:spMkLst>
            <pc:docMk/>
            <pc:sldMk cId="3191328465" sldId="37931"/>
            <ac:spMk id="10" creationId="{7A2A7EC3-852A-5A16-F0B5-3531D0D66745}"/>
          </ac:spMkLst>
        </pc:spChg>
      </pc:sldChg>
      <pc:sldChg chg="modSp add mod">
        <pc:chgData name="Anuj Kumar" userId="fbbf561fc1d5fd09" providerId="LiveId" clId="{A9962CAF-CB9E-434C-B147-34C00F5DEA0E}" dt="2023-04-26T10:56:58.127" v="68" actId="20577"/>
        <pc:sldMkLst>
          <pc:docMk/>
          <pc:sldMk cId="2012829795" sldId="37932"/>
        </pc:sldMkLst>
        <pc:spChg chg="mod">
          <ac:chgData name="Anuj Kumar" userId="fbbf561fc1d5fd09" providerId="LiveId" clId="{A9962CAF-CB9E-434C-B147-34C00F5DEA0E}" dt="2023-04-26T10:56:58.127" v="68" actId="20577"/>
          <ac:spMkLst>
            <pc:docMk/>
            <pc:sldMk cId="2012829795" sldId="37932"/>
            <ac:spMk id="10" creationId="{7A2A7EC3-852A-5A16-F0B5-3531D0D66745}"/>
          </ac:spMkLst>
        </pc:spChg>
      </pc:sldChg>
      <pc:sldChg chg="del">
        <pc:chgData name="Anuj Kumar" userId="fbbf561fc1d5fd09" providerId="LiveId" clId="{A9962CAF-CB9E-434C-B147-34C00F5DEA0E}" dt="2023-04-26T10:45:56.297" v="23" actId="47"/>
        <pc:sldMkLst>
          <pc:docMk/>
          <pc:sldMk cId="2327145079" sldId="37932"/>
        </pc:sldMkLst>
      </pc:sldChg>
      <pc:sldChg chg="del">
        <pc:chgData name="Anuj Kumar" userId="fbbf561fc1d5fd09" providerId="LiveId" clId="{A9962CAF-CB9E-434C-B147-34C00F5DEA0E}" dt="2023-04-26T10:45:56.297" v="23" actId="47"/>
        <pc:sldMkLst>
          <pc:docMk/>
          <pc:sldMk cId="1194168855" sldId="37933"/>
        </pc:sldMkLst>
      </pc:sldChg>
      <pc:sldChg chg="modSp add mod">
        <pc:chgData name="Anuj Kumar" userId="fbbf561fc1d5fd09" providerId="LiveId" clId="{A9962CAF-CB9E-434C-B147-34C00F5DEA0E}" dt="2023-04-26T10:57:04.501" v="75" actId="6549"/>
        <pc:sldMkLst>
          <pc:docMk/>
          <pc:sldMk cId="2829659049" sldId="37933"/>
        </pc:sldMkLst>
        <pc:spChg chg="mod">
          <ac:chgData name="Anuj Kumar" userId="fbbf561fc1d5fd09" providerId="LiveId" clId="{A9962CAF-CB9E-434C-B147-34C00F5DEA0E}" dt="2023-04-26T10:57:04.501" v="75" actId="6549"/>
          <ac:spMkLst>
            <pc:docMk/>
            <pc:sldMk cId="2829659049" sldId="37933"/>
            <ac:spMk id="10" creationId="{7A2A7EC3-852A-5A16-F0B5-3531D0D66745}"/>
          </ac:spMkLst>
        </pc:spChg>
      </pc:sldChg>
      <pc:sldChg chg="del">
        <pc:chgData name="Anuj Kumar" userId="fbbf561fc1d5fd09" providerId="LiveId" clId="{A9962CAF-CB9E-434C-B147-34C00F5DEA0E}" dt="2023-04-26T10:45:56.297" v="23" actId="47"/>
        <pc:sldMkLst>
          <pc:docMk/>
          <pc:sldMk cId="2362480213" sldId="37934"/>
        </pc:sldMkLst>
      </pc:sldChg>
      <pc:sldChg chg="modSp add mod">
        <pc:chgData name="Anuj Kumar" userId="fbbf561fc1d5fd09" providerId="LiveId" clId="{A9962CAF-CB9E-434C-B147-34C00F5DEA0E}" dt="2023-04-26T10:57:14.218" v="82" actId="255"/>
        <pc:sldMkLst>
          <pc:docMk/>
          <pc:sldMk cId="4214369523" sldId="37934"/>
        </pc:sldMkLst>
        <pc:spChg chg="mod">
          <ac:chgData name="Anuj Kumar" userId="fbbf561fc1d5fd09" providerId="LiveId" clId="{A9962CAF-CB9E-434C-B147-34C00F5DEA0E}" dt="2023-04-26T10:57:14.218" v="82" actId="255"/>
          <ac:spMkLst>
            <pc:docMk/>
            <pc:sldMk cId="4214369523" sldId="37934"/>
            <ac:spMk id="10" creationId="{7A2A7EC3-852A-5A16-F0B5-3531D0D66745}"/>
          </ac:spMkLst>
        </pc:spChg>
      </pc:sldChg>
      <pc:sldChg chg="del">
        <pc:chgData name="Anuj Kumar" userId="fbbf561fc1d5fd09" providerId="LiveId" clId="{A9962CAF-CB9E-434C-B147-34C00F5DEA0E}" dt="2023-04-26T10:45:56.297" v="23" actId="47"/>
        <pc:sldMkLst>
          <pc:docMk/>
          <pc:sldMk cId="68760958" sldId="37935"/>
        </pc:sldMkLst>
      </pc:sldChg>
      <pc:sldChg chg="modSp add mod">
        <pc:chgData name="Anuj Kumar" userId="fbbf561fc1d5fd09" providerId="LiveId" clId="{A9962CAF-CB9E-434C-B147-34C00F5DEA0E}" dt="2023-04-26T10:57:18.008" v="86" actId="20577"/>
        <pc:sldMkLst>
          <pc:docMk/>
          <pc:sldMk cId="1228977380" sldId="37935"/>
        </pc:sldMkLst>
        <pc:spChg chg="mod">
          <ac:chgData name="Anuj Kumar" userId="fbbf561fc1d5fd09" providerId="LiveId" clId="{A9962CAF-CB9E-434C-B147-34C00F5DEA0E}" dt="2023-04-26T10:57:18.008" v="86" actId="20577"/>
          <ac:spMkLst>
            <pc:docMk/>
            <pc:sldMk cId="1228977380" sldId="37935"/>
            <ac:spMk id="10" creationId="{7A2A7EC3-852A-5A16-F0B5-3531D0D66745}"/>
          </ac:spMkLst>
        </pc:spChg>
      </pc:sldChg>
      <pc:sldChg chg="del">
        <pc:chgData name="Anuj Kumar" userId="fbbf561fc1d5fd09" providerId="LiveId" clId="{A9962CAF-CB9E-434C-B147-34C00F5DEA0E}" dt="2023-04-26T10:45:56.297" v="23" actId="47"/>
        <pc:sldMkLst>
          <pc:docMk/>
          <pc:sldMk cId="575300567" sldId="37936"/>
        </pc:sldMkLst>
      </pc:sldChg>
      <pc:sldChg chg="modSp add mod">
        <pc:chgData name="Anuj Kumar" userId="fbbf561fc1d5fd09" providerId="LiveId" clId="{A9962CAF-CB9E-434C-B147-34C00F5DEA0E}" dt="2023-04-26T10:57:24.324" v="89" actId="20577"/>
        <pc:sldMkLst>
          <pc:docMk/>
          <pc:sldMk cId="932094329" sldId="37936"/>
        </pc:sldMkLst>
        <pc:spChg chg="mod">
          <ac:chgData name="Anuj Kumar" userId="fbbf561fc1d5fd09" providerId="LiveId" clId="{A9962CAF-CB9E-434C-B147-34C00F5DEA0E}" dt="2023-04-26T10:57:24.324" v="89" actId="20577"/>
          <ac:spMkLst>
            <pc:docMk/>
            <pc:sldMk cId="932094329" sldId="37936"/>
            <ac:spMk id="10" creationId="{7A2A7EC3-852A-5A16-F0B5-3531D0D66745}"/>
          </ac:spMkLst>
        </pc:spChg>
      </pc:sldChg>
      <pc:sldChg chg="modSp add mod">
        <pc:chgData name="Anuj Kumar" userId="fbbf561fc1d5fd09" providerId="LiveId" clId="{A9962CAF-CB9E-434C-B147-34C00F5DEA0E}" dt="2023-04-26T10:57:27.658" v="92" actId="6549"/>
        <pc:sldMkLst>
          <pc:docMk/>
          <pc:sldMk cId="3012517837" sldId="37937"/>
        </pc:sldMkLst>
        <pc:spChg chg="mod">
          <ac:chgData name="Anuj Kumar" userId="fbbf561fc1d5fd09" providerId="LiveId" clId="{A9962CAF-CB9E-434C-B147-34C00F5DEA0E}" dt="2023-04-26T10:57:27.658" v="92" actId="6549"/>
          <ac:spMkLst>
            <pc:docMk/>
            <pc:sldMk cId="3012517837" sldId="37937"/>
            <ac:spMk id="10" creationId="{7A2A7EC3-852A-5A16-F0B5-3531D0D66745}"/>
          </ac:spMkLst>
        </pc:spChg>
      </pc:sldChg>
      <pc:sldChg chg="del">
        <pc:chgData name="Anuj Kumar" userId="fbbf561fc1d5fd09" providerId="LiveId" clId="{A9962CAF-CB9E-434C-B147-34C00F5DEA0E}" dt="2023-04-26T10:45:56.297" v="23" actId="47"/>
        <pc:sldMkLst>
          <pc:docMk/>
          <pc:sldMk cId="4089005986" sldId="37937"/>
        </pc:sldMkLst>
      </pc:sldChg>
      <pc:sldChg chg="del">
        <pc:chgData name="Anuj Kumar" userId="fbbf561fc1d5fd09" providerId="LiveId" clId="{A9962CAF-CB9E-434C-B147-34C00F5DEA0E}" dt="2023-04-26T10:45:56.297" v="23" actId="47"/>
        <pc:sldMkLst>
          <pc:docMk/>
          <pc:sldMk cId="12300339" sldId="37938"/>
        </pc:sldMkLst>
      </pc:sldChg>
      <pc:sldChg chg="modSp add mod">
        <pc:chgData name="Anuj Kumar" userId="fbbf561fc1d5fd09" providerId="LiveId" clId="{A9962CAF-CB9E-434C-B147-34C00F5DEA0E}" dt="2023-04-26T10:57:31.029" v="95" actId="6549"/>
        <pc:sldMkLst>
          <pc:docMk/>
          <pc:sldMk cId="177375216" sldId="37938"/>
        </pc:sldMkLst>
        <pc:spChg chg="mod">
          <ac:chgData name="Anuj Kumar" userId="fbbf561fc1d5fd09" providerId="LiveId" clId="{A9962CAF-CB9E-434C-B147-34C00F5DEA0E}" dt="2023-04-26T10:57:31.029" v="95" actId="6549"/>
          <ac:spMkLst>
            <pc:docMk/>
            <pc:sldMk cId="177375216" sldId="37938"/>
            <ac:spMk id="10" creationId="{7A2A7EC3-852A-5A16-F0B5-3531D0D66745}"/>
          </ac:spMkLst>
        </pc:spChg>
      </pc:sldChg>
      <pc:sldChg chg="modSp add mod">
        <pc:chgData name="Anuj Kumar" userId="fbbf561fc1d5fd09" providerId="LiveId" clId="{A9962CAF-CB9E-434C-B147-34C00F5DEA0E}" dt="2023-04-26T10:57:34.062" v="98" actId="20577"/>
        <pc:sldMkLst>
          <pc:docMk/>
          <pc:sldMk cId="1830051694" sldId="37939"/>
        </pc:sldMkLst>
        <pc:spChg chg="mod">
          <ac:chgData name="Anuj Kumar" userId="fbbf561fc1d5fd09" providerId="LiveId" clId="{A9962CAF-CB9E-434C-B147-34C00F5DEA0E}" dt="2023-04-26T10:57:34.062" v="98" actId="20577"/>
          <ac:spMkLst>
            <pc:docMk/>
            <pc:sldMk cId="1830051694" sldId="37939"/>
            <ac:spMk id="10" creationId="{7A2A7EC3-852A-5A16-F0B5-3531D0D66745}"/>
          </ac:spMkLst>
        </pc:spChg>
      </pc:sldChg>
      <pc:sldChg chg="del">
        <pc:chgData name="Anuj Kumar" userId="fbbf561fc1d5fd09" providerId="LiveId" clId="{A9962CAF-CB9E-434C-B147-34C00F5DEA0E}" dt="2023-04-26T10:45:56.297" v="23" actId="47"/>
        <pc:sldMkLst>
          <pc:docMk/>
          <pc:sldMk cId="3191560228" sldId="37939"/>
        </pc:sldMkLst>
      </pc:sldChg>
      <pc:sldChg chg="modSp add mod">
        <pc:chgData name="Anuj Kumar" userId="fbbf561fc1d5fd09" providerId="LiveId" clId="{A9962CAF-CB9E-434C-B147-34C00F5DEA0E}" dt="2023-04-26T10:57:37.220" v="102" actId="6549"/>
        <pc:sldMkLst>
          <pc:docMk/>
          <pc:sldMk cId="798031195" sldId="37940"/>
        </pc:sldMkLst>
        <pc:spChg chg="mod">
          <ac:chgData name="Anuj Kumar" userId="fbbf561fc1d5fd09" providerId="LiveId" clId="{A9962CAF-CB9E-434C-B147-34C00F5DEA0E}" dt="2023-04-26T10:57:37.220" v="102" actId="6549"/>
          <ac:spMkLst>
            <pc:docMk/>
            <pc:sldMk cId="798031195" sldId="37940"/>
            <ac:spMk id="10" creationId="{7A2A7EC3-852A-5A16-F0B5-3531D0D66745}"/>
          </ac:spMkLst>
        </pc:spChg>
      </pc:sldChg>
      <pc:sldChg chg="del">
        <pc:chgData name="Anuj Kumar" userId="fbbf561fc1d5fd09" providerId="LiveId" clId="{A9962CAF-CB9E-434C-B147-34C00F5DEA0E}" dt="2023-04-26T10:45:56.297" v="23" actId="47"/>
        <pc:sldMkLst>
          <pc:docMk/>
          <pc:sldMk cId="2416195638" sldId="37940"/>
        </pc:sldMkLst>
      </pc:sldChg>
      <pc:sldChg chg="modSp add mod">
        <pc:chgData name="Anuj Kumar" userId="fbbf561fc1d5fd09" providerId="LiveId" clId="{A9962CAF-CB9E-434C-B147-34C00F5DEA0E}" dt="2023-04-26T10:57:40.626" v="104" actId="20577"/>
        <pc:sldMkLst>
          <pc:docMk/>
          <pc:sldMk cId="1927187746" sldId="37941"/>
        </pc:sldMkLst>
        <pc:spChg chg="mod">
          <ac:chgData name="Anuj Kumar" userId="fbbf561fc1d5fd09" providerId="LiveId" clId="{A9962CAF-CB9E-434C-B147-34C00F5DEA0E}" dt="2023-04-26T10:57:40.626" v="104" actId="20577"/>
          <ac:spMkLst>
            <pc:docMk/>
            <pc:sldMk cId="1927187746" sldId="37941"/>
            <ac:spMk id="10" creationId="{7A2A7EC3-852A-5A16-F0B5-3531D0D66745}"/>
          </ac:spMkLst>
        </pc:spChg>
      </pc:sldChg>
      <pc:sldChg chg="del">
        <pc:chgData name="Anuj Kumar" userId="fbbf561fc1d5fd09" providerId="LiveId" clId="{A9962CAF-CB9E-434C-B147-34C00F5DEA0E}" dt="2023-04-26T10:45:56.297" v="23" actId="47"/>
        <pc:sldMkLst>
          <pc:docMk/>
          <pc:sldMk cId="3468697864" sldId="37941"/>
        </pc:sldMkLst>
      </pc:sldChg>
      <pc:sldChg chg="del">
        <pc:chgData name="Anuj Kumar" userId="fbbf561fc1d5fd09" providerId="LiveId" clId="{A9962CAF-CB9E-434C-B147-34C00F5DEA0E}" dt="2023-04-26T10:45:56.297" v="23" actId="47"/>
        <pc:sldMkLst>
          <pc:docMk/>
          <pc:sldMk cId="1332031873" sldId="37942"/>
        </pc:sldMkLst>
      </pc:sldChg>
      <pc:sldChg chg="modSp add mod">
        <pc:chgData name="Anuj Kumar" userId="fbbf561fc1d5fd09" providerId="LiveId" clId="{A9962CAF-CB9E-434C-B147-34C00F5DEA0E}" dt="2023-04-26T10:57:51.775" v="112" actId="6549"/>
        <pc:sldMkLst>
          <pc:docMk/>
          <pc:sldMk cId="1837462740" sldId="37942"/>
        </pc:sldMkLst>
        <pc:spChg chg="mod">
          <ac:chgData name="Anuj Kumar" userId="fbbf561fc1d5fd09" providerId="LiveId" clId="{A9962CAF-CB9E-434C-B147-34C00F5DEA0E}" dt="2023-04-26T10:57:51.775" v="112" actId="6549"/>
          <ac:spMkLst>
            <pc:docMk/>
            <pc:sldMk cId="1837462740" sldId="37942"/>
            <ac:spMk id="10" creationId="{7A2A7EC3-852A-5A16-F0B5-3531D0D66745}"/>
          </ac:spMkLst>
        </pc:spChg>
      </pc:sldChg>
      <pc:sldChg chg="modSp add mod">
        <pc:chgData name="Anuj Kumar" userId="fbbf561fc1d5fd09" providerId="LiveId" clId="{A9962CAF-CB9E-434C-B147-34C00F5DEA0E}" dt="2023-04-26T10:57:55.324" v="115" actId="6549"/>
        <pc:sldMkLst>
          <pc:docMk/>
          <pc:sldMk cId="3350625016" sldId="37943"/>
        </pc:sldMkLst>
        <pc:spChg chg="mod">
          <ac:chgData name="Anuj Kumar" userId="fbbf561fc1d5fd09" providerId="LiveId" clId="{A9962CAF-CB9E-434C-B147-34C00F5DEA0E}" dt="2023-04-26T10:57:55.324" v="115" actId="6549"/>
          <ac:spMkLst>
            <pc:docMk/>
            <pc:sldMk cId="3350625016" sldId="37943"/>
            <ac:spMk id="10" creationId="{7A2A7EC3-852A-5A16-F0B5-3531D0D66745}"/>
          </ac:spMkLst>
        </pc:spChg>
      </pc:sldChg>
      <pc:sldChg chg="del">
        <pc:chgData name="Anuj Kumar" userId="fbbf561fc1d5fd09" providerId="LiveId" clId="{A9962CAF-CB9E-434C-B147-34C00F5DEA0E}" dt="2023-04-26T10:45:56.297" v="23" actId="47"/>
        <pc:sldMkLst>
          <pc:docMk/>
          <pc:sldMk cId="4065258245" sldId="37943"/>
        </pc:sldMkLst>
      </pc:sldChg>
      <pc:sldChg chg="del">
        <pc:chgData name="Anuj Kumar" userId="fbbf561fc1d5fd09" providerId="LiveId" clId="{A9962CAF-CB9E-434C-B147-34C00F5DEA0E}" dt="2023-04-26T10:45:56.297" v="23" actId="47"/>
        <pc:sldMkLst>
          <pc:docMk/>
          <pc:sldMk cId="2205548601" sldId="37944"/>
        </pc:sldMkLst>
      </pc:sldChg>
      <pc:sldChg chg="modSp add mod">
        <pc:chgData name="Anuj Kumar" userId="fbbf561fc1d5fd09" providerId="LiveId" clId="{A9962CAF-CB9E-434C-B147-34C00F5DEA0E}" dt="2023-04-26T10:57:58.186" v="116" actId="20577"/>
        <pc:sldMkLst>
          <pc:docMk/>
          <pc:sldMk cId="3426168502" sldId="37944"/>
        </pc:sldMkLst>
        <pc:spChg chg="mod">
          <ac:chgData name="Anuj Kumar" userId="fbbf561fc1d5fd09" providerId="LiveId" clId="{A9962CAF-CB9E-434C-B147-34C00F5DEA0E}" dt="2023-04-26T10:57:58.186" v="116" actId="20577"/>
          <ac:spMkLst>
            <pc:docMk/>
            <pc:sldMk cId="3426168502" sldId="37944"/>
            <ac:spMk id="10" creationId="{7A2A7EC3-852A-5A16-F0B5-3531D0D66745}"/>
          </ac:spMkLst>
        </pc:spChg>
      </pc:sldChg>
      <pc:sldChg chg="del">
        <pc:chgData name="Anuj Kumar" userId="fbbf561fc1d5fd09" providerId="LiveId" clId="{A9962CAF-CB9E-434C-B147-34C00F5DEA0E}" dt="2023-04-26T10:45:56.297" v="23" actId="47"/>
        <pc:sldMkLst>
          <pc:docMk/>
          <pc:sldMk cId="122610379" sldId="37945"/>
        </pc:sldMkLst>
      </pc:sldChg>
      <pc:sldChg chg="modSp add mod">
        <pc:chgData name="Anuj Kumar" userId="fbbf561fc1d5fd09" providerId="LiveId" clId="{A9962CAF-CB9E-434C-B147-34C00F5DEA0E}" dt="2023-04-26T10:58:05.142" v="119" actId="6549"/>
        <pc:sldMkLst>
          <pc:docMk/>
          <pc:sldMk cId="892081130" sldId="37945"/>
        </pc:sldMkLst>
        <pc:spChg chg="mod">
          <ac:chgData name="Anuj Kumar" userId="fbbf561fc1d5fd09" providerId="LiveId" clId="{A9962CAF-CB9E-434C-B147-34C00F5DEA0E}" dt="2023-04-26T10:58:05.142" v="119" actId="6549"/>
          <ac:spMkLst>
            <pc:docMk/>
            <pc:sldMk cId="892081130" sldId="37945"/>
            <ac:spMk id="10" creationId="{7A2A7EC3-852A-5A16-F0B5-3531D0D66745}"/>
          </ac:spMkLst>
        </pc:spChg>
      </pc:sldChg>
      <pc:sldChg chg="del">
        <pc:chgData name="Anuj Kumar" userId="fbbf561fc1d5fd09" providerId="LiveId" clId="{A9962CAF-CB9E-434C-B147-34C00F5DEA0E}" dt="2023-04-26T10:45:56.297" v="23" actId="47"/>
        <pc:sldMkLst>
          <pc:docMk/>
          <pc:sldMk cId="2431364541" sldId="37946"/>
        </pc:sldMkLst>
      </pc:sldChg>
      <pc:sldChg chg="modSp add mod">
        <pc:chgData name="Anuj Kumar" userId="fbbf561fc1d5fd09" providerId="LiveId" clId="{A9962CAF-CB9E-434C-B147-34C00F5DEA0E}" dt="2023-04-26T10:58:07.942" v="122" actId="6549"/>
        <pc:sldMkLst>
          <pc:docMk/>
          <pc:sldMk cId="3421533100" sldId="37946"/>
        </pc:sldMkLst>
        <pc:spChg chg="mod">
          <ac:chgData name="Anuj Kumar" userId="fbbf561fc1d5fd09" providerId="LiveId" clId="{A9962CAF-CB9E-434C-B147-34C00F5DEA0E}" dt="2023-04-26T10:58:07.942" v="122" actId="6549"/>
          <ac:spMkLst>
            <pc:docMk/>
            <pc:sldMk cId="3421533100" sldId="37946"/>
            <ac:spMk id="10" creationId="{7A2A7EC3-852A-5A16-F0B5-3531D0D66745}"/>
          </ac:spMkLst>
        </pc:spChg>
      </pc:sldChg>
      <pc:sldChg chg="del">
        <pc:chgData name="Anuj Kumar" userId="fbbf561fc1d5fd09" providerId="LiveId" clId="{A9962CAF-CB9E-434C-B147-34C00F5DEA0E}" dt="2023-04-26T10:45:56.297" v="23" actId="47"/>
        <pc:sldMkLst>
          <pc:docMk/>
          <pc:sldMk cId="2552835462" sldId="37947"/>
        </pc:sldMkLst>
      </pc:sldChg>
      <pc:sldChg chg="modSp add mod">
        <pc:chgData name="Anuj Kumar" userId="fbbf561fc1d5fd09" providerId="LiveId" clId="{A9962CAF-CB9E-434C-B147-34C00F5DEA0E}" dt="2023-04-26T10:58:10.950" v="126" actId="6549"/>
        <pc:sldMkLst>
          <pc:docMk/>
          <pc:sldMk cId="3389390444" sldId="37947"/>
        </pc:sldMkLst>
        <pc:spChg chg="mod">
          <ac:chgData name="Anuj Kumar" userId="fbbf561fc1d5fd09" providerId="LiveId" clId="{A9962CAF-CB9E-434C-B147-34C00F5DEA0E}" dt="2023-04-26T10:58:10.950" v="126" actId="6549"/>
          <ac:spMkLst>
            <pc:docMk/>
            <pc:sldMk cId="3389390444" sldId="37947"/>
            <ac:spMk id="10" creationId="{7A2A7EC3-852A-5A16-F0B5-3531D0D66745}"/>
          </ac:spMkLst>
        </pc:spChg>
      </pc:sldChg>
      <pc:sldChg chg="modSp add mod">
        <pc:chgData name="Anuj Kumar" userId="fbbf561fc1d5fd09" providerId="LiveId" clId="{A9962CAF-CB9E-434C-B147-34C00F5DEA0E}" dt="2023-04-26T10:58:14.511" v="130" actId="20577"/>
        <pc:sldMkLst>
          <pc:docMk/>
          <pc:sldMk cId="590425255" sldId="37948"/>
        </pc:sldMkLst>
        <pc:spChg chg="mod">
          <ac:chgData name="Anuj Kumar" userId="fbbf561fc1d5fd09" providerId="LiveId" clId="{A9962CAF-CB9E-434C-B147-34C00F5DEA0E}" dt="2023-04-26T10:58:14.511" v="130" actId="20577"/>
          <ac:spMkLst>
            <pc:docMk/>
            <pc:sldMk cId="590425255" sldId="37948"/>
            <ac:spMk id="10" creationId="{7A2A7EC3-852A-5A16-F0B5-3531D0D66745}"/>
          </ac:spMkLst>
        </pc:spChg>
      </pc:sldChg>
      <pc:sldChg chg="del">
        <pc:chgData name="Anuj Kumar" userId="fbbf561fc1d5fd09" providerId="LiveId" clId="{A9962CAF-CB9E-434C-B147-34C00F5DEA0E}" dt="2023-04-26T10:45:56.297" v="23" actId="47"/>
        <pc:sldMkLst>
          <pc:docMk/>
          <pc:sldMk cId="4259642074" sldId="37948"/>
        </pc:sldMkLst>
      </pc:sldChg>
      <pc:sldChg chg="del">
        <pc:chgData name="Anuj Kumar" userId="fbbf561fc1d5fd09" providerId="LiveId" clId="{A9962CAF-CB9E-434C-B147-34C00F5DEA0E}" dt="2023-04-26T10:45:56.297" v="23" actId="47"/>
        <pc:sldMkLst>
          <pc:docMk/>
          <pc:sldMk cId="661023265" sldId="37949"/>
        </pc:sldMkLst>
      </pc:sldChg>
      <pc:sldChg chg="modSp add mod">
        <pc:chgData name="Anuj Kumar" userId="fbbf561fc1d5fd09" providerId="LiveId" clId="{A9962CAF-CB9E-434C-B147-34C00F5DEA0E}" dt="2023-04-26T10:58:28.914" v="134" actId="20577"/>
        <pc:sldMkLst>
          <pc:docMk/>
          <pc:sldMk cId="1609176611" sldId="37949"/>
        </pc:sldMkLst>
        <pc:spChg chg="mod">
          <ac:chgData name="Anuj Kumar" userId="fbbf561fc1d5fd09" providerId="LiveId" clId="{A9962CAF-CB9E-434C-B147-34C00F5DEA0E}" dt="2023-04-26T10:58:28.914" v="134" actId="20577"/>
          <ac:spMkLst>
            <pc:docMk/>
            <pc:sldMk cId="1609176611" sldId="37949"/>
            <ac:spMk id="10" creationId="{7A2A7EC3-852A-5A16-F0B5-3531D0D66745}"/>
          </ac:spMkLst>
        </pc:spChg>
      </pc:sldChg>
      <pc:sldChg chg="modSp add mod">
        <pc:chgData name="Anuj Kumar" userId="fbbf561fc1d5fd09" providerId="LiveId" clId="{A9962CAF-CB9E-434C-B147-34C00F5DEA0E}" dt="2023-04-26T10:58:35.581" v="136" actId="20577"/>
        <pc:sldMkLst>
          <pc:docMk/>
          <pc:sldMk cId="1413339539" sldId="37950"/>
        </pc:sldMkLst>
        <pc:spChg chg="mod">
          <ac:chgData name="Anuj Kumar" userId="fbbf561fc1d5fd09" providerId="LiveId" clId="{A9962CAF-CB9E-434C-B147-34C00F5DEA0E}" dt="2023-04-26T10:58:35.581" v="136" actId="20577"/>
          <ac:spMkLst>
            <pc:docMk/>
            <pc:sldMk cId="1413339539" sldId="37950"/>
            <ac:spMk id="10" creationId="{7A2A7EC3-852A-5A16-F0B5-3531D0D66745}"/>
          </ac:spMkLst>
        </pc:spChg>
      </pc:sldChg>
      <pc:sldChg chg="del">
        <pc:chgData name="Anuj Kumar" userId="fbbf561fc1d5fd09" providerId="LiveId" clId="{A9962CAF-CB9E-434C-B147-34C00F5DEA0E}" dt="2023-04-26T10:45:56.297" v="23" actId="47"/>
        <pc:sldMkLst>
          <pc:docMk/>
          <pc:sldMk cId="3182028953" sldId="37950"/>
        </pc:sldMkLst>
      </pc:sldChg>
      <pc:sldChg chg="del">
        <pc:chgData name="Anuj Kumar" userId="fbbf561fc1d5fd09" providerId="LiveId" clId="{A9962CAF-CB9E-434C-B147-34C00F5DEA0E}" dt="2023-04-26T10:45:56.297" v="23" actId="47"/>
        <pc:sldMkLst>
          <pc:docMk/>
          <pc:sldMk cId="141098566" sldId="37951"/>
        </pc:sldMkLst>
      </pc:sldChg>
      <pc:sldChg chg="modSp add mod">
        <pc:chgData name="Anuj Kumar" userId="fbbf561fc1d5fd09" providerId="LiveId" clId="{A9962CAF-CB9E-434C-B147-34C00F5DEA0E}" dt="2023-04-26T11:08:54.901" v="156" actId="20577"/>
        <pc:sldMkLst>
          <pc:docMk/>
          <pc:sldMk cId="1658770098" sldId="37951"/>
        </pc:sldMkLst>
        <pc:spChg chg="mod">
          <ac:chgData name="Anuj Kumar" userId="fbbf561fc1d5fd09" providerId="LiveId" clId="{A9962CAF-CB9E-434C-B147-34C00F5DEA0E}" dt="2023-04-26T11:08:54.901" v="156" actId="20577"/>
          <ac:spMkLst>
            <pc:docMk/>
            <pc:sldMk cId="1658770098" sldId="37951"/>
            <ac:spMk id="10" creationId="{7A2A7EC3-852A-5A16-F0B5-3531D0D66745}"/>
          </ac:spMkLst>
        </pc:spChg>
      </pc:sldChg>
      <pc:sldChg chg="del">
        <pc:chgData name="Anuj Kumar" userId="fbbf561fc1d5fd09" providerId="LiveId" clId="{A9962CAF-CB9E-434C-B147-34C00F5DEA0E}" dt="2023-04-26T10:45:56.297" v="23" actId="47"/>
        <pc:sldMkLst>
          <pc:docMk/>
          <pc:sldMk cId="1018234443" sldId="37952"/>
        </pc:sldMkLst>
      </pc:sldChg>
      <pc:sldChg chg="modSp add mod">
        <pc:chgData name="Anuj Kumar" userId="fbbf561fc1d5fd09" providerId="LiveId" clId="{A9962CAF-CB9E-434C-B147-34C00F5DEA0E}" dt="2023-04-26T11:08:59.317" v="159" actId="6549"/>
        <pc:sldMkLst>
          <pc:docMk/>
          <pc:sldMk cId="2946930396" sldId="37952"/>
        </pc:sldMkLst>
        <pc:spChg chg="mod">
          <ac:chgData name="Anuj Kumar" userId="fbbf561fc1d5fd09" providerId="LiveId" clId="{A9962CAF-CB9E-434C-B147-34C00F5DEA0E}" dt="2023-04-26T11:08:59.317" v="159" actId="6549"/>
          <ac:spMkLst>
            <pc:docMk/>
            <pc:sldMk cId="2946930396" sldId="37952"/>
            <ac:spMk id="10" creationId="{7A2A7EC3-852A-5A16-F0B5-3531D0D66745}"/>
          </ac:spMkLst>
        </pc:spChg>
      </pc:sldChg>
      <pc:sldChg chg="del">
        <pc:chgData name="Anuj Kumar" userId="fbbf561fc1d5fd09" providerId="LiveId" clId="{A9962CAF-CB9E-434C-B147-34C00F5DEA0E}" dt="2023-04-26T10:45:56.297" v="23" actId="47"/>
        <pc:sldMkLst>
          <pc:docMk/>
          <pc:sldMk cId="904988676" sldId="37953"/>
        </pc:sldMkLst>
      </pc:sldChg>
      <pc:sldChg chg="modSp add mod">
        <pc:chgData name="Anuj Kumar" userId="fbbf561fc1d5fd09" providerId="LiveId" clId="{A9962CAF-CB9E-434C-B147-34C00F5DEA0E}" dt="2023-04-26T11:09:01.908" v="160" actId="20577"/>
        <pc:sldMkLst>
          <pc:docMk/>
          <pc:sldMk cId="3346867641" sldId="37953"/>
        </pc:sldMkLst>
        <pc:spChg chg="mod">
          <ac:chgData name="Anuj Kumar" userId="fbbf561fc1d5fd09" providerId="LiveId" clId="{A9962CAF-CB9E-434C-B147-34C00F5DEA0E}" dt="2023-04-26T11:09:01.908" v="160" actId="20577"/>
          <ac:spMkLst>
            <pc:docMk/>
            <pc:sldMk cId="3346867641" sldId="37953"/>
            <ac:spMk id="10" creationId="{7A2A7EC3-852A-5A16-F0B5-3531D0D66745}"/>
          </ac:spMkLst>
        </pc:spChg>
      </pc:sldChg>
      <pc:sldChg chg="del">
        <pc:chgData name="Anuj Kumar" userId="fbbf561fc1d5fd09" providerId="LiveId" clId="{A9962CAF-CB9E-434C-B147-34C00F5DEA0E}" dt="2023-04-26T10:45:56.297" v="23" actId="47"/>
        <pc:sldMkLst>
          <pc:docMk/>
          <pc:sldMk cId="2933798855" sldId="37954"/>
        </pc:sldMkLst>
      </pc:sldChg>
      <pc:sldChg chg="modSp add mod">
        <pc:chgData name="Anuj Kumar" userId="fbbf561fc1d5fd09" providerId="LiveId" clId="{A9962CAF-CB9E-434C-B147-34C00F5DEA0E}" dt="2023-04-26T11:09:06.708" v="163" actId="20577"/>
        <pc:sldMkLst>
          <pc:docMk/>
          <pc:sldMk cId="3177285447" sldId="37954"/>
        </pc:sldMkLst>
        <pc:spChg chg="mod">
          <ac:chgData name="Anuj Kumar" userId="fbbf561fc1d5fd09" providerId="LiveId" clId="{A9962CAF-CB9E-434C-B147-34C00F5DEA0E}" dt="2023-04-26T11:09:06.708" v="163" actId="20577"/>
          <ac:spMkLst>
            <pc:docMk/>
            <pc:sldMk cId="3177285447" sldId="37954"/>
            <ac:spMk id="10" creationId="{7A2A7EC3-852A-5A16-F0B5-3531D0D66745}"/>
          </ac:spMkLst>
        </pc:spChg>
      </pc:sldChg>
      <pc:sldChg chg="del">
        <pc:chgData name="Anuj Kumar" userId="fbbf561fc1d5fd09" providerId="LiveId" clId="{A9962CAF-CB9E-434C-B147-34C00F5DEA0E}" dt="2023-04-26T10:45:56.297" v="23" actId="47"/>
        <pc:sldMkLst>
          <pc:docMk/>
          <pc:sldMk cId="1856831240" sldId="37955"/>
        </pc:sldMkLst>
      </pc:sldChg>
      <pc:sldChg chg="modSp add mod">
        <pc:chgData name="Anuj Kumar" userId="fbbf561fc1d5fd09" providerId="LiveId" clId="{A9962CAF-CB9E-434C-B147-34C00F5DEA0E}" dt="2023-04-26T11:09:09.990" v="166" actId="20577"/>
        <pc:sldMkLst>
          <pc:docMk/>
          <pc:sldMk cId="3866565089" sldId="37955"/>
        </pc:sldMkLst>
        <pc:spChg chg="mod">
          <ac:chgData name="Anuj Kumar" userId="fbbf561fc1d5fd09" providerId="LiveId" clId="{A9962CAF-CB9E-434C-B147-34C00F5DEA0E}" dt="2023-04-26T11:09:09.990" v="166" actId="20577"/>
          <ac:spMkLst>
            <pc:docMk/>
            <pc:sldMk cId="3866565089" sldId="37955"/>
            <ac:spMk id="10" creationId="{7A2A7EC3-852A-5A16-F0B5-3531D0D66745}"/>
          </ac:spMkLst>
        </pc:spChg>
      </pc:sldChg>
      <pc:sldChg chg="del">
        <pc:chgData name="Anuj Kumar" userId="fbbf561fc1d5fd09" providerId="LiveId" clId="{A9962CAF-CB9E-434C-B147-34C00F5DEA0E}" dt="2023-04-26T10:45:56.297" v="23" actId="47"/>
        <pc:sldMkLst>
          <pc:docMk/>
          <pc:sldMk cId="1575843759" sldId="37956"/>
        </pc:sldMkLst>
      </pc:sldChg>
      <pc:sldChg chg="modSp add mod">
        <pc:chgData name="Anuj Kumar" userId="fbbf561fc1d5fd09" providerId="LiveId" clId="{A9962CAF-CB9E-434C-B147-34C00F5DEA0E}" dt="2023-04-26T11:09:23.508" v="171" actId="20577"/>
        <pc:sldMkLst>
          <pc:docMk/>
          <pc:sldMk cId="2475684035" sldId="37956"/>
        </pc:sldMkLst>
        <pc:spChg chg="mod">
          <ac:chgData name="Anuj Kumar" userId="fbbf561fc1d5fd09" providerId="LiveId" clId="{A9962CAF-CB9E-434C-B147-34C00F5DEA0E}" dt="2023-04-26T11:09:23.508" v="171" actId="20577"/>
          <ac:spMkLst>
            <pc:docMk/>
            <pc:sldMk cId="2475684035" sldId="37956"/>
            <ac:spMk id="10" creationId="{7A2A7EC3-852A-5A16-F0B5-3531D0D66745}"/>
          </ac:spMkLst>
        </pc:spChg>
      </pc:sldChg>
      <pc:sldChg chg="del">
        <pc:chgData name="Anuj Kumar" userId="fbbf561fc1d5fd09" providerId="LiveId" clId="{A9962CAF-CB9E-434C-B147-34C00F5DEA0E}" dt="2023-04-26T10:45:56.297" v="23" actId="47"/>
        <pc:sldMkLst>
          <pc:docMk/>
          <pc:sldMk cId="3473575438" sldId="37957"/>
        </pc:sldMkLst>
      </pc:sldChg>
      <pc:sldChg chg="modSp add mod">
        <pc:chgData name="Anuj Kumar" userId="fbbf561fc1d5fd09" providerId="LiveId" clId="{A9962CAF-CB9E-434C-B147-34C00F5DEA0E}" dt="2023-04-26T11:09:28.261" v="177" actId="20577"/>
        <pc:sldMkLst>
          <pc:docMk/>
          <pc:sldMk cId="3705567783" sldId="37957"/>
        </pc:sldMkLst>
        <pc:spChg chg="mod">
          <ac:chgData name="Anuj Kumar" userId="fbbf561fc1d5fd09" providerId="LiveId" clId="{A9962CAF-CB9E-434C-B147-34C00F5DEA0E}" dt="2023-04-26T11:09:28.261" v="177" actId="20577"/>
          <ac:spMkLst>
            <pc:docMk/>
            <pc:sldMk cId="3705567783" sldId="37957"/>
            <ac:spMk id="10" creationId="{7A2A7EC3-852A-5A16-F0B5-3531D0D66745}"/>
          </ac:spMkLst>
        </pc:spChg>
      </pc:sldChg>
      <pc:sldChg chg="modSp add mod">
        <pc:chgData name="Anuj Kumar" userId="fbbf561fc1d5fd09" providerId="LiveId" clId="{A9962CAF-CB9E-434C-B147-34C00F5DEA0E}" dt="2023-04-26T11:09:32.163" v="181" actId="20577"/>
        <pc:sldMkLst>
          <pc:docMk/>
          <pc:sldMk cId="1267308125" sldId="37958"/>
        </pc:sldMkLst>
        <pc:spChg chg="mod">
          <ac:chgData name="Anuj Kumar" userId="fbbf561fc1d5fd09" providerId="LiveId" clId="{A9962CAF-CB9E-434C-B147-34C00F5DEA0E}" dt="2023-04-26T11:09:32.163" v="181" actId="20577"/>
          <ac:spMkLst>
            <pc:docMk/>
            <pc:sldMk cId="1267308125" sldId="37958"/>
            <ac:spMk id="10" creationId="{7A2A7EC3-852A-5A16-F0B5-3531D0D66745}"/>
          </ac:spMkLst>
        </pc:spChg>
      </pc:sldChg>
      <pc:sldChg chg="del">
        <pc:chgData name="Anuj Kumar" userId="fbbf561fc1d5fd09" providerId="LiveId" clId="{A9962CAF-CB9E-434C-B147-34C00F5DEA0E}" dt="2023-04-26T10:45:56.297" v="23" actId="47"/>
        <pc:sldMkLst>
          <pc:docMk/>
          <pc:sldMk cId="2615819310" sldId="37958"/>
        </pc:sldMkLst>
      </pc:sldChg>
      <pc:sldChg chg="modSp add mod">
        <pc:chgData name="Anuj Kumar" userId="fbbf561fc1d5fd09" providerId="LiveId" clId="{A9962CAF-CB9E-434C-B147-34C00F5DEA0E}" dt="2023-04-26T11:09:34.982" v="185" actId="6549"/>
        <pc:sldMkLst>
          <pc:docMk/>
          <pc:sldMk cId="3546046690" sldId="37959"/>
        </pc:sldMkLst>
        <pc:spChg chg="mod">
          <ac:chgData name="Anuj Kumar" userId="fbbf561fc1d5fd09" providerId="LiveId" clId="{A9962CAF-CB9E-434C-B147-34C00F5DEA0E}" dt="2023-04-26T11:09:34.982" v="185" actId="6549"/>
          <ac:spMkLst>
            <pc:docMk/>
            <pc:sldMk cId="3546046690" sldId="37959"/>
            <ac:spMk id="10" creationId="{7A2A7EC3-852A-5A16-F0B5-3531D0D66745}"/>
          </ac:spMkLst>
        </pc:spChg>
      </pc:sldChg>
      <pc:sldChg chg="del">
        <pc:chgData name="Anuj Kumar" userId="fbbf561fc1d5fd09" providerId="LiveId" clId="{A9962CAF-CB9E-434C-B147-34C00F5DEA0E}" dt="2023-04-26T10:45:56.297" v="23" actId="47"/>
        <pc:sldMkLst>
          <pc:docMk/>
          <pc:sldMk cId="3855267944" sldId="37959"/>
        </pc:sldMkLst>
      </pc:sldChg>
      <pc:sldChg chg="modSp add mod">
        <pc:chgData name="Anuj Kumar" userId="fbbf561fc1d5fd09" providerId="LiveId" clId="{A9962CAF-CB9E-434C-B147-34C00F5DEA0E}" dt="2023-04-26T11:09:38.356" v="189" actId="6549"/>
        <pc:sldMkLst>
          <pc:docMk/>
          <pc:sldMk cId="624425311" sldId="37960"/>
        </pc:sldMkLst>
        <pc:spChg chg="mod">
          <ac:chgData name="Anuj Kumar" userId="fbbf561fc1d5fd09" providerId="LiveId" clId="{A9962CAF-CB9E-434C-B147-34C00F5DEA0E}" dt="2023-04-26T11:09:38.356" v="189" actId="6549"/>
          <ac:spMkLst>
            <pc:docMk/>
            <pc:sldMk cId="624425311" sldId="37960"/>
            <ac:spMk id="10" creationId="{7A2A7EC3-852A-5A16-F0B5-3531D0D66745}"/>
          </ac:spMkLst>
        </pc:spChg>
      </pc:sldChg>
      <pc:sldChg chg="del">
        <pc:chgData name="Anuj Kumar" userId="fbbf561fc1d5fd09" providerId="LiveId" clId="{A9962CAF-CB9E-434C-B147-34C00F5DEA0E}" dt="2023-04-26T10:45:56.297" v="23" actId="47"/>
        <pc:sldMkLst>
          <pc:docMk/>
          <pc:sldMk cId="2476561706" sldId="37960"/>
        </pc:sldMkLst>
      </pc:sldChg>
      <pc:sldChg chg="modSp add mod">
        <pc:chgData name="Anuj Kumar" userId="fbbf561fc1d5fd09" providerId="LiveId" clId="{A9962CAF-CB9E-434C-B147-34C00F5DEA0E}" dt="2023-04-26T11:09:46.532" v="192" actId="6549"/>
        <pc:sldMkLst>
          <pc:docMk/>
          <pc:sldMk cId="763605265" sldId="37961"/>
        </pc:sldMkLst>
        <pc:spChg chg="mod">
          <ac:chgData name="Anuj Kumar" userId="fbbf561fc1d5fd09" providerId="LiveId" clId="{A9962CAF-CB9E-434C-B147-34C00F5DEA0E}" dt="2023-04-26T11:09:46.532" v="192" actId="6549"/>
          <ac:spMkLst>
            <pc:docMk/>
            <pc:sldMk cId="763605265" sldId="37961"/>
            <ac:spMk id="10" creationId="{7A2A7EC3-852A-5A16-F0B5-3531D0D66745}"/>
          </ac:spMkLst>
        </pc:spChg>
      </pc:sldChg>
      <pc:sldChg chg="del">
        <pc:chgData name="Anuj Kumar" userId="fbbf561fc1d5fd09" providerId="LiveId" clId="{A9962CAF-CB9E-434C-B147-34C00F5DEA0E}" dt="2023-04-26T10:45:56.297" v="23" actId="47"/>
        <pc:sldMkLst>
          <pc:docMk/>
          <pc:sldMk cId="3112952363" sldId="37961"/>
        </pc:sldMkLst>
      </pc:sldChg>
      <pc:sldChg chg="modSp add mod">
        <pc:chgData name="Anuj Kumar" userId="fbbf561fc1d5fd09" providerId="LiveId" clId="{A9962CAF-CB9E-434C-B147-34C00F5DEA0E}" dt="2023-04-26T11:09:50.007" v="195" actId="6549"/>
        <pc:sldMkLst>
          <pc:docMk/>
          <pc:sldMk cId="2205458144" sldId="37962"/>
        </pc:sldMkLst>
        <pc:spChg chg="mod">
          <ac:chgData name="Anuj Kumar" userId="fbbf561fc1d5fd09" providerId="LiveId" clId="{A9962CAF-CB9E-434C-B147-34C00F5DEA0E}" dt="2023-04-26T11:09:50.007" v="195" actId="6549"/>
          <ac:spMkLst>
            <pc:docMk/>
            <pc:sldMk cId="2205458144" sldId="37962"/>
            <ac:spMk id="10" creationId="{7A2A7EC3-852A-5A16-F0B5-3531D0D66745}"/>
          </ac:spMkLst>
        </pc:spChg>
      </pc:sldChg>
      <pc:sldChg chg="del">
        <pc:chgData name="Anuj Kumar" userId="fbbf561fc1d5fd09" providerId="LiveId" clId="{A9962CAF-CB9E-434C-B147-34C00F5DEA0E}" dt="2023-04-26T10:45:56.297" v="23" actId="47"/>
        <pc:sldMkLst>
          <pc:docMk/>
          <pc:sldMk cId="4268262933" sldId="37962"/>
        </pc:sldMkLst>
      </pc:sldChg>
      <pc:sldChg chg="del">
        <pc:chgData name="Anuj Kumar" userId="fbbf561fc1d5fd09" providerId="LiveId" clId="{A9962CAF-CB9E-434C-B147-34C00F5DEA0E}" dt="2023-04-26T10:45:56.297" v="23" actId="47"/>
        <pc:sldMkLst>
          <pc:docMk/>
          <pc:sldMk cId="410821386" sldId="37963"/>
        </pc:sldMkLst>
      </pc:sldChg>
      <pc:sldChg chg="modSp add mod">
        <pc:chgData name="Anuj Kumar" userId="fbbf561fc1d5fd09" providerId="LiveId" clId="{A9962CAF-CB9E-434C-B147-34C00F5DEA0E}" dt="2023-04-26T11:09:52.884" v="198" actId="6549"/>
        <pc:sldMkLst>
          <pc:docMk/>
          <pc:sldMk cId="1986092894" sldId="37963"/>
        </pc:sldMkLst>
        <pc:spChg chg="mod">
          <ac:chgData name="Anuj Kumar" userId="fbbf561fc1d5fd09" providerId="LiveId" clId="{A9962CAF-CB9E-434C-B147-34C00F5DEA0E}" dt="2023-04-26T11:09:52.884" v="198" actId="6549"/>
          <ac:spMkLst>
            <pc:docMk/>
            <pc:sldMk cId="1986092894" sldId="37963"/>
            <ac:spMk id="10" creationId="{7A2A7EC3-852A-5A16-F0B5-3531D0D66745}"/>
          </ac:spMkLst>
        </pc:spChg>
      </pc:sldChg>
      <pc:sldChg chg="modSp add mod">
        <pc:chgData name="Anuj Kumar" userId="fbbf561fc1d5fd09" providerId="LiveId" clId="{A9962CAF-CB9E-434C-B147-34C00F5DEA0E}" dt="2023-04-26T11:09:55.746" v="199" actId="20577"/>
        <pc:sldMkLst>
          <pc:docMk/>
          <pc:sldMk cId="1815663417" sldId="37964"/>
        </pc:sldMkLst>
        <pc:spChg chg="mod">
          <ac:chgData name="Anuj Kumar" userId="fbbf561fc1d5fd09" providerId="LiveId" clId="{A9962CAF-CB9E-434C-B147-34C00F5DEA0E}" dt="2023-04-26T11:09:55.746" v="199" actId="20577"/>
          <ac:spMkLst>
            <pc:docMk/>
            <pc:sldMk cId="1815663417" sldId="37964"/>
            <ac:spMk id="10" creationId="{7A2A7EC3-852A-5A16-F0B5-3531D0D66745}"/>
          </ac:spMkLst>
        </pc:spChg>
      </pc:sldChg>
      <pc:sldChg chg="del">
        <pc:chgData name="Anuj Kumar" userId="fbbf561fc1d5fd09" providerId="LiveId" clId="{A9962CAF-CB9E-434C-B147-34C00F5DEA0E}" dt="2023-04-26T10:45:56.297" v="23" actId="47"/>
        <pc:sldMkLst>
          <pc:docMk/>
          <pc:sldMk cId="1841295603" sldId="37964"/>
        </pc:sldMkLst>
      </pc:sldChg>
      <pc:sldChg chg="modSp add mod">
        <pc:chgData name="Anuj Kumar" userId="fbbf561fc1d5fd09" providerId="LiveId" clId="{A9962CAF-CB9E-434C-B147-34C00F5DEA0E}" dt="2023-04-26T11:09:58.755" v="200" actId="20577"/>
        <pc:sldMkLst>
          <pc:docMk/>
          <pc:sldMk cId="707670170" sldId="37965"/>
        </pc:sldMkLst>
        <pc:spChg chg="mod">
          <ac:chgData name="Anuj Kumar" userId="fbbf561fc1d5fd09" providerId="LiveId" clId="{A9962CAF-CB9E-434C-B147-34C00F5DEA0E}" dt="2023-04-26T11:09:58.755" v="200" actId="20577"/>
          <ac:spMkLst>
            <pc:docMk/>
            <pc:sldMk cId="707670170" sldId="37965"/>
            <ac:spMk id="10" creationId="{7A2A7EC3-852A-5A16-F0B5-3531D0D66745}"/>
          </ac:spMkLst>
        </pc:spChg>
      </pc:sldChg>
      <pc:sldChg chg="del">
        <pc:chgData name="Anuj Kumar" userId="fbbf561fc1d5fd09" providerId="LiveId" clId="{A9962CAF-CB9E-434C-B147-34C00F5DEA0E}" dt="2023-04-26T10:45:56.297" v="23" actId="47"/>
        <pc:sldMkLst>
          <pc:docMk/>
          <pc:sldMk cId="3016470617" sldId="37965"/>
        </pc:sldMkLst>
      </pc:sldChg>
      <pc:sldChg chg="del">
        <pc:chgData name="Anuj Kumar" userId="fbbf561fc1d5fd09" providerId="LiveId" clId="{A9962CAF-CB9E-434C-B147-34C00F5DEA0E}" dt="2023-04-26T10:45:56.297" v="23" actId="47"/>
        <pc:sldMkLst>
          <pc:docMk/>
          <pc:sldMk cId="636740580" sldId="37966"/>
        </pc:sldMkLst>
      </pc:sldChg>
      <pc:sldChg chg="modSp add mod">
        <pc:chgData name="Anuj Kumar" userId="fbbf561fc1d5fd09" providerId="LiveId" clId="{A9962CAF-CB9E-434C-B147-34C00F5DEA0E}" dt="2023-04-26T11:10:05.221" v="203" actId="6549"/>
        <pc:sldMkLst>
          <pc:docMk/>
          <pc:sldMk cId="4122976168" sldId="37966"/>
        </pc:sldMkLst>
        <pc:spChg chg="mod">
          <ac:chgData name="Anuj Kumar" userId="fbbf561fc1d5fd09" providerId="LiveId" clId="{A9962CAF-CB9E-434C-B147-34C00F5DEA0E}" dt="2023-04-26T11:10:05.221" v="203" actId="6549"/>
          <ac:spMkLst>
            <pc:docMk/>
            <pc:sldMk cId="4122976168" sldId="37966"/>
            <ac:spMk id="10" creationId="{7A2A7EC3-852A-5A16-F0B5-3531D0D66745}"/>
          </ac:spMkLst>
        </pc:spChg>
      </pc:sldChg>
      <pc:sldChg chg="modSp add mod">
        <pc:chgData name="Anuj Kumar" userId="fbbf561fc1d5fd09" providerId="LiveId" clId="{A9962CAF-CB9E-434C-B147-34C00F5DEA0E}" dt="2023-04-26T11:10:08.341" v="206" actId="20577"/>
        <pc:sldMkLst>
          <pc:docMk/>
          <pc:sldMk cId="527648099" sldId="37967"/>
        </pc:sldMkLst>
        <pc:spChg chg="mod">
          <ac:chgData name="Anuj Kumar" userId="fbbf561fc1d5fd09" providerId="LiveId" clId="{A9962CAF-CB9E-434C-B147-34C00F5DEA0E}" dt="2023-04-26T11:10:08.341" v="206" actId="20577"/>
          <ac:spMkLst>
            <pc:docMk/>
            <pc:sldMk cId="527648099" sldId="37967"/>
            <ac:spMk id="10" creationId="{7A2A7EC3-852A-5A16-F0B5-3531D0D66745}"/>
          </ac:spMkLst>
        </pc:spChg>
      </pc:sldChg>
      <pc:sldChg chg="del">
        <pc:chgData name="Anuj Kumar" userId="fbbf561fc1d5fd09" providerId="LiveId" clId="{A9962CAF-CB9E-434C-B147-34C00F5DEA0E}" dt="2023-04-26T10:45:56.297" v="23" actId="47"/>
        <pc:sldMkLst>
          <pc:docMk/>
          <pc:sldMk cId="2914391509" sldId="37967"/>
        </pc:sldMkLst>
      </pc:sldChg>
      <pc:sldChg chg="del">
        <pc:chgData name="Anuj Kumar" userId="fbbf561fc1d5fd09" providerId="LiveId" clId="{A9962CAF-CB9E-434C-B147-34C00F5DEA0E}" dt="2023-04-26T10:45:56.297" v="23" actId="47"/>
        <pc:sldMkLst>
          <pc:docMk/>
          <pc:sldMk cId="1115933569" sldId="37968"/>
        </pc:sldMkLst>
      </pc:sldChg>
      <pc:sldChg chg="modSp add mod">
        <pc:chgData name="Anuj Kumar" userId="fbbf561fc1d5fd09" providerId="LiveId" clId="{A9962CAF-CB9E-434C-B147-34C00F5DEA0E}" dt="2023-04-26T11:10:11.559" v="210" actId="20577"/>
        <pc:sldMkLst>
          <pc:docMk/>
          <pc:sldMk cId="1660971226" sldId="37968"/>
        </pc:sldMkLst>
        <pc:spChg chg="mod">
          <ac:chgData name="Anuj Kumar" userId="fbbf561fc1d5fd09" providerId="LiveId" clId="{A9962CAF-CB9E-434C-B147-34C00F5DEA0E}" dt="2023-04-26T11:10:11.559" v="210" actId="20577"/>
          <ac:spMkLst>
            <pc:docMk/>
            <pc:sldMk cId="1660971226" sldId="37968"/>
            <ac:spMk id="10" creationId="{7A2A7EC3-852A-5A16-F0B5-3531D0D66745}"/>
          </ac:spMkLst>
        </pc:spChg>
      </pc:sldChg>
      <pc:sldChg chg="modSp add mod">
        <pc:chgData name="Anuj Kumar" userId="fbbf561fc1d5fd09" providerId="LiveId" clId="{A9962CAF-CB9E-434C-B147-34C00F5DEA0E}" dt="2023-04-26T11:10:14.477" v="214" actId="6549"/>
        <pc:sldMkLst>
          <pc:docMk/>
          <pc:sldMk cId="2309886371" sldId="37969"/>
        </pc:sldMkLst>
        <pc:spChg chg="mod">
          <ac:chgData name="Anuj Kumar" userId="fbbf561fc1d5fd09" providerId="LiveId" clId="{A9962CAF-CB9E-434C-B147-34C00F5DEA0E}" dt="2023-04-26T11:10:14.477" v="214" actId="6549"/>
          <ac:spMkLst>
            <pc:docMk/>
            <pc:sldMk cId="2309886371" sldId="37969"/>
            <ac:spMk id="10" creationId="{7A2A7EC3-852A-5A16-F0B5-3531D0D66745}"/>
          </ac:spMkLst>
        </pc:spChg>
      </pc:sldChg>
      <pc:sldChg chg="del">
        <pc:chgData name="Anuj Kumar" userId="fbbf561fc1d5fd09" providerId="LiveId" clId="{A9962CAF-CB9E-434C-B147-34C00F5DEA0E}" dt="2023-04-26T10:45:56.297" v="23" actId="47"/>
        <pc:sldMkLst>
          <pc:docMk/>
          <pc:sldMk cId="3424586822" sldId="37969"/>
        </pc:sldMkLst>
      </pc:sldChg>
      <pc:sldChg chg="del">
        <pc:chgData name="Anuj Kumar" userId="fbbf561fc1d5fd09" providerId="LiveId" clId="{A9962CAF-CB9E-434C-B147-34C00F5DEA0E}" dt="2023-04-26T10:45:56.297" v="23" actId="47"/>
        <pc:sldMkLst>
          <pc:docMk/>
          <pc:sldMk cId="316439931" sldId="37970"/>
        </pc:sldMkLst>
      </pc:sldChg>
      <pc:sldChg chg="modSp add mod">
        <pc:chgData name="Anuj Kumar" userId="fbbf561fc1d5fd09" providerId="LiveId" clId="{A9962CAF-CB9E-434C-B147-34C00F5DEA0E}" dt="2023-04-26T11:10:19.337" v="216" actId="20577"/>
        <pc:sldMkLst>
          <pc:docMk/>
          <pc:sldMk cId="2327186069" sldId="37970"/>
        </pc:sldMkLst>
        <pc:spChg chg="mod">
          <ac:chgData name="Anuj Kumar" userId="fbbf561fc1d5fd09" providerId="LiveId" clId="{A9962CAF-CB9E-434C-B147-34C00F5DEA0E}" dt="2023-04-26T11:10:19.337" v="216" actId="20577"/>
          <ac:spMkLst>
            <pc:docMk/>
            <pc:sldMk cId="2327186069" sldId="37970"/>
            <ac:spMk id="10" creationId="{7A2A7EC3-852A-5A16-F0B5-3531D0D66745}"/>
          </ac:spMkLst>
        </pc:spChg>
      </pc:sldChg>
      <pc:sldChg chg="modSp add mod">
        <pc:chgData name="Anuj Kumar" userId="fbbf561fc1d5fd09" providerId="LiveId" clId="{A9962CAF-CB9E-434C-B147-34C00F5DEA0E}" dt="2023-04-26T11:10:23.894" v="221" actId="20577"/>
        <pc:sldMkLst>
          <pc:docMk/>
          <pc:sldMk cId="1083630764" sldId="37971"/>
        </pc:sldMkLst>
        <pc:spChg chg="mod">
          <ac:chgData name="Anuj Kumar" userId="fbbf561fc1d5fd09" providerId="LiveId" clId="{A9962CAF-CB9E-434C-B147-34C00F5DEA0E}" dt="2023-04-26T11:10:23.894" v="221" actId="20577"/>
          <ac:spMkLst>
            <pc:docMk/>
            <pc:sldMk cId="1083630764" sldId="37971"/>
            <ac:spMk id="10" creationId="{7A2A7EC3-852A-5A16-F0B5-3531D0D66745}"/>
          </ac:spMkLst>
        </pc:spChg>
      </pc:sldChg>
      <pc:sldChg chg="add del">
        <pc:chgData name="Anuj Kumar" userId="fbbf561fc1d5fd09" providerId="LiveId" clId="{A9962CAF-CB9E-434C-B147-34C00F5DEA0E}" dt="2023-04-26T11:07:39.921" v="152" actId="47"/>
        <pc:sldMkLst>
          <pc:docMk/>
          <pc:sldMk cId="2356799321" sldId="37971"/>
        </pc:sldMkLst>
      </pc:sldChg>
      <pc:sldChg chg="del">
        <pc:chgData name="Anuj Kumar" userId="fbbf561fc1d5fd09" providerId="LiveId" clId="{A9962CAF-CB9E-434C-B147-34C00F5DEA0E}" dt="2023-04-26T10:45:56.297" v="23" actId="47"/>
        <pc:sldMkLst>
          <pc:docMk/>
          <pc:sldMk cId="2791064184" sldId="37971"/>
        </pc:sldMkLst>
      </pc:sldChg>
      <pc:sldChg chg="modSp add mod">
        <pc:chgData name="Anuj Kumar" userId="fbbf561fc1d5fd09" providerId="LiveId" clId="{A9962CAF-CB9E-434C-B147-34C00F5DEA0E}" dt="2023-04-26T11:10:27.418" v="224" actId="6549"/>
        <pc:sldMkLst>
          <pc:docMk/>
          <pc:sldMk cId="2766560882" sldId="37972"/>
        </pc:sldMkLst>
        <pc:spChg chg="mod">
          <ac:chgData name="Anuj Kumar" userId="fbbf561fc1d5fd09" providerId="LiveId" clId="{A9962CAF-CB9E-434C-B147-34C00F5DEA0E}" dt="2023-04-26T11:10:27.418" v="224" actId="6549"/>
          <ac:spMkLst>
            <pc:docMk/>
            <pc:sldMk cId="2766560882" sldId="37972"/>
            <ac:spMk id="10" creationId="{7A2A7EC3-852A-5A16-F0B5-3531D0D66745}"/>
          </ac:spMkLst>
        </pc:spChg>
      </pc:sldChg>
      <pc:sldChg chg="add del">
        <pc:chgData name="Anuj Kumar" userId="fbbf561fc1d5fd09" providerId="LiveId" clId="{A9962CAF-CB9E-434C-B147-34C00F5DEA0E}" dt="2023-04-26T11:07:39.921" v="152" actId="47"/>
        <pc:sldMkLst>
          <pc:docMk/>
          <pc:sldMk cId="3752314426" sldId="37972"/>
        </pc:sldMkLst>
      </pc:sldChg>
      <pc:sldChg chg="del">
        <pc:chgData name="Anuj Kumar" userId="fbbf561fc1d5fd09" providerId="LiveId" clId="{A9962CAF-CB9E-434C-B147-34C00F5DEA0E}" dt="2023-04-26T10:45:56.297" v="23" actId="47"/>
        <pc:sldMkLst>
          <pc:docMk/>
          <pc:sldMk cId="3826927262" sldId="37972"/>
        </pc:sldMkLst>
      </pc:sldChg>
      <pc:sldChg chg="del">
        <pc:chgData name="Anuj Kumar" userId="fbbf561fc1d5fd09" providerId="LiveId" clId="{A9962CAF-CB9E-434C-B147-34C00F5DEA0E}" dt="2023-04-26T10:45:56.297" v="23" actId="47"/>
        <pc:sldMkLst>
          <pc:docMk/>
          <pc:sldMk cId="2130004803" sldId="37973"/>
        </pc:sldMkLst>
      </pc:sldChg>
      <pc:sldChg chg="add del">
        <pc:chgData name="Anuj Kumar" userId="fbbf561fc1d5fd09" providerId="LiveId" clId="{A9962CAF-CB9E-434C-B147-34C00F5DEA0E}" dt="2023-04-26T11:07:39.921" v="152" actId="47"/>
        <pc:sldMkLst>
          <pc:docMk/>
          <pc:sldMk cId="3162145986" sldId="37973"/>
        </pc:sldMkLst>
      </pc:sldChg>
      <pc:sldChg chg="modSp add mod">
        <pc:chgData name="Anuj Kumar" userId="fbbf561fc1d5fd09" providerId="LiveId" clId="{A9962CAF-CB9E-434C-B147-34C00F5DEA0E}" dt="2023-04-26T11:10:30.547" v="227" actId="6549"/>
        <pc:sldMkLst>
          <pc:docMk/>
          <pc:sldMk cId="3319132857" sldId="37973"/>
        </pc:sldMkLst>
        <pc:spChg chg="mod">
          <ac:chgData name="Anuj Kumar" userId="fbbf561fc1d5fd09" providerId="LiveId" clId="{A9962CAF-CB9E-434C-B147-34C00F5DEA0E}" dt="2023-04-26T11:10:30.547" v="227" actId="6549"/>
          <ac:spMkLst>
            <pc:docMk/>
            <pc:sldMk cId="3319132857" sldId="37973"/>
            <ac:spMk id="10" creationId="{7A2A7EC3-852A-5A16-F0B5-3531D0D66745}"/>
          </ac:spMkLst>
        </pc:spChg>
      </pc:sldChg>
      <pc:sldChg chg="del">
        <pc:chgData name="Anuj Kumar" userId="fbbf561fc1d5fd09" providerId="LiveId" clId="{A9962CAF-CB9E-434C-B147-34C00F5DEA0E}" dt="2023-04-26T10:45:56.297" v="23" actId="47"/>
        <pc:sldMkLst>
          <pc:docMk/>
          <pc:sldMk cId="1745341891" sldId="37974"/>
        </pc:sldMkLst>
      </pc:sldChg>
      <pc:sldChg chg="add del">
        <pc:chgData name="Anuj Kumar" userId="fbbf561fc1d5fd09" providerId="LiveId" clId="{A9962CAF-CB9E-434C-B147-34C00F5DEA0E}" dt="2023-04-26T11:07:39.921" v="152" actId="47"/>
        <pc:sldMkLst>
          <pc:docMk/>
          <pc:sldMk cId="2729085828" sldId="37974"/>
        </pc:sldMkLst>
      </pc:sldChg>
      <pc:sldChg chg="modSp add mod">
        <pc:chgData name="Anuj Kumar" userId="fbbf561fc1d5fd09" providerId="LiveId" clId="{A9962CAF-CB9E-434C-B147-34C00F5DEA0E}" dt="2023-04-26T11:10:34.426" v="230" actId="6549"/>
        <pc:sldMkLst>
          <pc:docMk/>
          <pc:sldMk cId="4103241063" sldId="37974"/>
        </pc:sldMkLst>
        <pc:spChg chg="mod">
          <ac:chgData name="Anuj Kumar" userId="fbbf561fc1d5fd09" providerId="LiveId" clId="{A9962CAF-CB9E-434C-B147-34C00F5DEA0E}" dt="2023-04-26T11:10:34.426" v="230" actId="6549"/>
          <ac:spMkLst>
            <pc:docMk/>
            <pc:sldMk cId="4103241063" sldId="37974"/>
            <ac:spMk id="10" creationId="{7A2A7EC3-852A-5A16-F0B5-3531D0D66745}"/>
          </ac:spMkLst>
        </pc:spChg>
      </pc:sldChg>
      <pc:sldChg chg="del">
        <pc:chgData name="Anuj Kumar" userId="fbbf561fc1d5fd09" providerId="LiveId" clId="{A9962CAF-CB9E-434C-B147-34C00F5DEA0E}" dt="2023-04-26T10:45:56.297" v="23" actId="47"/>
        <pc:sldMkLst>
          <pc:docMk/>
          <pc:sldMk cId="139064984" sldId="37975"/>
        </pc:sldMkLst>
      </pc:sldChg>
      <pc:sldChg chg="add del">
        <pc:chgData name="Anuj Kumar" userId="fbbf561fc1d5fd09" providerId="LiveId" clId="{A9962CAF-CB9E-434C-B147-34C00F5DEA0E}" dt="2023-04-26T11:07:39.921" v="152" actId="47"/>
        <pc:sldMkLst>
          <pc:docMk/>
          <pc:sldMk cId="156887672" sldId="37975"/>
        </pc:sldMkLst>
      </pc:sldChg>
      <pc:sldChg chg="modSp add mod">
        <pc:chgData name="Anuj Kumar" userId="fbbf561fc1d5fd09" providerId="LiveId" clId="{A9962CAF-CB9E-434C-B147-34C00F5DEA0E}" dt="2023-04-26T11:10:37.539" v="233" actId="6549"/>
        <pc:sldMkLst>
          <pc:docMk/>
          <pc:sldMk cId="800945390" sldId="37975"/>
        </pc:sldMkLst>
        <pc:spChg chg="mod">
          <ac:chgData name="Anuj Kumar" userId="fbbf561fc1d5fd09" providerId="LiveId" clId="{A9962CAF-CB9E-434C-B147-34C00F5DEA0E}" dt="2023-04-26T11:10:37.539" v="233" actId="6549"/>
          <ac:spMkLst>
            <pc:docMk/>
            <pc:sldMk cId="800945390" sldId="37975"/>
            <ac:spMk id="10" creationId="{7A2A7EC3-852A-5A16-F0B5-3531D0D66745}"/>
          </ac:spMkLst>
        </pc:spChg>
      </pc:sldChg>
      <pc:sldChg chg="modSp add mod">
        <pc:chgData name="Anuj Kumar" userId="fbbf561fc1d5fd09" providerId="LiveId" clId="{A9962CAF-CB9E-434C-B147-34C00F5DEA0E}" dt="2023-04-26T11:10:42.355" v="234" actId="20577"/>
        <pc:sldMkLst>
          <pc:docMk/>
          <pc:sldMk cId="3461027872" sldId="37976"/>
        </pc:sldMkLst>
        <pc:spChg chg="mod">
          <ac:chgData name="Anuj Kumar" userId="fbbf561fc1d5fd09" providerId="LiveId" clId="{A9962CAF-CB9E-434C-B147-34C00F5DEA0E}" dt="2023-04-26T11:10:42.355" v="234" actId="20577"/>
          <ac:spMkLst>
            <pc:docMk/>
            <pc:sldMk cId="3461027872" sldId="37976"/>
            <ac:spMk id="10" creationId="{7A2A7EC3-852A-5A16-F0B5-3531D0D66745}"/>
          </ac:spMkLst>
        </pc:spChg>
      </pc:sldChg>
      <pc:sldChg chg="del">
        <pc:chgData name="Anuj Kumar" userId="fbbf561fc1d5fd09" providerId="LiveId" clId="{A9962CAF-CB9E-434C-B147-34C00F5DEA0E}" dt="2023-04-26T10:45:56.297" v="23" actId="47"/>
        <pc:sldMkLst>
          <pc:docMk/>
          <pc:sldMk cId="3948049190" sldId="37976"/>
        </pc:sldMkLst>
      </pc:sldChg>
      <pc:sldChg chg="add del">
        <pc:chgData name="Anuj Kumar" userId="fbbf561fc1d5fd09" providerId="LiveId" clId="{A9962CAF-CB9E-434C-B147-34C00F5DEA0E}" dt="2023-04-26T11:07:39.921" v="152" actId="47"/>
        <pc:sldMkLst>
          <pc:docMk/>
          <pc:sldMk cId="4072443892" sldId="37976"/>
        </pc:sldMkLst>
      </pc:sldChg>
      <pc:sldChg chg="modSp add mod">
        <pc:chgData name="Anuj Kumar" userId="fbbf561fc1d5fd09" providerId="LiveId" clId="{A9962CAF-CB9E-434C-B147-34C00F5DEA0E}" dt="2023-04-26T11:10:45.447" v="237" actId="6549"/>
        <pc:sldMkLst>
          <pc:docMk/>
          <pc:sldMk cId="2754174067" sldId="37977"/>
        </pc:sldMkLst>
        <pc:spChg chg="mod">
          <ac:chgData name="Anuj Kumar" userId="fbbf561fc1d5fd09" providerId="LiveId" clId="{A9962CAF-CB9E-434C-B147-34C00F5DEA0E}" dt="2023-04-26T11:10:45.447" v="237" actId="6549"/>
          <ac:spMkLst>
            <pc:docMk/>
            <pc:sldMk cId="2754174067" sldId="37977"/>
            <ac:spMk id="10" creationId="{7A2A7EC3-852A-5A16-F0B5-3531D0D66745}"/>
          </ac:spMkLst>
        </pc:spChg>
      </pc:sldChg>
      <pc:sldChg chg="add del">
        <pc:chgData name="Anuj Kumar" userId="fbbf561fc1d5fd09" providerId="LiveId" clId="{A9962CAF-CB9E-434C-B147-34C00F5DEA0E}" dt="2023-04-26T11:07:39.921" v="152" actId="47"/>
        <pc:sldMkLst>
          <pc:docMk/>
          <pc:sldMk cId="2877134079" sldId="37977"/>
        </pc:sldMkLst>
      </pc:sldChg>
      <pc:sldChg chg="del">
        <pc:chgData name="Anuj Kumar" userId="fbbf561fc1d5fd09" providerId="LiveId" clId="{A9962CAF-CB9E-434C-B147-34C00F5DEA0E}" dt="2023-04-26T10:45:56.297" v="23" actId="47"/>
        <pc:sldMkLst>
          <pc:docMk/>
          <pc:sldMk cId="4138795487" sldId="37977"/>
        </pc:sldMkLst>
      </pc:sldChg>
      <pc:sldChg chg="del">
        <pc:chgData name="Anuj Kumar" userId="fbbf561fc1d5fd09" providerId="LiveId" clId="{A9962CAF-CB9E-434C-B147-34C00F5DEA0E}" dt="2023-04-26T10:45:56.297" v="23" actId="47"/>
        <pc:sldMkLst>
          <pc:docMk/>
          <pc:sldMk cId="389769781" sldId="37978"/>
        </pc:sldMkLst>
      </pc:sldChg>
      <pc:sldChg chg="add del">
        <pc:chgData name="Anuj Kumar" userId="fbbf561fc1d5fd09" providerId="LiveId" clId="{A9962CAF-CB9E-434C-B147-34C00F5DEA0E}" dt="2023-04-26T11:07:39.921" v="152" actId="47"/>
        <pc:sldMkLst>
          <pc:docMk/>
          <pc:sldMk cId="2164879823" sldId="37978"/>
        </pc:sldMkLst>
      </pc:sldChg>
      <pc:sldChg chg="modSp add mod">
        <pc:chgData name="Anuj Kumar" userId="fbbf561fc1d5fd09" providerId="LiveId" clId="{A9962CAF-CB9E-434C-B147-34C00F5DEA0E}" dt="2023-04-26T11:10:49.795" v="240" actId="6549"/>
        <pc:sldMkLst>
          <pc:docMk/>
          <pc:sldMk cId="3537101544" sldId="37978"/>
        </pc:sldMkLst>
        <pc:spChg chg="mod">
          <ac:chgData name="Anuj Kumar" userId="fbbf561fc1d5fd09" providerId="LiveId" clId="{A9962CAF-CB9E-434C-B147-34C00F5DEA0E}" dt="2023-04-26T11:10:49.795" v="240" actId="6549"/>
          <ac:spMkLst>
            <pc:docMk/>
            <pc:sldMk cId="3537101544" sldId="37978"/>
            <ac:spMk id="10" creationId="{7A2A7EC3-852A-5A16-F0B5-3531D0D66745}"/>
          </ac:spMkLst>
        </pc:spChg>
      </pc:sldChg>
      <pc:sldChg chg="modSp add mod">
        <pc:chgData name="Anuj Kumar" userId="fbbf561fc1d5fd09" providerId="LiveId" clId="{A9962CAF-CB9E-434C-B147-34C00F5DEA0E}" dt="2023-04-26T11:10:53.187" v="244" actId="20577"/>
        <pc:sldMkLst>
          <pc:docMk/>
          <pc:sldMk cId="927639684" sldId="37979"/>
        </pc:sldMkLst>
        <pc:spChg chg="mod">
          <ac:chgData name="Anuj Kumar" userId="fbbf561fc1d5fd09" providerId="LiveId" clId="{A9962CAF-CB9E-434C-B147-34C00F5DEA0E}" dt="2023-04-26T11:10:53.187" v="244" actId="20577"/>
          <ac:spMkLst>
            <pc:docMk/>
            <pc:sldMk cId="927639684" sldId="37979"/>
            <ac:spMk id="10" creationId="{7A2A7EC3-852A-5A16-F0B5-3531D0D66745}"/>
          </ac:spMkLst>
        </pc:spChg>
      </pc:sldChg>
      <pc:sldChg chg="del">
        <pc:chgData name="Anuj Kumar" userId="fbbf561fc1d5fd09" providerId="LiveId" clId="{A9962CAF-CB9E-434C-B147-34C00F5DEA0E}" dt="2023-04-26T10:45:56.297" v="23" actId="47"/>
        <pc:sldMkLst>
          <pc:docMk/>
          <pc:sldMk cId="950175834" sldId="37979"/>
        </pc:sldMkLst>
      </pc:sldChg>
      <pc:sldChg chg="add del">
        <pc:chgData name="Anuj Kumar" userId="fbbf561fc1d5fd09" providerId="LiveId" clId="{A9962CAF-CB9E-434C-B147-34C00F5DEA0E}" dt="2023-04-26T11:07:39.921" v="152" actId="47"/>
        <pc:sldMkLst>
          <pc:docMk/>
          <pc:sldMk cId="3622524922" sldId="37979"/>
        </pc:sldMkLst>
      </pc:sldChg>
      <pc:sldChg chg="add del">
        <pc:chgData name="Anuj Kumar" userId="fbbf561fc1d5fd09" providerId="LiveId" clId="{A9962CAF-CB9E-434C-B147-34C00F5DEA0E}" dt="2023-04-26T11:07:39.921" v="152" actId="47"/>
        <pc:sldMkLst>
          <pc:docMk/>
          <pc:sldMk cId="150571361" sldId="37980"/>
        </pc:sldMkLst>
      </pc:sldChg>
      <pc:sldChg chg="del">
        <pc:chgData name="Anuj Kumar" userId="fbbf561fc1d5fd09" providerId="LiveId" clId="{A9962CAF-CB9E-434C-B147-34C00F5DEA0E}" dt="2023-04-26T10:45:56.297" v="23" actId="47"/>
        <pc:sldMkLst>
          <pc:docMk/>
          <pc:sldMk cId="1462240607" sldId="37980"/>
        </pc:sldMkLst>
      </pc:sldChg>
      <pc:sldChg chg="modSp add mod">
        <pc:chgData name="Anuj Kumar" userId="fbbf561fc1d5fd09" providerId="LiveId" clId="{A9962CAF-CB9E-434C-B147-34C00F5DEA0E}" dt="2023-04-26T11:10:56.355" v="248" actId="6549"/>
        <pc:sldMkLst>
          <pc:docMk/>
          <pc:sldMk cId="2761233774" sldId="37980"/>
        </pc:sldMkLst>
        <pc:spChg chg="mod">
          <ac:chgData name="Anuj Kumar" userId="fbbf561fc1d5fd09" providerId="LiveId" clId="{A9962CAF-CB9E-434C-B147-34C00F5DEA0E}" dt="2023-04-26T11:10:56.355" v="248" actId="6549"/>
          <ac:spMkLst>
            <pc:docMk/>
            <pc:sldMk cId="2761233774" sldId="37980"/>
            <ac:spMk id="10" creationId="{7A2A7EC3-852A-5A16-F0B5-3531D0D66745}"/>
          </ac:spMkLst>
        </pc:spChg>
      </pc:sldChg>
      <pc:sldChg chg="del">
        <pc:chgData name="Anuj Kumar" userId="fbbf561fc1d5fd09" providerId="LiveId" clId="{A9962CAF-CB9E-434C-B147-34C00F5DEA0E}" dt="2023-04-26T10:45:56.297" v="23" actId="47"/>
        <pc:sldMkLst>
          <pc:docMk/>
          <pc:sldMk cId="606884060" sldId="37981"/>
        </pc:sldMkLst>
      </pc:sldChg>
      <pc:sldChg chg="modSp add mod">
        <pc:chgData name="Anuj Kumar" userId="fbbf561fc1d5fd09" providerId="LiveId" clId="{A9962CAF-CB9E-434C-B147-34C00F5DEA0E}" dt="2023-04-26T11:11:02.997" v="256" actId="6549"/>
        <pc:sldMkLst>
          <pc:docMk/>
          <pc:sldMk cId="2249098469" sldId="37981"/>
        </pc:sldMkLst>
        <pc:spChg chg="mod">
          <ac:chgData name="Anuj Kumar" userId="fbbf561fc1d5fd09" providerId="LiveId" clId="{A9962CAF-CB9E-434C-B147-34C00F5DEA0E}" dt="2023-04-26T11:11:02.997" v="256" actId="6549"/>
          <ac:spMkLst>
            <pc:docMk/>
            <pc:sldMk cId="2249098469" sldId="37981"/>
            <ac:spMk id="10" creationId="{7A2A7EC3-852A-5A16-F0B5-3531D0D66745}"/>
          </ac:spMkLst>
        </pc:spChg>
      </pc:sldChg>
      <pc:sldChg chg="del">
        <pc:chgData name="Anuj Kumar" userId="fbbf561fc1d5fd09" providerId="LiveId" clId="{A9962CAF-CB9E-434C-B147-34C00F5DEA0E}" dt="2023-04-26T10:45:56.297" v="23" actId="47"/>
        <pc:sldMkLst>
          <pc:docMk/>
          <pc:sldMk cId="635364120" sldId="37982"/>
        </pc:sldMkLst>
      </pc:sldChg>
      <pc:sldChg chg="modSp add mod">
        <pc:chgData name="Anuj Kumar" userId="fbbf561fc1d5fd09" providerId="LiveId" clId="{A9962CAF-CB9E-434C-B147-34C00F5DEA0E}" dt="2023-04-26T11:17:13.317" v="264" actId="20577"/>
        <pc:sldMkLst>
          <pc:docMk/>
          <pc:sldMk cId="2570135018" sldId="37982"/>
        </pc:sldMkLst>
        <pc:spChg chg="mod">
          <ac:chgData name="Anuj Kumar" userId="fbbf561fc1d5fd09" providerId="LiveId" clId="{A9962CAF-CB9E-434C-B147-34C00F5DEA0E}" dt="2023-04-26T11:17:13.317" v="264" actId="20577"/>
          <ac:spMkLst>
            <pc:docMk/>
            <pc:sldMk cId="2570135018" sldId="37982"/>
            <ac:spMk id="10" creationId="{7A2A7EC3-852A-5A16-F0B5-3531D0D66745}"/>
          </ac:spMkLst>
        </pc:spChg>
      </pc:sldChg>
      <pc:sldChg chg="del">
        <pc:chgData name="Anuj Kumar" userId="fbbf561fc1d5fd09" providerId="LiveId" clId="{A9962CAF-CB9E-434C-B147-34C00F5DEA0E}" dt="2023-04-26T10:45:56.297" v="23" actId="47"/>
        <pc:sldMkLst>
          <pc:docMk/>
          <pc:sldMk cId="148676020" sldId="37983"/>
        </pc:sldMkLst>
      </pc:sldChg>
      <pc:sldChg chg="modSp add mod">
        <pc:chgData name="Anuj Kumar" userId="fbbf561fc1d5fd09" providerId="LiveId" clId="{A9962CAF-CB9E-434C-B147-34C00F5DEA0E}" dt="2023-04-26T11:17:16.214" v="267" actId="6549"/>
        <pc:sldMkLst>
          <pc:docMk/>
          <pc:sldMk cId="1903550929" sldId="37983"/>
        </pc:sldMkLst>
        <pc:spChg chg="mod">
          <ac:chgData name="Anuj Kumar" userId="fbbf561fc1d5fd09" providerId="LiveId" clId="{A9962CAF-CB9E-434C-B147-34C00F5DEA0E}" dt="2023-04-26T11:17:16.214" v="267" actId="6549"/>
          <ac:spMkLst>
            <pc:docMk/>
            <pc:sldMk cId="1903550929" sldId="37983"/>
            <ac:spMk id="10" creationId="{7A2A7EC3-852A-5A16-F0B5-3531D0D66745}"/>
          </ac:spMkLst>
        </pc:spChg>
      </pc:sldChg>
      <pc:sldChg chg="modSp add mod">
        <pc:chgData name="Anuj Kumar" userId="fbbf561fc1d5fd09" providerId="LiveId" clId="{A9962CAF-CB9E-434C-B147-34C00F5DEA0E}" dt="2023-04-26T11:17:20.494" v="274" actId="20577"/>
        <pc:sldMkLst>
          <pc:docMk/>
          <pc:sldMk cId="975055560" sldId="37984"/>
        </pc:sldMkLst>
        <pc:spChg chg="mod">
          <ac:chgData name="Anuj Kumar" userId="fbbf561fc1d5fd09" providerId="LiveId" clId="{A9962CAF-CB9E-434C-B147-34C00F5DEA0E}" dt="2023-04-26T11:17:20.494" v="274" actId="20577"/>
          <ac:spMkLst>
            <pc:docMk/>
            <pc:sldMk cId="975055560" sldId="37984"/>
            <ac:spMk id="10" creationId="{7A2A7EC3-852A-5A16-F0B5-3531D0D66745}"/>
          </ac:spMkLst>
        </pc:spChg>
      </pc:sldChg>
      <pc:sldChg chg="modSp add mod">
        <pc:chgData name="Anuj Kumar" userId="fbbf561fc1d5fd09" providerId="LiveId" clId="{A9962CAF-CB9E-434C-B147-34C00F5DEA0E}" dt="2023-04-26T11:17:27.554" v="277" actId="20577"/>
        <pc:sldMkLst>
          <pc:docMk/>
          <pc:sldMk cId="129617204" sldId="37985"/>
        </pc:sldMkLst>
        <pc:spChg chg="mod">
          <ac:chgData name="Anuj Kumar" userId="fbbf561fc1d5fd09" providerId="LiveId" clId="{A9962CAF-CB9E-434C-B147-34C00F5DEA0E}" dt="2023-04-26T11:17:27.554" v="277" actId="20577"/>
          <ac:spMkLst>
            <pc:docMk/>
            <pc:sldMk cId="129617204" sldId="37985"/>
            <ac:spMk id="10" creationId="{7A2A7EC3-852A-5A16-F0B5-3531D0D66745}"/>
          </ac:spMkLst>
        </pc:spChg>
      </pc:sldChg>
      <pc:sldChg chg="modSp add mod">
        <pc:chgData name="Anuj Kumar" userId="fbbf561fc1d5fd09" providerId="LiveId" clId="{A9962CAF-CB9E-434C-B147-34C00F5DEA0E}" dt="2023-04-26T11:17:29.984" v="280" actId="6549"/>
        <pc:sldMkLst>
          <pc:docMk/>
          <pc:sldMk cId="2046909197" sldId="37986"/>
        </pc:sldMkLst>
        <pc:spChg chg="mod">
          <ac:chgData name="Anuj Kumar" userId="fbbf561fc1d5fd09" providerId="LiveId" clId="{A9962CAF-CB9E-434C-B147-34C00F5DEA0E}" dt="2023-04-26T11:17:29.984" v="280" actId="6549"/>
          <ac:spMkLst>
            <pc:docMk/>
            <pc:sldMk cId="2046909197" sldId="37986"/>
            <ac:spMk id="10" creationId="{7A2A7EC3-852A-5A16-F0B5-3531D0D66745}"/>
          </ac:spMkLst>
        </pc:spChg>
      </pc:sldChg>
      <pc:sldChg chg="modSp add mod">
        <pc:chgData name="Anuj Kumar" userId="fbbf561fc1d5fd09" providerId="LiveId" clId="{A9962CAF-CB9E-434C-B147-34C00F5DEA0E}" dt="2023-04-26T11:17:32.591" v="281" actId="20577"/>
        <pc:sldMkLst>
          <pc:docMk/>
          <pc:sldMk cId="1625866607" sldId="37987"/>
        </pc:sldMkLst>
        <pc:spChg chg="mod">
          <ac:chgData name="Anuj Kumar" userId="fbbf561fc1d5fd09" providerId="LiveId" clId="{A9962CAF-CB9E-434C-B147-34C00F5DEA0E}" dt="2023-04-26T11:17:32.591" v="281" actId="20577"/>
          <ac:spMkLst>
            <pc:docMk/>
            <pc:sldMk cId="1625866607" sldId="37987"/>
            <ac:spMk id="10" creationId="{7A2A7EC3-852A-5A16-F0B5-3531D0D66745}"/>
          </ac:spMkLst>
        </pc:spChg>
      </pc:sldChg>
      <pc:sldChg chg="modSp add mod">
        <pc:chgData name="Anuj Kumar" userId="fbbf561fc1d5fd09" providerId="LiveId" clId="{A9962CAF-CB9E-434C-B147-34C00F5DEA0E}" dt="2023-04-26T11:17:35.084" v="285" actId="6549"/>
        <pc:sldMkLst>
          <pc:docMk/>
          <pc:sldMk cId="542978512" sldId="37988"/>
        </pc:sldMkLst>
        <pc:spChg chg="mod">
          <ac:chgData name="Anuj Kumar" userId="fbbf561fc1d5fd09" providerId="LiveId" clId="{A9962CAF-CB9E-434C-B147-34C00F5DEA0E}" dt="2023-04-26T11:17:35.084" v="285" actId="6549"/>
          <ac:spMkLst>
            <pc:docMk/>
            <pc:sldMk cId="542978512" sldId="37988"/>
            <ac:spMk id="10" creationId="{7A2A7EC3-852A-5A16-F0B5-3531D0D66745}"/>
          </ac:spMkLst>
        </pc:spChg>
      </pc:sldChg>
      <pc:sldChg chg="modSp add mod">
        <pc:chgData name="Anuj Kumar" userId="fbbf561fc1d5fd09" providerId="LiveId" clId="{A9962CAF-CB9E-434C-B147-34C00F5DEA0E}" dt="2023-04-26T11:17:38.096" v="289" actId="6549"/>
        <pc:sldMkLst>
          <pc:docMk/>
          <pc:sldMk cId="56955027" sldId="37989"/>
        </pc:sldMkLst>
        <pc:spChg chg="mod">
          <ac:chgData name="Anuj Kumar" userId="fbbf561fc1d5fd09" providerId="LiveId" clId="{A9962CAF-CB9E-434C-B147-34C00F5DEA0E}" dt="2023-04-26T11:17:38.096" v="289" actId="6549"/>
          <ac:spMkLst>
            <pc:docMk/>
            <pc:sldMk cId="56955027" sldId="37989"/>
            <ac:spMk id="10" creationId="{7A2A7EC3-852A-5A16-F0B5-3531D0D66745}"/>
          </ac:spMkLst>
        </pc:spChg>
      </pc:sldChg>
      <pc:sldChg chg="modSp add mod">
        <pc:chgData name="Anuj Kumar" userId="fbbf561fc1d5fd09" providerId="LiveId" clId="{A9962CAF-CB9E-434C-B147-34C00F5DEA0E}" dt="2023-04-26T11:17:42.258" v="293" actId="6549"/>
        <pc:sldMkLst>
          <pc:docMk/>
          <pc:sldMk cId="1074801867" sldId="37990"/>
        </pc:sldMkLst>
        <pc:spChg chg="mod">
          <ac:chgData name="Anuj Kumar" userId="fbbf561fc1d5fd09" providerId="LiveId" clId="{A9962CAF-CB9E-434C-B147-34C00F5DEA0E}" dt="2023-04-26T11:17:42.258" v="293" actId="6549"/>
          <ac:spMkLst>
            <pc:docMk/>
            <pc:sldMk cId="1074801867" sldId="37990"/>
            <ac:spMk id="10" creationId="{7A2A7EC3-852A-5A16-F0B5-3531D0D66745}"/>
          </ac:spMkLst>
        </pc:spChg>
      </pc:sldChg>
      <pc:sldChg chg="modSp add mod">
        <pc:chgData name="Anuj Kumar" userId="fbbf561fc1d5fd09" providerId="LiveId" clId="{A9962CAF-CB9E-434C-B147-34C00F5DEA0E}" dt="2023-04-26T11:17:45.378" v="297" actId="6549"/>
        <pc:sldMkLst>
          <pc:docMk/>
          <pc:sldMk cId="3245396829" sldId="37991"/>
        </pc:sldMkLst>
        <pc:spChg chg="mod">
          <ac:chgData name="Anuj Kumar" userId="fbbf561fc1d5fd09" providerId="LiveId" clId="{A9962CAF-CB9E-434C-B147-34C00F5DEA0E}" dt="2023-04-26T11:17:45.378" v="297" actId="6549"/>
          <ac:spMkLst>
            <pc:docMk/>
            <pc:sldMk cId="3245396829" sldId="37991"/>
            <ac:spMk id="10" creationId="{7A2A7EC3-852A-5A16-F0B5-3531D0D66745}"/>
          </ac:spMkLst>
        </pc:spChg>
      </pc:sldChg>
      <pc:sldChg chg="modSp add mod">
        <pc:chgData name="Anuj Kumar" userId="fbbf561fc1d5fd09" providerId="LiveId" clId="{A9962CAF-CB9E-434C-B147-34C00F5DEA0E}" dt="2023-04-26T11:17:48.629" v="300" actId="6549"/>
        <pc:sldMkLst>
          <pc:docMk/>
          <pc:sldMk cId="2291637369" sldId="37992"/>
        </pc:sldMkLst>
        <pc:spChg chg="mod">
          <ac:chgData name="Anuj Kumar" userId="fbbf561fc1d5fd09" providerId="LiveId" clId="{A9962CAF-CB9E-434C-B147-34C00F5DEA0E}" dt="2023-04-26T11:17:48.629" v="300" actId="6549"/>
          <ac:spMkLst>
            <pc:docMk/>
            <pc:sldMk cId="2291637369" sldId="37992"/>
            <ac:spMk id="10" creationId="{7A2A7EC3-852A-5A16-F0B5-3531D0D66745}"/>
          </ac:spMkLst>
        </pc:spChg>
      </pc:sldChg>
      <pc:sldChg chg="modSp add mod">
        <pc:chgData name="Anuj Kumar" userId="fbbf561fc1d5fd09" providerId="LiveId" clId="{A9962CAF-CB9E-434C-B147-34C00F5DEA0E}" dt="2023-04-26T11:17:51.495" v="303" actId="6549"/>
        <pc:sldMkLst>
          <pc:docMk/>
          <pc:sldMk cId="1403642549" sldId="37993"/>
        </pc:sldMkLst>
        <pc:spChg chg="mod">
          <ac:chgData name="Anuj Kumar" userId="fbbf561fc1d5fd09" providerId="LiveId" clId="{A9962CAF-CB9E-434C-B147-34C00F5DEA0E}" dt="2023-04-26T11:17:51.495" v="303" actId="6549"/>
          <ac:spMkLst>
            <pc:docMk/>
            <pc:sldMk cId="1403642549" sldId="37993"/>
            <ac:spMk id="10" creationId="{7A2A7EC3-852A-5A16-F0B5-3531D0D66745}"/>
          </ac:spMkLst>
        </pc:spChg>
      </pc:sldChg>
      <pc:sldChg chg="modSp add mod">
        <pc:chgData name="Anuj Kumar" userId="fbbf561fc1d5fd09" providerId="LiveId" clId="{A9962CAF-CB9E-434C-B147-34C00F5DEA0E}" dt="2023-04-26T11:17:56.962" v="308" actId="20577"/>
        <pc:sldMkLst>
          <pc:docMk/>
          <pc:sldMk cId="1029227214" sldId="37994"/>
        </pc:sldMkLst>
        <pc:spChg chg="mod">
          <ac:chgData name="Anuj Kumar" userId="fbbf561fc1d5fd09" providerId="LiveId" clId="{A9962CAF-CB9E-434C-B147-34C00F5DEA0E}" dt="2023-04-26T11:17:56.962" v="308" actId="20577"/>
          <ac:spMkLst>
            <pc:docMk/>
            <pc:sldMk cId="1029227214" sldId="37994"/>
            <ac:spMk id="10" creationId="{7A2A7EC3-852A-5A16-F0B5-3531D0D66745}"/>
          </ac:spMkLst>
        </pc:spChg>
      </pc:sldChg>
      <pc:sldChg chg="modSp add mod">
        <pc:chgData name="Anuj Kumar" userId="fbbf561fc1d5fd09" providerId="LiveId" clId="{A9962CAF-CB9E-434C-B147-34C00F5DEA0E}" dt="2023-04-26T11:18:03.888" v="311" actId="20577"/>
        <pc:sldMkLst>
          <pc:docMk/>
          <pc:sldMk cId="1506309171" sldId="37995"/>
        </pc:sldMkLst>
        <pc:spChg chg="mod">
          <ac:chgData name="Anuj Kumar" userId="fbbf561fc1d5fd09" providerId="LiveId" clId="{A9962CAF-CB9E-434C-B147-34C00F5DEA0E}" dt="2023-04-26T11:18:03.888" v="311" actId="20577"/>
          <ac:spMkLst>
            <pc:docMk/>
            <pc:sldMk cId="1506309171" sldId="37995"/>
            <ac:spMk id="10" creationId="{7A2A7EC3-852A-5A16-F0B5-3531D0D66745}"/>
          </ac:spMkLst>
        </pc:spChg>
      </pc:sldChg>
      <pc:sldChg chg="modSp add mod">
        <pc:chgData name="Anuj Kumar" userId="fbbf561fc1d5fd09" providerId="LiveId" clId="{A9962CAF-CB9E-434C-B147-34C00F5DEA0E}" dt="2023-04-26T11:18:06.474" v="312" actId="20577"/>
        <pc:sldMkLst>
          <pc:docMk/>
          <pc:sldMk cId="3146709850" sldId="37996"/>
        </pc:sldMkLst>
        <pc:spChg chg="mod">
          <ac:chgData name="Anuj Kumar" userId="fbbf561fc1d5fd09" providerId="LiveId" clId="{A9962CAF-CB9E-434C-B147-34C00F5DEA0E}" dt="2023-04-26T11:18:06.474" v="312" actId="20577"/>
          <ac:spMkLst>
            <pc:docMk/>
            <pc:sldMk cId="3146709850" sldId="37996"/>
            <ac:spMk id="10" creationId="{7A2A7EC3-852A-5A16-F0B5-3531D0D66745}"/>
          </ac:spMkLst>
        </pc:spChg>
      </pc:sldChg>
      <pc:sldChg chg="modSp add mod">
        <pc:chgData name="Anuj Kumar" userId="fbbf561fc1d5fd09" providerId="LiveId" clId="{A9962CAF-CB9E-434C-B147-34C00F5DEA0E}" dt="2023-04-26T11:18:11.200" v="316" actId="20577"/>
        <pc:sldMkLst>
          <pc:docMk/>
          <pc:sldMk cId="1633129775" sldId="37997"/>
        </pc:sldMkLst>
        <pc:spChg chg="mod">
          <ac:chgData name="Anuj Kumar" userId="fbbf561fc1d5fd09" providerId="LiveId" clId="{A9962CAF-CB9E-434C-B147-34C00F5DEA0E}" dt="2023-04-26T11:18:11.200" v="316" actId="20577"/>
          <ac:spMkLst>
            <pc:docMk/>
            <pc:sldMk cId="1633129775" sldId="37997"/>
            <ac:spMk id="10" creationId="{7A2A7EC3-852A-5A16-F0B5-3531D0D66745}"/>
          </ac:spMkLst>
        </pc:spChg>
      </pc:sldChg>
      <pc:sldChg chg="modSp add mod">
        <pc:chgData name="Anuj Kumar" userId="fbbf561fc1d5fd09" providerId="LiveId" clId="{A9962CAF-CB9E-434C-B147-34C00F5DEA0E}" dt="2023-04-26T11:18:14.447" v="320" actId="6549"/>
        <pc:sldMkLst>
          <pc:docMk/>
          <pc:sldMk cId="1994154302" sldId="37998"/>
        </pc:sldMkLst>
        <pc:spChg chg="mod">
          <ac:chgData name="Anuj Kumar" userId="fbbf561fc1d5fd09" providerId="LiveId" clId="{A9962CAF-CB9E-434C-B147-34C00F5DEA0E}" dt="2023-04-26T11:18:14.447" v="320" actId="6549"/>
          <ac:spMkLst>
            <pc:docMk/>
            <pc:sldMk cId="1994154302" sldId="37998"/>
            <ac:spMk id="10" creationId="{7A2A7EC3-852A-5A16-F0B5-3531D0D66745}"/>
          </ac:spMkLst>
        </pc:spChg>
      </pc:sldChg>
      <pc:sldChg chg="modSp add mod">
        <pc:chgData name="Anuj Kumar" userId="fbbf561fc1d5fd09" providerId="LiveId" clId="{A9962CAF-CB9E-434C-B147-34C00F5DEA0E}" dt="2023-04-26T11:18:17.682" v="324" actId="6549"/>
        <pc:sldMkLst>
          <pc:docMk/>
          <pc:sldMk cId="1530107030" sldId="37999"/>
        </pc:sldMkLst>
        <pc:spChg chg="mod">
          <ac:chgData name="Anuj Kumar" userId="fbbf561fc1d5fd09" providerId="LiveId" clId="{A9962CAF-CB9E-434C-B147-34C00F5DEA0E}" dt="2023-04-26T11:18:17.682" v="324" actId="6549"/>
          <ac:spMkLst>
            <pc:docMk/>
            <pc:sldMk cId="1530107030" sldId="37999"/>
            <ac:spMk id="10" creationId="{7A2A7EC3-852A-5A16-F0B5-3531D0D66745}"/>
          </ac:spMkLst>
        </pc:spChg>
      </pc:sldChg>
      <pc:sldChg chg="modSp add mod">
        <pc:chgData name="Anuj Kumar" userId="fbbf561fc1d5fd09" providerId="LiveId" clId="{A9962CAF-CB9E-434C-B147-34C00F5DEA0E}" dt="2023-04-26T11:18:20.788" v="328" actId="6549"/>
        <pc:sldMkLst>
          <pc:docMk/>
          <pc:sldMk cId="1264988343" sldId="38000"/>
        </pc:sldMkLst>
        <pc:spChg chg="mod">
          <ac:chgData name="Anuj Kumar" userId="fbbf561fc1d5fd09" providerId="LiveId" clId="{A9962CAF-CB9E-434C-B147-34C00F5DEA0E}" dt="2023-04-26T11:18:20.788" v="328" actId="6549"/>
          <ac:spMkLst>
            <pc:docMk/>
            <pc:sldMk cId="1264988343" sldId="38000"/>
            <ac:spMk id="10" creationId="{7A2A7EC3-852A-5A16-F0B5-3531D0D66745}"/>
          </ac:spMkLst>
        </pc:spChg>
      </pc:sldChg>
      <pc:sldChg chg="modSp add mod">
        <pc:chgData name="Anuj Kumar" userId="fbbf561fc1d5fd09" providerId="LiveId" clId="{A9962CAF-CB9E-434C-B147-34C00F5DEA0E}" dt="2023-04-26T11:18:23.875" v="332" actId="6549"/>
        <pc:sldMkLst>
          <pc:docMk/>
          <pc:sldMk cId="432117325" sldId="38001"/>
        </pc:sldMkLst>
        <pc:spChg chg="mod">
          <ac:chgData name="Anuj Kumar" userId="fbbf561fc1d5fd09" providerId="LiveId" clId="{A9962CAF-CB9E-434C-B147-34C00F5DEA0E}" dt="2023-04-26T11:18:23.875" v="332" actId="6549"/>
          <ac:spMkLst>
            <pc:docMk/>
            <pc:sldMk cId="432117325" sldId="38001"/>
            <ac:spMk id="10" creationId="{7A2A7EC3-852A-5A16-F0B5-3531D0D66745}"/>
          </ac:spMkLst>
        </pc:spChg>
      </pc:sldChg>
      <pc:sldChg chg="modSp add mod">
        <pc:chgData name="Anuj Kumar" userId="fbbf561fc1d5fd09" providerId="LiveId" clId="{A9962CAF-CB9E-434C-B147-34C00F5DEA0E}" dt="2023-04-26T11:18:27.663" v="335" actId="20577"/>
        <pc:sldMkLst>
          <pc:docMk/>
          <pc:sldMk cId="2262777661" sldId="38002"/>
        </pc:sldMkLst>
        <pc:spChg chg="mod">
          <ac:chgData name="Anuj Kumar" userId="fbbf561fc1d5fd09" providerId="LiveId" clId="{A9962CAF-CB9E-434C-B147-34C00F5DEA0E}" dt="2023-04-26T11:18:27.663" v="335" actId="20577"/>
          <ac:spMkLst>
            <pc:docMk/>
            <pc:sldMk cId="2262777661" sldId="38002"/>
            <ac:spMk id="10" creationId="{7A2A7EC3-852A-5A16-F0B5-3531D0D66745}"/>
          </ac:spMkLst>
        </pc:spChg>
      </pc:sldChg>
      <pc:sldChg chg="modSp add mod">
        <pc:chgData name="Anuj Kumar" userId="fbbf561fc1d5fd09" providerId="LiveId" clId="{A9962CAF-CB9E-434C-B147-34C00F5DEA0E}" dt="2023-04-26T11:18:33.009" v="338" actId="6549"/>
        <pc:sldMkLst>
          <pc:docMk/>
          <pc:sldMk cId="3782527622" sldId="38003"/>
        </pc:sldMkLst>
        <pc:spChg chg="mod">
          <ac:chgData name="Anuj Kumar" userId="fbbf561fc1d5fd09" providerId="LiveId" clId="{A9962CAF-CB9E-434C-B147-34C00F5DEA0E}" dt="2023-04-26T11:18:33.009" v="338" actId="6549"/>
          <ac:spMkLst>
            <pc:docMk/>
            <pc:sldMk cId="3782527622" sldId="38003"/>
            <ac:spMk id="10" creationId="{7A2A7EC3-852A-5A16-F0B5-3531D0D66745}"/>
          </ac:spMkLst>
        </pc:spChg>
      </pc:sldChg>
      <pc:sldChg chg="modSp add mod">
        <pc:chgData name="Anuj Kumar" userId="fbbf561fc1d5fd09" providerId="LiveId" clId="{A9962CAF-CB9E-434C-B147-34C00F5DEA0E}" dt="2023-04-26T11:18:36.305" v="342" actId="20577"/>
        <pc:sldMkLst>
          <pc:docMk/>
          <pc:sldMk cId="155651423" sldId="38004"/>
        </pc:sldMkLst>
        <pc:spChg chg="mod">
          <ac:chgData name="Anuj Kumar" userId="fbbf561fc1d5fd09" providerId="LiveId" clId="{A9962CAF-CB9E-434C-B147-34C00F5DEA0E}" dt="2023-04-26T11:18:36.305" v="342" actId="20577"/>
          <ac:spMkLst>
            <pc:docMk/>
            <pc:sldMk cId="155651423" sldId="38004"/>
            <ac:spMk id="10" creationId="{7A2A7EC3-852A-5A16-F0B5-3531D0D66745}"/>
          </ac:spMkLst>
        </pc:spChg>
      </pc:sldChg>
      <pc:sldChg chg="modSp add mod">
        <pc:chgData name="Anuj Kumar" userId="fbbf561fc1d5fd09" providerId="LiveId" clId="{A9962CAF-CB9E-434C-B147-34C00F5DEA0E}" dt="2023-04-26T11:18:42.317" v="346" actId="20577"/>
        <pc:sldMkLst>
          <pc:docMk/>
          <pc:sldMk cId="3027865376" sldId="38005"/>
        </pc:sldMkLst>
        <pc:spChg chg="mod">
          <ac:chgData name="Anuj Kumar" userId="fbbf561fc1d5fd09" providerId="LiveId" clId="{A9962CAF-CB9E-434C-B147-34C00F5DEA0E}" dt="2023-04-26T11:18:42.317" v="346" actId="20577"/>
          <ac:spMkLst>
            <pc:docMk/>
            <pc:sldMk cId="3027865376" sldId="38005"/>
            <ac:spMk id="10" creationId="{7A2A7EC3-852A-5A16-F0B5-3531D0D66745}"/>
          </ac:spMkLst>
        </pc:spChg>
      </pc:sldChg>
      <pc:sldChg chg="modSp add mod">
        <pc:chgData name="Anuj Kumar" userId="fbbf561fc1d5fd09" providerId="LiveId" clId="{A9962CAF-CB9E-434C-B147-34C00F5DEA0E}" dt="2023-04-26T11:18:45.506" v="350" actId="20577"/>
        <pc:sldMkLst>
          <pc:docMk/>
          <pc:sldMk cId="451025869" sldId="38006"/>
        </pc:sldMkLst>
        <pc:spChg chg="mod">
          <ac:chgData name="Anuj Kumar" userId="fbbf561fc1d5fd09" providerId="LiveId" clId="{A9962CAF-CB9E-434C-B147-34C00F5DEA0E}" dt="2023-04-26T11:18:45.506" v="350" actId="20577"/>
          <ac:spMkLst>
            <pc:docMk/>
            <pc:sldMk cId="451025869" sldId="38006"/>
            <ac:spMk id="10" creationId="{7A2A7EC3-852A-5A16-F0B5-3531D0D66745}"/>
          </ac:spMkLst>
        </pc:spChg>
      </pc:sldChg>
      <pc:sldChg chg="modSp add mod">
        <pc:chgData name="Anuj Kumar" userId="fbbf561fc1d5fd09" providerId="LiveId" clId="{A9962CAF-CB9E-434C-B147-34C00F5DEA0E}" dt="2023-04-26T11:18:48.844" v="354" actId="20577"/>
        <pc:sldMkLst>
          <pc:docMk/>
          <pc:sldMk cId="2455545957" sldId="38007"/>
        </pc:sldMkLst>
        <pc:spChg chg="mod">
          <ac:chgData name="Anuj Kumar" userId="fbbf561fc1d5fd09" providerId="LiveId" clId="{A9962CAF-CB9E-434C-B147-34C00F5DEA0E}" dt="2023-04-26T11:18:48.844" v="354" actId="20577"/>
          <ac:spMkLst>
            <pc:docMk/>
            <pc:sldMk cId="2455545957" sldId="38007"/>
            <ac:spMk id="10" creationId="{7A2A7EC3-852A-5A16-F0B5-3531D0D66745}"/>
          </ac:spMkLst>
        </pc:spChg>
      </pc:sldChg>
      <pc:sldChg chg="modSp add mod">
        <pc:chgData name="Anuj Kumar" userId="fbbf561fc1d5fd09" providerId="LiveId" clId="{A9962CAF-CB9E-434C-B147-34C00F5DEA0E}" dt="2023-04-26T11:18:53.315" v="358" actId="20577"/>
        <pc:sldMkLst>
          <pc:docMk/>
          <pc:sldMk cId="2514343990" sldId="38008"/>
        </pc:sldMkLst>
        <pc:spChg chg="mod">
          <ac:chgData name="Anuj Kumar" userId="fbbf561fc1d5fd09" providerId="LiveId" clId="{A9962CAF-CB9E-434C-B147-34C00F5DEA0E}" dt="2023-04-26T11:18:53.315" v="358" actId="20577"/>
          <ac:spMkLst>
            <pc:docMk/>
            <pc:sldMk cId="2514343990" sldId="38008"/>
            <ac:spMk id="10" creationId="{7A2A7EC3-852A-5A16-F0B5-3531D0D66745}"/>
          </ac:spMkLst>
        </pc:spChg>
      </pc:sldChg>
      <pc:sldChg chg="modSp add mod">
        <pc:chgData name="Anuj Kumar" userId="fbbf561fc1d5fd09" providerId="LiveId" clId="{A9962CAF-CB9E-434C-B147-34C00F5DEA0E}" dt="2023-04-26T11:18:57.295" v="362" actId="20577"/>
        <pc:sldMkLst>
          <pc:docMk/>
          <pc:sldMk cId="3699468032" sldId="38009"/>
        </pc:sldMkLst>
        <pc:spChg chg="mod">
          <ac:chgData name="Anuj Kumar" userId="fbbf561fc1d5fd09" providerId="LiveId" clId="{A9962CAF-CB9E-434C-B147-34C00F5DEA0E}" dt="2023-04-26T11:18:57.295" v="362" actId="20577"/>
          <ac:spMkLst>
            <pc:docMk/>
            <pc:sldMk cId="3699468032" sldId="38009"/>
            <ac:spMk id="10" creationId="{7A2A7EC3-852A-5A16-F0B5-3531D0D66745}"/>
          </ac:spMkLst>
        </pc:spChg>
      </pc:sldChg>
      <pc:sldChg chg="modSp add mod">
        <pc:chgData name="Anuj Kumar" userId="fbbf561fc1d5fd09" providerId="LiveId" clId="{A9962CAF-CB9E-434C-B147-34C00F5DEA0E}" dt="2023-04-26T11:19:01.955" v="363" actId="20577"/>
        <pc:sldMkLst>
          <pc:docMk/>
          <pc:sldMk cId="2676573740" sldId="38010"/>
        </pc:sldMkLst>
        <pc:spChg chg="mod">
          <ac:chgData name="Anuj Kumar" userId="fbbf561fc1d5fd09" providerId="LiveId" clId="{A9962CAF-CB9E-434C-B147-34C00F5DEA0E}" dt="2023-04-26T11:19:01.955" v="363" actId="20577"/>
          <ac:spMkLst>
            <pc:docMk/>
            <pc:sldMk cId="2676573740" sldId="38010"/>
            <ac:spMk id="10" creationId="{7A2A7EC3-852A-5A16-F0B5-3531D0D66745}"/>
          </ac:spMkLst>
        </pc:spChg>
      </pc:sldChg>
      <pc:sldChg chg="modSp add mod">
        <pc:chgData name="Anuj Kumar" userId="fbbf561fc1d5fd09" providerId="LiveId" clId="{A9962CAF-CB9E-434C-B147-34C00F5DEA0E}" dt="2023-04-26T11:19:06.722" v="368" actId="20577"/>
        <pc:sldMkLst>
          <pc:docMk/>
          <pc:sldMk cId="2943485429" sldId="38011"/>
        </pc:sldMkLst>
        <pc:spChg chg="mod">
          <ac:chgData name="Anuj Kumar" userId="fbbf561fc1d5fd09" providerId="LiveId" clId="{A9962CAF-CB9E-434C-B147-34C00F5DEA0E}" dt="2023-04-26T11:19:06.722" v="368" actId="20577"/>
          <ac:spMkLst>
            <pc:docMk/>
            <pc:sldMk cId="2943485429" sldId="38011"/>
            <ac:spMk id="10" creationId="{7A2A7EC3-852A-5A16-F0B5-3531D0D66745}"/>
          </ac:spMkLst>
        </pc:spChg>
      </pc:sldChg>
      <pc:sldChg chg="modSp add mod">
        <pc:chgData name="Anuj Kumar" userId="fbbf561fc1d5fd09" providerId="LiveId" clId="{A9962CAF-CB9E-434C-B147-34C00F5DEA0E}" dt="2023-04-26T11:19:12.063" v="373" actId="6549"/>
        <pc:sldMkLst>
          <pc:docMk/>
          <pc:sldMk cId="1268573683" sldId="38012"/>
        </pc:sldMkLst>
        <pc:spChg chg="mod">
          <ac:chgData name="Anuj Kumar" userId="fbbf561fc1d5fd09" providerId="LiveId" clId="{A9962CAF-CB9E-434C-B147-34C00F5DEA0E}" dt="2023-04-26T11:19:12.063" v="373" actId="6549"/>
          <ac:spMkLst>
            <pc:docMk/>
            <pc:sldMk cId="1268573683" sldId="38012"/>
            <ac:spMk id="10" creationId="{7A2A7EC3-852A-5A16-F0B5-3531D0D66745}"/>
          </ac:spMkLst>
        </pc:spChg>
      </pc:sldChg>
      <pc:sldChg chg="modSp add mod">
        <pc:chgData name="Anuj Kumar" userId="fbbf561fc1d5fd09" providerId="LiveId" clId="{A9962CAF-CB9E-434C-B147-34C00F5DEA0E}" dt="2023-04-26T11:19:16.033" v="376" actId="20577"/>
        <pc:sldMkLst>
          <pc:docMk/>
          <pc:sldMk cId="3476852509" sldId="38013"/>
        </pc:sldMkLst>
        <pc:spChg chg="mod">
          <ac:chgData name="Anuj Kumar" userId="fbbf561fc1d5fd09" providerId="LiveId" clId="{A9962CAF-CB9E-434C-B147-34C00F5DEA0E}" dt="2023-04-26T11:19:16.033" v="376" actId="20577"/>
          <ac:spMkLst>
            <pc:docMk/>
            <pc:sldMk cId="3476852509" sldId="38013"/>
            <ac:spMk id="10" creationId="{7A2A7EC3-852A-5A16-F0B5-3531D0D66745}"/>
          </ac:spMkLst>
        </pc:spChg>
      </pc:sldChg>
    </pc:docChg>
  </pc:docChgLst>
  <pc:docChgLst>
    <pc:chgData name="Anuj Kumar" userId="fbbf561fc1d5fd09" providerId="LiveId" clId="{F3BC991D-3BD7-4547-83B4-586B46488EF5}"/>
    <pc:docChg chg="undo custSel addSld delSld modSld">
      <pc:chgData name="Anuj Kumar" userId="fbbf561fc1d5fd09" providerId="LiveId" clId="{F3BC991D-3BD7-4547-83B4-586B46488EF5}" dt="2023-04-18T14:15:17.467" v="6141"/>
      <pc:docMkLst>
        <pc:docMk/>
      </pc:docMkLst>
      <pc:sldChg chg="addSp delSp modSp mod">
        <pc:chgData name="Anuj Kumar" userId="fbbf561fc1d5fd09" providerId="LiveId" clId="{F3BC991D-3BD7-4547-83B4-586B46488EF5}" dt="2023-04-18T14:14:53.585" v="6140" actId="1076"/>
        <pc:sldMkLst>
          <pc:docMk/>
          <pc:sldMk cId="1862188659" sldId="33269"/>
        </pc:sldMkLst>
        <pc:picChg chg="add mod">
          <ac:chgData name="Anuj Kumar" userId="fbbf561fc1d5fd09" providerId="LiveId" clId="{F3BC991D-3BD7-4547-83B4-586B46488EF5}" dt="2023-04-18T14:14:53.585" v="6140" actId="1076"/>
          <ac:picMkLst>
            <pc:docMk/>
            <pc:sldMk cId="1862188659" sldId="33269"/>
            <ac:picMk id="2" creationId="{FB89D3EA-1E5B-9D5A-8A11-6702E777072B}"/>
          </ac:picMkLst>
        </pc:picChg>
        <pc:picChg chg="del">
          <ac:chgData name="Anuj Kumar" userId="fbbf561fc1d5fd09" providerId="LiveId" clId="{F3BC991D-3BD7-4547-83B4-586B46488EF5}" dt="2023-04-18T14:14:49.106" v="6137" actId="478"/>
          <ac:picMkLst>
            <pc:docMk/>
            <pc:sldMk cId="1862188659" sldId="33269"/>
            <ac:picMk id="3" creationId="{7E24B9B7-2D5B-2992-0A53-3E8403048EC6}"/>
          </ac:picMkLst>
        </pc:picChg>
      </pc:sldChg>
      <pc:sldChg chg="modSp mod modAnim">
        <pc:chgData name="Anuj Kumar" userId="fbbf561fc1d5fd09" providerId="LiveId" clId="{F3BC991D-3BD7-4547-83B4-586B46488EF5}" dt="2023-04-18T11:59:57.629" v="302" actId="20577"/>
        <pc:sldMkLst>
          <pc:docMk/>
          <pc:sldMk cId="1022521700" sldId="35627"/>
        </pc:sldMkLst>
        <pc:spChg chg="mod">
          <ac:chgData name="Anuj Kumar" userId="fbbf561fc1d5fd09" providerId="LiveId" clId="{F3BC991D-3BD7-4547-83B4-586B46488EF5}" dt="2023-04-18T11:59:57.629" v="302" actId="20577"/>
          <ac:spMkLst>
            <pc:docMk/>
            <pc:sldMk cId="1022521700" sldId="35627"/>
            <ac:spMk id="3" creationId="{67EB1CA5-E6B0-1E53-5C8F-9568D9A39227}"/>
          </ac:spMkLst>
        </pc:spChg>
        <pc:spChg chg="mod">
          <ac:chgData name="Anuj Kumar" userId="fbbf561fc1d5fd09" providerId="LiveId" clId="{F3BC991D-3BD7-4547-83B4-586B46488EF5}" dt="2023-04-18T11:59:52.755" v="298" actId="20577"/>
          <ac:spMkLst>
            <pc:docMk/>
            <pc:sldMk cId="1022521700" sldId="35627"/>
            <ac:spMk id="10" creationId="{7A2A7EC3-852A-5A16-F0B5-3531D0D66745}"/>
          </ac:spMkLst>
        </pc:spChg>
      </pc:sldChg>
      <pc:sldChg chg="addSp delSp modSp">
        <pc:chgData name="Anuj Kumar" userId="fbbf561fc1d5fd09" providerId="LiveId" clId="{F3BC991D-3BD7-4547-83B4-586B46488EF5}" dt="2023-04-18T11:58:56.834" v="233" actId="1076"/>
        <pc:sldMkLst>
          <pc:docMk/>
          <pc:sldMk cId="1102545028" sldId="35628"/>
        </pc:sldMkLst>
        <pc:picChg chg="add mod">
          <ac:chgData name="Anuj Kumar" userId="fbbf561fc1d5fd09" providerId="LiveId" clId="{F3BC991D-3BD7-4547-83B4-586B46488EF5}" dt="2023-04-18T11:58:56.834" v="233" actId="1076"/>
          <ac:picMkLst>
            <pc:docMk/>
            <pc:sldMk cId="1102545028" sldId="35628"/>
            <ac:picMk id="3" creationId="{C27768A6-B00C-745F-DC5E-CC14B9287FCC}"/>
          </ac:picMkLst>
        </pc:picChg>
        <pc:picChg chg="del">
          <ac:chgData name="Anuj Kumar" userId="fbbf561fc1d5fd09" providerId="LiveId" clId="{F3BC991D-3BD7-4547-83B4-586B46488EF5}" dt="2023-04-18T11:58:52.056" v="230" actId="478"/>
          <ac:picMkLst>
            <pc:docMk/>
            <pc:sldMk cId="1102545028" sldId="35628"/>
            <ac:picMk id="1026" creationId="{23F9079F-B7B8-819A-9D41-7C081A005D4D}"/>
          </ac:picMkLst>
        </pc:picChg>
      </pc:sldChg>
      <pc:sldChg chg="modSp mod">
        <pc:chgData name="Anuj Kumar" userId="fbbf561fc1d5fd09" providerId="LiveId" clId="{F3BC991D-3BD7-4547-83B4-586B46488EF5}" dt="2023-04-18T13:52:17.728" v="4393" actId="20577"/>
        <pc:sldMkLst>
          <pc:docMk/>
          <pc:sldMk cId="2627812795" sldId="36047"/>
        </pc:sldMkLst>
        <pc:spChg chg="mod">
          <ac:chgData name="Anuj Kumar" userId="fbbf561fc1d5fd09" providerId="LiveId" clId="{F3BC991D-3BD7-4547-83B4-586B46488EF5}" dt="2023-04-18T13:52:17.728" v="4393" actId="20577"/>
          <ac:spMkLst>
            <pc:docMk/>
            <pc:sldMk cId="2627812795" sldId="36047"/>
            <ac:spMk id="7" creationId="{00000000-0000-0000-0000-000000000000}"/>
          </ac:spMkLst>
        </pc:spChg>
      </pc:sldChg>
      <pc:sldChg chg="modSp mod">
        <pc:chgData name="Anuj Kumar" userId="fbbf561fc1d5fd09" providerId="LiveId" clId="{F3BC991D-3BD7-4547-83B4-586B46488EF5}" dt="2023-04-18T14:14:29.040" v="6136" actId="20577"/>
        <pc:sldMkLst>
          <pc:docMk/>
          <pc:sldMk cId="312246105" sldId="37430"/>
        </pc:sldMkLst>
        <pc:spChg chg="mod">
          <ac:chgData name="Anuj Kumar" userId="fbbf561fc1d5fd09" providerId="LiveId" clId="{F3BC991D-3BD7-4547-83B4-586B46488EF5}" dt="2023-04-18T14:14:29.040" v="6136" actId="20577"/>
          <ac:spMkLst>
            <pc:docMk/>
            <pc:sldMk cId="312246105" sldId="37430"/>
            <ac:spMk id="7" creationId="{00000000-0000-0000-0000-000000000000}"/>
          </ac:spMkLst>
        </pc:spChg>
      </pc:sldChg>
      <pc:sldChg chg="modSp mod">
        <pc:chgData name="Anuj Kumar" userId="fbbf561fc1d5fd09" providerId="LiveId" clId="{F3BC991D-3BD7-4547-83B4-586B46488EF5}" dt="2023-04-18T12:01:42.306" v="486" actId="20577"/>
        <pc:sldMkLst>
          <pc:docMk/>
          <pc:sldMk cId="4120686506" sldId="37549"/>
        </pc:sldMkLst>
        <pc:spChg chg="mod">
          <ac:chgData name="Anuj Kumar" userId="fbbf561fc1d5fd09" providerId="LiveId" clId="{F3BC991D-3BD7-4547-83B4-586B46488EF5}" dt="2023-04-18T12:01:42.306" v="486" actId="20577"/>
          <ac:spMkLst>
            <pc:docMk/>
            <pc:sldMk cId="4120686506" sldId="37549"/>
            <ac:spMk id="10" creationId="{7A2A7EC3-852A-5A16-F0B5-3531D0D66745}"/>
          </ac:spMkLst>
        </pc:spChg>
      </pc:sldChg>
      <pc:sldChg chg="addSp delSp modSp">
        <pc:chgData name="Anuj Kumar" userId="fbbf561fc1d5fd09" providerId="LiveId" clId="{F3BC991D-3BD7-4547-83B4-586B46488EF5}" dt="2023-04-18T12:01:58.776" v="490" actId="1076"/>
        <pc:sldMkLst>
          <pc:docMk/>
          <pc:sldMk cId="1864463217" sldId="37550"/>
        </pc:sldMkLst>
        <pc:picChg chg="add mod">
          <ac:chgData name="Anuj Kumar" userId="fbbf561fc1d5fd09" providerId="LiveId" clId="{F3BC991D-3BD7-4547-83B4-586B46488EF5}" dt="2023-04-18T12:01:58.776" v="490" actId="1076"/>
          <ac:picMkLst>
            <pc:docMk/>
            <pc:sldMk cId="1864463217" sldId="37550"/>
            <ac:picMk id="3" creationId="{7D42F5F0-7F77-5EC1-D7F5-F5690AD49A90}"/>
          </ac:picMkLst>
        </pc:picChg>
        <pc:picChg chg="del">
          <ac:chgData name="Anuj Kumar" userId="fbbf561fc1d5fd09" providerId="LiveId" clId="{F3BC991D-3BD7-4547-83B4-586B46488EF5}" dt="2023-04-18T12:01:54.275" v="487" actId="478"/>
          <ac:picMkLst>
            <pc:docMk/>
            <pc:sldMk cId="1864463217" sldId="37550"/>
            <ac:picMk id="2050" creationId="{4BC992FF-D742-1A33-745D-B1262B1CAD96}"/>
          </ac:picMkLst>
        </pc:picChg>
      </pc:sldChg>
      <pc:sldChg chg="modSp mod">
        <pc:chgData name="Anuj Kumar" userId="fbbf561fc1d5fd09" providerId="LiveId" clId="{F3BC991D-3BD7-4547-83B4-586B46488EF5}" dt="2023-04-18T13:59:22.823" v="4824"/>
        <pc:sldMkLst>
          <pc:docMk/>
          <pc:sldMk cId="3441178834" sldId="37551"/>
        </pc:sldMkLst>
        <pc:spChg chg="mod">
          <ac:chgData name="Anuj Kumar" userId="fbbf561fc1d5fd09" providerId="LiveId" clId="{F3BC991D-3BD7-4547-83B4-586B46488EF5}" dt="2023-04-18T13:59:22.823" v="4824"/>
          <ac:spMkLst>
            <pc:docMk/>
            <pc:sldMk cId="3441178834" sldId="37551"/>
            <ac:spMk id="7" creationId="{00000000-0000-0000-0000-000000000000}"/>
          </ac:spMkLst>
        </pc:spChg>
      </pc:sldChg>
      <pc:sldChg chg="modSp mod">
        <pc:chgData name="Anuj Kumar" userId="fbbf561fc1d5fd09" providerId="LiveId" clId="{F3BC991D-3BD7-4547-83B4-586B46488EF5}" dt="2023-04-18T12:04:16.396" v="819" actId="20577"/>
        <pc:sldMkLst>
          <pc:docMk/>
          <pc:sldMk cId="361981074" sldId="37553"/>
        </pc:sldMkLst>
        <pc:spChg chg="mod">
          <ac:chgData name="Anuj Kumar" userId="fbbf561fc1d5fd09" providerId="LiveId" clId="{F3BC991D-3BD7-4547-83B4-586B46488EF5}" dt="2023-04-18T12:04:16.396" v="819" actId="20577"/>
          <ac:spMkLst>
            <pc:docMk/>
            <pc:sldMk cId="361981074" sldId="37553"/>
            <ac:spMk id="3" creationId="{67EB1CA5-E6B0-1E53-5C8F-9568D9A39227}"/>
          </ac:spMkLst>
        </pc:spChg>
        <pc:spChg chg="mod">
          <ac:chgData name="Anuj Kumar" userId="fbbf561fc1d5fd09" providerId="LiveId" clId="{F3BC991D-3BD7-4547-83B4-586B46488EF5}" dt="2023-04-18T12:04:10.980" v="818" actId="20577"/>
          <ac:spMkLst>
            <pc:docMk/>
            <pc:sldMk cId="361981074" sldId="37553"/>
            <ac:spMk id="10" creationId="{7A2A7EC3-852A-5A16-F0B5-3531D0D66745}"/>
          </ac:spMkLst>
        </pc:spChg>
      </pc:sldChg>
      <pc:sldChg chg="addSp delSp modSp">
        <pc:chgData name="Anuj Kumar" userId="fbbf561fc1d5fd09" providerId="LiveId" clId="{F3BC991D-3BD7-4547-83B4-586B46488EF5}" dt="2023-04-18T12:04:41.153" v="823" actId="1076"/>
        <pc:sldMkLst>
          <pc:docMk/>
          <pc:sldMk cId="3130902081" sldId="37554"/>
        </pc:sldMkLst>
        <pc:picChg chg="add mod">
          <ac:chgData name="Anuj Kumar" userId="fbbf561fc1d5fd09" providerId="LiveId" clId="{F3BC991D-3BD7-4547-83B4-586B46488EF5}" dt="2023-04-18T12:04:41.153" v="823" actId="1076"/>
          <ac:picMkLst>
            <pc:docMk/>
            <pc:sldMk cId="3130902081" sldId="37554"/>
            <ac:picMk id="3" creationId="{D3E1E075-8C51-F8BC-F2A2-F6E59815C369}"/>
          </ac:picMkLst>
        </pc:picChg>
        <pc:picChg chg="del">
          <ac:chgData name="Anuj Kumar" userId="fbbf561fc1d5fd09" providerId="LiveId" clId="{F3BC991D-3BD7-4547-83B4-586B46488EF5}" dt="2023-04-18T12:04:35.011" v="820" actId="478"/>
          <ac:picMkLst>
            <pc:docMk/>
            <pc:sldMk cId="3130902081" sldId="37554"/>
            <ac:picMk id="3074" creationId="{92ED628F-25EC-C2A2-5EEE-58713B2B3755}"/>
          </ac:picMkLst>
        </pc:picChg>
      </pc:sldChg>
      <pc:sldChg chg="modSp mod">
        <pc:chgData name="Anuj Kumar" userId="fbbf561fc1d5fd09" providerId="LiveId" clId="{F3BC991D-3BD7-4547-83B4-586B46488EF5}" dt="2023-04-18T13:57:19.733" v="4653" actId="20577"/>
        <pc:sldMkLst>
          <pc:docMk/>
          <pc:sldMk cId="916308272" sldId="37555"/>
        </pc:sldMkLst>
        <pc:spChg chg="mod">
          <ac:chgData name="Anuj Kumar" userId="fbbf561fc1d5fd09" providerId="LiveId" clId="{F3BC991D-3BD7-4547-83B4-586B46488EF5}" dt="2023-04-18T13:57:19.733" v="4653" actId="20577"/>
          <ac:spMkLst>
            <pc:docMk/>
            <pc:sldMk cId="916308272" sldId="37555"/>
            <ac:spMk id="7" creationId="{00000000-0000-0000-0000-000000000000}"/>
          </ac:spMkLst>
        </pc:spChg>
      </pc:sldChg>
      <pc:sldChg chg="modSp mod modAnim">
        <pc:chgData name="Anuj Kumar" userId="fbbf561fc1d5fd09" providerId="LiveId" clId="{F3BC991D-3BD7-4547-83B4-586B46488EF5}" dt="2023-04-18T12:08:37.405" v="1081" actId="20577"/>
        <pc:sldMkLst>
          <pc:docMk/>
          <pc:sldMk cId="1902798437" sldId="37556"/>
        </pc:sldMkLst>
        <pc:spChg chg="mod">
          <ac:chgData name="Anuj Kumar" userId="fbbf561fc1d5fd09" providerId="LiveId" clId="{F3BC991D-3BD7-4547-83B4-586B46488EF5}" dt="2023-04-18T12:08:37.405" v="1081" actId="20577"/>
          <ac:spMkLst>
            <pc:docMk/>
            <pc:sldMk cId="1902798437" sldId="37556"/>
            <ac:spMk id="3" creationId="{67EB1CA5-E6B0-1E53-5C8F-9568D9A39227}"/>
          </ac:spMkLst>
        </pc:spChg>
        <pc:spChg chg="mod">
          <ac:chgData name="Anuj Kumar" userId="fbbf561fc1d5fd09" providerId="LiveId" clId="{F3BC991D-3BD7-4547-83B4-586B46488EF5}" dt="2023-04-18T12:08:34.189" v="1077" actId="20577"/>
          <ac:spMkLst>
            <pc:docMk/>
            <pc:sldMk cId="1902798437" sldId="37556"/>
            <ac:spMk id="10" creationId="{7A2A7EC3-852A-5A16-F0B5-3531D0D66745}"/>
          </ac:spMkLst>
        </pc:spChg>
      </pc:sldChg>
      <pc:sldChg chg="addSp delSp modSp">
        <pc:chgData name="Anuj Kumar" userId="fbbf561fc1d5fd09" providerId="LiveId" clId="{F3BC991D-3BD7-4547-83B4-586B46488EF5}" dt="2023-04-18T12:05:49.556" v="1043" actId="1076"/>
        <pc:sldMkLst>
          <pc:docMk/>
          <pc:sldMk cId="3813854865" sldId="37557"/>
        </pc:sldMkLst>
        <pc:picChg chg="add mod">
          <ac:chgData name="Anuj Kumar" userId="fbbf561fc1d5fd09" providerId="LiveId" clId="{F3BC991D-3BD7-4547-83B4-586B46488EF5}" dt="2023-04-18T12:05:49.556" v="1043" actId="1076"/>
          <ac:picMkLst>
            <pc:docMk/>
            <pc:sldMk cId="3813854865" sldId="37557"/>
            <ac:picMk id="3" creationId="{74DEA6BB-284A-4B36-B22A-DC512CFAB0A7}"/>
          </ac:picMkLst>
        </pc:picChg>
        <pc:picChg chg="del">
          <ac:chgData name="Anuj Kumar" userId="fbbf561fc1d5fd09" providerId="LiveId" clId="{F3BC991D-3BD7-4547-83B4-586B46488EF5}" dt="2023-04-18T12:05:45.573" v="1040" actId="478"/>
          <ac:picMkLst>
            <pc:docMk/>
            <pc:sldMk cId="3813854865" sldId="37557"/>
            <ac:picMk id="4098" creationId="{0C5D3766-3CAA-71A5-A83B-7A5CB04CDEAA}"/>
          </ac:picMkLst>
        </pc:picChg>
      </pc:sldChg>
      <pc:sldChg chg="modSp mod">
        <pc:chgData name="Anuj Kumar" userId="fbbf561fc1d5fd09" providerId="LiveId" clId="{F3BC991D-3BD7-4547-83B4-586B46488EF5}" dt="2023-04-18T13:53:13.351" v="4424" actId="21"/>
        <pc:sldMkLst>
          <pc:docMk/>
          <pc:sldMk cId="1855504417" sldId="37558"/>
        </pc:sldMkLst>
        <pc:spChg chg="mod">
          <ac:chgData name="Anuj Kumar" userId="fbbf561fc1d5fd09" providerId="LiveId" clId="{F3BC991D-3BD7-4547-83B4-586B46488EF5}" dt="2023-04-18T13:53:13.351" v="4424" actId="21"/>
          <ac:spMkLst>
            <pc:docMk/>
            <pc:sldMk cId="1855504417" sldId="37558"/>
            <ac:spMk id="7" creationId="{00000000-0000-0000-0000-000000000000}"/>
          </ac:spMkLst>
        </pc:spChg>
      </pc:sldChg>
      <pc:sldChg chg="modSp mod">
        <pc:chgData name="Anuj Kumar" userId="fbbf561fc1d5fd09" providerId="LiveId" clId="{F3BC991D-3BD7-4547-83B4-586B46488EF5}" dt="2023-04-18T12:15:14.210" v="1520" actId="20577"/>
        <pc:sldMkLst>
          <pc:docMk/>
          <pc:sldMk cId="927582479" sldId="37559"/>
        </pc:sldMkLst>
        <pc:spChg chg="mod">
          <ac:chgData name="Anuj Kumar" userId="fbbf561fc1d5fd09" providerId="LiveId" clId="{F3BC991D-3BD7-4547-83B4-586B46488EF5}" dt="2023-04-18T12:15:14.210" v="1520" actId="20577"/>
          <ac:spMkLst>
            <pc:docMk/>
            <pc:sldMk cId="927582479" sldId="37559"/>
            <ac:spMk id="10" creationId="{7A2A7EC3-852A-5A16-F0B5-3531D0D66745}"/>
          </ac:spMkLst>
        </pc:spChg>
      </pc:sldChg>
      <pc:sldChg chg="addSp delSp modSp">
        <pc:chgData name="Anuj Kumar" userId="fbbf561fc1d5fd09" providerId="LiveId" clId="{F3BC991D-3BD7-4547-83B4-586B46488EF5}" dt="2023-04-18T12:13:27.261" v="1367" actId="1076"/>
        <pc:sldMkLst>
          <pc:docMk/>
          <pc:sldMk cId="1739728119" sldId="37560"/>
        </pc:sldMkLst>
        <pc:picChg chg="add mod">
          <ac:chgData name="Anuj Kumar" userId="fbbf561fc1d5fd09" providerId="LiveId" clId="{F3BC991D-3BD7-4547-83B4-586B46488EF5}" dt="2023-04-18T12:13:27.261" v="1367" actId="1076"/>
          <ac:picMkLst>
            <pc:docMk/>
            <pc:sldMk cId="1739728119" sldId="37560"/>
            <ac:picMk id="3" creationId="{906A9ADB-8E96-C9B8-3509-8B49083DFAAB}"/>
          </ac:picMkLst>
        </pc:picChg>
        <pc:picChg chg="del">
          <ac:chgData name="Anuj Kumar" userId="fbbf561fc1d5fd09" providerId="LiveId" clId="{F3BC991D-3BD7-4547-83B4-586B46488EF5}" dt="2023-04-18T12:13:24.326" v="1364" actId="478"/>
          <ac:picMkLst>
            <pc:docMk/>
            <pc:sldMk cId="1739728119" sldId="37560"/>
            <ac:picMk id="5122" creationId="{D4B4B56B-1606-A3EA-50ED-CD3F5243C1F7}"/>
          </ac:picMkLst>
        </pc:picChg>
      </pc:sldChg>
      <pc:sldChg chg="modSp mod">
        <pc:chgData name="Anuj Kumar" userId="fbbf561fc1d5fd09" providerId="LiveId" clId="{F3BC991D-3BD7-4547-83B4-586B46488EF5}" dt="2023-04-18T13:54:28.808" v="4528" actId="21"/>
        <pc:sldMkLst>
          <pc:docMk/>
          <pc:sldMk cId="1607097868" sldId="37561"/>
        </pc:sldMkLst>
        <pc:spChg chg="mod">
          <ac:chgData name="Anuj Kumar" userId="fbbf561fc1d5fd09" providerId="LiveId" clId="{F3BC991D-3BD7-4547-83B4-586B46488EF5}" dt="2023-04-18T13:54:28.808" v="4528" actId="21"/>
          <ac:spMkLst>
            <pc:docMk/>
            <pc:sldMk cId="1607097868" sldId="37561"/>
            <ac:spMk id="7" creationId="{00000000-0000-0000-0000-000000000000}"/>
          </ac:spMkLst>
        </pc:spChg>
      </pc:sldChg>
      <pc:sldChg chg="modSp mod">
        <pc:chgData name="Anuj Kumar" userId="fbbf561fc1d5fd09" providerId="LiveId" clId="{F3BC991D-3BD7-4547-83B4-586B46488EF5}" dt="2023-04-18T12:17:28.784" v="1958" actId="6549"/>
        <pc:sldMkLst>
          <pc:docMk/>
          <pc:sldMk cId="1670400131" sldId="37562"/>
        </pc:sldMkLst>
        <pc:spChg chg="mod">
          <ac:chgData name="Anuj Kumar" userId="fbbf561fc1d5fd09" providerId="LiveId" clId="{F3BC991D-3BD7-4547-83B4-586B46488EF5}" dt="2023-04-18T12:17:28.784" v="1958" actId="6549"/>
          <ac:spMkLst>
            <pc:docMk/>
            <pc:sldMk cId="1670400131" sldId="37562"/>
            <ac:spMk id="3" creationId="{67EB1CA5-E6B0-1E53-5C8F-9568D9A39227}"/>
          </ac:spMkLst>
        </pc:spChg>
        <pc:spChg chg="mod">
          <ac:chgData name="Anuj Kumar" userId="fbbf561fc1d5fd09" providerId="LiveId" clId="{F3BC991D-3BD7-4547-83B4-586B46488EF5}" dt="2023-04-18T12:17:25.465" v="1956" actId="20577"/>
          <ac:spMkLst>
            <pc:docMk/>
            <pc:sldMk cId="1670400131" sldId="37562"/>
            <ac:spMk id="10" creationId="{7A2A7EC3-852A-5A16-F0B5-3531D0D66745}"/>
          </ac:spMkLst>
        </pc:spChg>
      </pc:sldChg>
      <pc:sldChg chg="addSp delSp modSp">
        <pc:chgData name="Anuj Kumar" userId="fbbf561fc1d5fd09" providerId="LiveId" clId="{F3BC991D-3BD7-4547-83B4-586B46488EF5}" dt="2023-04-18T12:18:03.299" v="1962" actId="1076"/>
        <pc:sldMkLst>
          <pc:docMk/>
          <pc:sldMk cId="849123194" sldId="37563"/>
        </pc:sldMkLst>
        <pc:picChg chg="add mod">
          <ac:chgData name="Anuj Kumar" userId="fbbf561fc1d5fd09" providerId="LiveId" clId="{F3BC991D-3BD7-4547-83B4-586B46488EF5}" dt="2023-04-18T12:18:03.299" v="1962" actId="1076"/>
          <ac:picMkLst>
            <pc:docMk/>
            <pc:sldMk cId="849123194" sldId="37563"/>
            <ac:picMk id="3" creationId="{4BC4CC71-0F8F-1100-092E-2D755CE6F4DD}"/>
          </ac:picMkLst>
        </pc:picChg>
        <pc:picChg chg="del">
          <ac:chgData name="Anuj Kumar" userId="fbbf561fc1d5fd09" providerId="LiveId" clId="{F3BC991D-3BD7-4547-83B4-586B46488EF5}" dt="2023-04-18T12:17:58.870" v="1959" actId="478"/>
          <ac:picMkLst>
            <pc:docMk/>
            <pc:sldMk cId="849123194" sldId="37563"/>
            <ac:picMk id="6146" creationId="{4D83124F-A275-C8D3-DFD2-FDA7FEE6634A}"/>
          </ac:picMkLst>
        </pc:picChg>
      </pc:sldChg>
      <pc:sldChg chg="modSp mod">
        <pc:chgData name="Anuj Kumar" userId="fbbf561fc1d5fd09" providerId="LiveId" clId="{F3BC991D-3BD7-4547-83B4-586B46488EF5}" dt="2023-04-18T12:20:23.151" v="2290" actId="20577"/>
        <pc:sldMkLst>
          <pc:docMk/>
          <pc:sldMk cId="258794682" sldId="37567"/>
        </pc:sldMkLst>
        <pc:spChg chg="mod">
          <ac:chgData name="Anuj Kumar" userId="fbbf561fc1d5fd09" providerId="LiveId" clId="{F3BC991D-3BD7-4547-83B4-586B46488EF5}" dt="2023-04-18T12:20:23.151" v="2290" actId="20577"/>
          <ac:spMkLst>
            <pc:docMk/>
            <pc:sldMk cId="258794682" sldId="37567"/>
            <ac:spMk id="3" creationId="{67EB1CA5-E6B0-1E53-5C8F-9568D9A39227}"/>
          </ac:spMkLst>
        </pc:spChg>
        <pc:spChg chg="mod">
          <ac:chgData name="Anuj Kumar" userId="fbbf561fc1d5fd09" providerId="LiveId" clId="{F3BC991D-3BD7-4547-83B4-586B46488EF5}" dt="2023-04-18T12:20:20.805" v="2289" actId="20577"/>
          <ac:spMkLst>
            <pc:docMk/>
            <pc:sldMk cId="258794682" sldId="37567"/>
            <ac:spMk id="10" creationId="{7A2A7EC3-852A-5A16-F0B5-3531D0D66745}"/>
          </ac:spMkLst>
        </pc:spChg>
      </pc:sldChg>
      <pc:sldChg chg="addSp delSp modSp">
        <pc:chgData name="Anuj Kumar" userId="fbbf561fc1d5fd09" providerId="LiveId" clId="{F3BC991D-3BD7-4547-83B4-586B46488EF5}" dt="2023-04-18T12:21:57.567" v="2294" actId="1076"/>
        <pc:sldMkLst>
          <pc:docMk/>
          <pc:sldMk cId="2984440622" sldId="37568"/>
        </pc:sldMkLst>
        <pc:picChg chg="add mod">
          <ac:chgData name="Anuj Kumar" userId="fbbf561fc1d5fd09" providerId="LiveId" clId="{F3BC991D-3BD7-4547-83B4-586B46488EF5}" dt="2023-04-18T12:21:57.567" v="2294" actId="1076"/>
          <ac:picMkLst>
            <pc:docMk/>
            <pc:sldMk cId="2984440622" sldId="37568"/>
            <ac:picMk id="3" creationId="{ABFE4CFF-A29E-3239-DC91-65F56EC8A135}"/>
          </ac:picMkLst>
        </pc:picChg>
        <pc:picChg chg="del">
          <ac:chgData name="Anuj Kumar" userId="fbbf561fc1d5fd09" providerId="LiveId" clId="{F3BC991D-3BD7-4547-83B4-586B46488EF5}" dt="2023-04-18T12:21:53.688" v="2291" actId="478"/>
          <ac:picMkLst>
            <pc:docMk/>
            <pc:sldMk cId="2984440622" sldId="37568"/>
            <ac:picMk id="7170" creationId="{85AFADE3-B7F5-8859-C036-5EFEA5B8CEA7}"/>
          </ac:picMkLst>
        </pc:picChg>
      </pc:sldChg>
      <pc:sldChg chg="modSp mod">
        <pc:chgData name="Anuj Kumar" userId="fbbf561fc1d5fd09" providerId="LiveId" clId="{F3BC991D-3BD7-4547-83B4-586B46488EF5}" dt="2023-04-18T14:03:27.761" v="5180" actId="20577"/>
        <pc:sldMkLst>
          <pc:docMk/>
          <pc:sldMk cId="2979475229" sldId="37569"/>
        </pc:sldMkLst>
        <pc:spChg chg="mod">
          <ac:chgData name="Anuj Kumar" userId="fbbf561fc1d5fd09" providerId="LiveId" clId="{F3BC991D-3BD7-4547-83B4-586B46488EF5}" dt="2023-04-18T14:03:27.761" v="5180" actId="20577"/>
          <ac:spMkLst>
            <pc:docMk/>
            <pc:sldMk cId="2979475229" sldId="37569"/>
            <ac:spMk id="7" creationId="{00000000-0000-0000-0000-000000000000}"/>
          </ac:spMkLst>
        </pc:spChg>
      </pc:sldChg>
      <pc:sldChg chg="modSp mod">
        <pc:chgData name="Anuj Kumar" userId="fbbf561fc1d5fd09" providerId="LiveId" clId="{F3BC991D-3BD7-4547-83B4-586B46488EF5}" dt="2023-04-18T12:58:19.739" v="2757" actId="20577"/>
        <pc:sldMkLst>
          <pc:docMk/>
          <pc:sldMk cId="2425010638" sldId="37570"/>
        </pc:sldMkLst>
        <pc:spChg chg="mod">
          <ac:chgData name="Anuj Kumar" userId="fbbf561fc1d5fd09" providerId="LiveId" clId="{F3BC991D-3BD7-4547-83B4-586B46488EF5}" dt="2023-04-18T12:58:19.739" v="2757" actId="20577"/>
          <ac:spMkLst>
            <pc:docMk/>
            <pc:sldMk cId="2425010638" sldId="37570"/>
            <ac:spMk id="3" creationId="{67EB1CA5-E6B0-1E53-5C8F-9568D9A39227}"/>
          </ac:spMkLst>
        </pc:spChg>
        <pc:spChg chg="mod">
          <ac:chgData name="Anuj Kumar" userId="fbbf561fc1d5fd09" providerId="LiveId" clId="{F3BC991D-3BD7-4547-83B4-586B46488EF5}" dt="2023-04-18T12:58:17.189" v="2756" actId="20577"/>
          <ac:spMkLst>
            <pc:docMk/>
            <pc:sldMk cId="2425010638" sldId="37570"/>
            <ac:spMk id="10" creationId="{7A2A7EC3-852A-5A16-F0B5-3531D0D66745}"/>
          </ac:spMkLst>
        </pc:spChg>
      </pc:sldChg>
      <pc:sldChg chg="addSp delSp modSp">
        <pc:chgData name="Anuj Kumar" userId="fbbf561fc1d5fd09" providerId="LiveId" clId="{F3BC991D-3BD7-4547-83B4-586B46488EF5}" dt="2023-04-18T13:00:14.493" v="2765" actId="1076"/>
        <pc:sldMkLst>
          <pc:docMk/>
          <pc:sldMk cId="3602942947" sldId="37571"/>
        </pc:sldMkLst>
        <pc:picChg chg="add del mod">
          <ac:chgData name="Anuj Kumar" userId="fbbf561fc1d5fd09" providerId="LiveId" clId="{F3BC991D-3BD7-4547-83B4-586B46488EF5}" dt="2023-04-18T13:00:10.148" v="2762" actId="478"/>
          <ac:picMkLst>
            <pc:docMk/>
            <pc:sldMk cId="3602942947" sldId="37571"/>
            <ac:picMk id="3" creationId="{5591CE13-DB22-4C68-D212-A6643AC528FC}"/>
          </ac:picMkLst>
        </pc:picChg>
        <pc:picChg chg="del">
          <ac:chgData name="Anuj Kumar" userId="fbbf561fc1d5fd09" providerId="LiveId" clId="{F3BC991D-3BD7-4547-83B4-586B46488EF5}" dt="2023-04-18T12:58:57.701" v="2758" actId="478"/>
          <ac:picMkLst>
            <pc:docMk/>
            <pc:sldMk cId="3602942947" sldId="37571"/>
            <ac:picMk id="8194" creationId="{484397FC-B74C-514B-76C8-83515BCC2089}"/>
          </ac:picMkLst>
        </pc:picChg>
        <pc:picChg chg="add mod">
          <ac:chgData name="Anuj Kumar" userId="fbbf561fc1d5fd09" providerId="LiveId" clId="{F3BC991D-3BD7-4547-83B4-586B46488EF5}" dt="2023-04-18T13:00:14.493" v="2765" actId="1076"/>
          <ac:picMkLst>
            <pc:docMk/>
            <pc:sldMk cId="3602942947" sldId="37571"/>
            <ac:picMk id="8196" creationId="{779628CE-EAFE-C4F1-65D1-FADADECD41A9}"/>
          </ac:picMkLst>
        </pc:picChg>
      </pc:sldChg>
      <pc:sldChg chg="modSp mod">
        <pc:chgData name="Anuj Kumar" userId="fbbf561fc1d5fd09" providerId="LiveId" clId="{F3BC991D-3BD7-4547-83B4-586B46488EF5}" dt="2023-04-18T14:05:18.856" v="5373" actId="21"/>
        <pc:sldMkLst>
          <pc:docMk/>
          <pc:sldMk cId="1996721101" sldId="37572"/>
        </pc:sldMkLst>
        <pc:spChg chg="mod">
          <ac:chgData name="Anuj Kumar" userId="fbbf561fc1d5fd09" providerId="LiveId" clId="{F3BC991D-3BD7-4547-83B4-586B46488EF5}" dt="2023-04-18T14:05:18.856" v="5373" actId="21"/>
          <ac:spMkLst>
            <pc:docMk/>
            <pc:sldMk cId="1996721101" sldId="37572"/>
            <ac:spMk id="7" creationId="{00000000-0000-0000-0000-000000000000}"/>
          </ac:spMkLst>
        </pc:spChg>
      </pc:sldChg>
      <pc:sldChg chg="modSp mod">
        <pc:chgData name="Anuj Kumar" userId="fbbf561fc1d5fd09" providerId="LiveId" clId="{F3BC991D-3BD7-4547-83B4-586B46488EF5}" dt="2023-04-18T13:05:07.966" v="3115" actId="20577"/>
        <pc:sldMkLst>
          <pc:docMk/>
          <pc:sldMk cId="1346513316" sldId="37573"/>
        </pc:sldMkLst>
        <pc:spChg chg="mod">
          <ac:chgData name="Anuj Kumar" userId="fbbf561fc1d5fd09" providerId="LiveId" clId="{F3BC991D-3BD7-4547-83B4-586B46488EF5}" dt="2023-04-18T13:05:07.966" v="3115" actId="20577"/>
          <ac:spMkLst>
            <pc:docMk/>
            <pc:sldMk cId="1346513316" sldId="37573"/>
            <ac:spMk id="3" creationId="{67EB1CA5-E6B0-1E53-5C8F-9568D9A39227}"/>
          </ac:spMkLst>
        </pc:spChg>
        <pc:spChg chg="mod">
          <ac:chgData name="Anuj Kumar" userId="fbbf561fc1d5fd09" providerId="LiveId" clId="{F3BC991D-3BD7-4547-83B4-586B46488EF5}" dt="2023-04-18T13:05:04.839" v="3114" actId="20577"/>
          <ac:spMkLst>
            <pc:docMk/>
            <pc:sldMk cId="1346513316" sldId="37573"/>
            <ac:spMk id="10" creationId="{7A2A7EC3-852A-5A16-F0B5-3531D0D66745}"/>
          </ac:spMkLst>
        </pc:spChg>
      </pc:sldChg>
      <pc:sldChg chg="addSp delSp modSp">
        <pc:chgData name="Anuj Kumar" userId="fbbf561fc1d5fd09" providerId="LiveId" clId="{F3BC991D-3BD7-4547-83B4-586B46488EF5}" dt="2023-04-18T13:05:20.761" v="3119" actId="1076"/>
        <pc:sldMkLst>
          <pc:docMk/>
          <pc:sldMk cId="4273193764" sldId="37574"/>
        </pc:sldMkLst>
        <pc:picChg chg="add mod">
          <ac:chgData name="Anuj Kumar" userId="fbbf561fc1d5fd09" providerId="LiveId" clId="{F3BC991D-3BD7-4547-83B4-586B46488EF5}" dt="2023-04-18T13:05:20.761" v="3119" actId="1076"/>
          <ac:picMkLst>
            <pc:docMk/>
            <pc:sldMk cId="4273193764" sldId="37574"/>
            <ac:picMk id="3" creationId="{F1F37553-3327-E6D8-5768-E65E6FB8655B}"/>
          </ac:picMkLst>
        </pc:picChg>
        <pc:picChg chg="del">
          <ac:chgData name="Anuj Kumar" userId="fbbf561fc1d5fd09" providerId="LiveId" clId="{F3BC991D-3BD7-4547-83B4-586B46488EF5}" dt="2023-04-18T13:05:16.895" v="3116" actId="478"/>
          <ac:picMkLst>
            <pc:docMk/>
            <pc:sldMk cId="4273193764" sldId="37574"/>
            <ac:picMk id="9218" creationId="{FAADEB63-56F0-55B3-65DA-D86B762F9338}"/>
          </ac:picMkLst>
        </pc:picChg>
      </pc:sldChg>
      <pc:sldChg chg="modSp mod">
        <pc:chgData name="Anuj Kumar" userId="fbbf561fc1d5fd09" providerId="LiveId" clId="{F3BC991D-3BD7-4547-83B4-586B46488EF5}" dt="2023-04-18T14:07:21.996" v="5575" actId="255"/>
        <pc:sldMkLst>
          <pc:docMk/>
          <pc:sldMk cId="2351124263" sldId="37575"/>
        </pc:sldMkLst>
        <pc:spChg chg="mod">
          <ac:chgData name="Anuj Kumar" userId="fbbf561fc1d5fd09" providerId="LiveId" clId="{F3BC991D-3BD7-4547-83B4-586B46488EF5}" dt="2023-04-18T14:07:21.996" v="5575" actId="255"/>
          <ac:spMkLst>
            <pc:docMk/>
            <pc:sldMk cId="2351124263" sldId="37575"/>
            <ac:spMk id="7" creationId="{00000000-0000-0000-0000-000000000000}"/>
          </ac:spMkLst>
        </pc:spChg>
      </pc:sldChg>
      <pc:sldChg chg="modSp mod">
        <pc:chgData name="Anuj Kumar" userId="fbbf561fc1d5fd09" providerId="LiveId" clId="{F3BC991D-3BD7-4547-83B4-586B46488EF5}" dt="2023-04-18T14:01:52.826" v="5031" actId="20577"/>
        <pc:sldMkLst>
          <pc:docMk/>
          <pc:sldMk cId="1438462602" sldId="37597"/>
        </pc:sldMkLst>
        <pc:spChg chg="mod">
          <ac:chgData name="Anuj Kumar" userId="fbbf561fc1d5fd09" providerId="LiveId" clId="{F3BC991D-3BD7-4547-83B4-586B46488EF5}" dt="2023-04-18T14:01:52.826" v="5031" actId="20577"/>
          <ac:spMkLst>
            <pc:docMk/>
            <pc:sldMk cId="1438462602" sldId="37597"/>
            <ac:spMk id="7" creationId="{00000000-0000-0000-0000-000000000000}"/>
          </ac:spMkLst>
        </pc:spChg>
      </pc:sldChg>
      <pc:sldChg chg="modSp mod">
        <pc:chgData name="Anuj Kumar" userId="fbbf561fc1d5fd09" providerId="LiveId" clId="{F3BC991D-3BD7-4547-83B4-586B46488EF5}" dt="2023-04-18T13:07:09.726" v="3469" actId="20577"/>
        <pc:sldMkLst>
          <pc:docMk/>
          <pc:sldMk cId="597654038" sldId="37638"/>
        </pc:sldMkLst>
        <pc:spChg chg="mod">
          <ac:chgData name="Anuj Kumar" userId="fbbf561fc1d5fd09" providerId="LiveId" clId="{F3BC991D-3BD7-4547-83B4-586B46488EF5}" dt="2023-04-18T13:07:09.726" v="3469" actId="20577"/>
          <ac:spMkLst>
            <pc:docMk/>
            <pc:sldMk cId="597654038" sldId="37638"/>
            <ac:spMk id="3" creationId="{67EB1CA5-E6B0-1E53-5C8F-9568D9A39227}"/>
          </ac:spMkLst>
        </pc:spChg>
        <pc:spChg chg="mod">
          <ac:chgData name="Anuj Kumar" userId="fbbf561fc1d5fd09" providerId="LiveId" clId="{F3BC991D-3BD7-4547-83B4-586B46488EF5}" dt="2023-04-18T13:07:07.383" v="3468" actId="20577"/>
          <ac:spMkLst>
            <pc:docMk/>
            <pc:sldMk cId="597654038" sldId="37638"/>
            <ac:spMk id="10" creationId="{7A2A7EC3-852A-5A16-F0B5-3531D0D66745}"/>
          </ac:spMkLst>
        </pc:spChg>
      </pc:sldChg>
      <pc:sldChg chg="addSp delSp modSp">
        <pc:chgData name="Anuj Kumar" userId="fbbf561fc1d5fd09" providerId="LiveId" clId="{F3BC991D-3BD7-4547-83B4-586B46488EF5}" dt="2023-04-18T13:07:23.223" v="3473" actId="1076"/>
        <pc:sldMkLst>
          <pc:docMk/>
          <pc:sldMk cId="2761611304" sldId="37639"/>
        </pc:sldMkLst>
        <pc:picChg chg="add mod">
          <ac:chgData name="Anuj Kumar" userId="fbbf561fc1d5fd09" providerId="LiveId" clId="{F3BC991D-3BD7-4547-83B4-586B46488EF5}" dt="2023-04-18T13:07:23.223" v="3473" actId="1076"/>
          <ac:picMkLst>
            <pc:docMk/>
            <pc:sldMk cId="2761611304" sldId="37639"/>
            <ac:picMk id="10242" creationId="{7300AD1D-BC35-C94D-6ABE-E0112FE0B90D}"/>
          </ac:picMkLst>
        </pc:picChg>
        <pc:picChg chg="del">
          <ac:chgData name="Anuj Kumar" userId="fbbf561fc1d5fd09" providerId="LiveId" clId="{F3BC991D-3BD7-4547-83B4-586B46488EF5}" dt="2023-04-18T13:07:19.142" v="3470" actId="478"/>
          <ac:picMkLst>
            <pc:docMk/>
            <pc:sldMk cId="2761611304" sldId="37639"/>
            <ac:picMk id="10244" creationId="{198A429B-2F2A-6803-0AF4-5AF1FD044870}"/>
          </ac:picMkLst>
        </pc:picChg>
      </pc:sldChg>
      <pc:sldChg chg="modSp mod">
        <pc:chgData name="Anuj Kumar" userId="fbbf561fc1d5fd09" providerId="LiveId" clId="{F3BC991D-3BD7-4547-83B4-586B46488EF5}" dt="2023-04-18T14:09:09.294" v="5662" actId="20577"/>
        <pc:sldMkLst>
          <pc:docMk/>
          <pc:sldMk cId="3418344206" sldId="37640"/>
        </pc:sldMkLst>
        <pc:spChg chg="mod">
          <ac:chgData name="Anuj Kumar" userId="fbbf561fc1d5fd09" providerId="LiveId" clId="{F3BC991D-3BD7-4547-83B4-586B46488EF5}" dt="2023-04-18T14:09:09.294" v="5662" actId="20577"/>
          <ac:spMkLst>
            <pc:docMk/>
            <pc:sldMk cId="3418344206" sldId="37640"/>
            <ac:spMk id="7" creationId="{00000000-0000-0000-0000-000000000000}"/>
          </ac:spMkLst>
        </pc:spChg>
      </pc:sldChg>
      <pc:sldChg chg="modSp mod modAnim">
        <pc:chgData name="Anuj Kumar" userId="fbbf561fc1d5fd09" providerId="LiveId" clId="{F3BC991D-3BD7-4547-83B4-586B46488EF5}" dt="2023-04-18T13:09:13.492" v="3746" actId="20577"/>
        <pc:sldMkLst>
          <pc:docMk/>
          <pc:sldMk cId="2009761157" sldId="37756"/>
        </pc:sldMkLst>
        <pc:spChg chg="mod">
          <ac:chgData name="Anuj Kumar" userId="fbbf561fc1d5fd09" providerId="LiveId" clId="{F3BC991D-3BD7-4547-83B4-586B46488EF5}" dt="2023-04-18T13:09:13.492" v="3746" actId="20577"/>
          <ac:spMkLst>
            <pc:docMk/>
            <pc:sldMk cId="2009761157" sldId="37756"/>
            <ac:spMk id="3" creationId="{67EB1CA5-E6B0-1E53-5C8F-9568D9A39227}"/>
          </ac:spMkLst>
        </pc:spChg>
        <pc:spChg chg="mod">
          <ac:chgData name="Anuj Kumar" userId="fbbf561fc1d5fd09" providerId="LiveId" clId="{F3BC991D-3BD7-4547-83B4-586B46488EF5}" dt="2023-04-18T13:09:09.686" v="3742" actId="20577"/>
          <ac:spMkLst>
            <pc:docMk/>
            <pc:sldMk cId="2009761157" sldId="37756"/>
            <ac:spMk id="10" creationId="{7A2A7EC3-852A-5A16-F0B5-3531D0D66745}"/>
          </ac:spMkLst>
        </pc:spChg>
      </pc:sldChg>
      <pc:sldChg chg="addSp delSp modSp">
        <pc:chgData name="Anuj Kumar" userId="fbbf561fc1d5fd09" providerId="LiveId" clId="{F3BC991D-3BD7-4547-83B4-586B46488EF5}" dt="2023-04-18T13:09:25.625" v="3750" actId="1076"/>
        <pc:sldMkLst>
          <pc:docMk/>
          <pc:sldMk cId="1815271981" sldId="37757"/>
        </pc:sldMkLst>
        <pc:picChg chg="add mod">
          <ac:chgData name="Anuj Kumar" userId="fbbf561fc1d5fd09" providerId="LiveId" clId="{F3BC991D-3BD7-4547-83B4-586B46488EF5}" dt="2023-04-18T13:09:25.625" v="3750" actId="1076"/>
          <ac:picMkLst>
            <pc:docMk/>
            <pc:sldMk cId="1815271981" sldId="37757"/>
            <ac:picMk id="3" creationId="{ED6A8414-579D-8EA9-19BB-A8EB86B24C54}"/>
          </ac:picMkLst>
        </pc:picChg>
        <pc:picChg chg="del">
          <ac:chgData name="Anuj Kumar" userId="fbbf561fc1d5fd09" providerId="LiveId" clId="{F3BC991D-3BD7-4547-83B4-586B46488EF5}" dt="2023-04-18T13:09:21.718" v="3747" actId="478"/>
          <ac:picMkLst>
            <pc:docMk/>
            <pc:sldMk cId="1815271981" sldId="37757"/>
            <ac:picMk id="11266" creationId="{E33BEE6A-A0A1-A2C8-765A-07E166FE0E0C}"/>
          </ac:picMkLst>
        </pc:picChg>
      </pc:sldChg>
      <pc:sldChg chg="modSp mod">
        <pc:chgData name="Anuj Kumar" userId="fbbf561fc1d5fd09" providerId="LiveId" clId="{F3BC991D-3BD7-4547-83B4-586B46488EF5}" dt="2023-04-18T14:10:56.883" v="5940" actId="20577"/>
        <pc:sldMkLst>
          <pc:docMk/>
          <pc:sldMk cId="239479538" sldId="37758"/>
        </pc:sldMkLst>
        <pc:spChg chg="mod">
          <ac:chgData name="Anuj Kumar" userId="fbbf561fc1d5fd09" providerId="LiveId" clId="{F3BC991D-3BD7-4547-83B4-586B46488EF5}" dt="2023-04-18T14:10:56.883" v="5940" actId="20577"/>
          <ac:spMkLst>
            <pc:docMk/>
            <pc:sldMk cId="239479538" sldId="37758"/>
            <ac:spMk id="7" creationId="{00000000-0000-0000-0000-000000000000}"/>
          </ac:spMkLst>
        </pc:spChg>
      </pc:sldChg>
      <pc:sldChg chg="modSp mod modAnim">
        <pc:chgData name="Anuj Kumar" userId="fbbf561fc1d5fd09" providerId="LiveId" clId="{F3BC991D-3BD7-4547-83B4-586B46488EF5}" dt="2023-04-18T13:11:33.958" v="4076" actId="20577"/>
        <pc:sldMkLst>
          <pc:docMk/>
          <pc:sldMk cId="1786106181" sldId="37759"/>
        </pc:sldMkLst>
        <pc:spChg chg="mod">
          <ac:chgData name="Anuj Kumar" userId="fbbf561fc1d5fd09" providerId="LiveId" clId="{F3BC991D-3BD7-4547-83B4-586B46488EF5}" dt="2023-04-18T13:11:33.958" v="4076" actId="20577"/>
          <ac:spMkLst>
            <pc:docMk/>
            <pc:sldMk cId="1786106181" sldId="37759"/>
            <ac:spMk id="3" creationId="{67EB1CA5-E6B0-1E53-5C8F-9568D9A39227}"/>
          </ac:spMkLst>
        </pc:spChg>
        <pc:spChg chg="mod">
          <ac:chgData name="Anuj Kumar" userId="fbbf561fc1d5fd09" providerId="LiveId" clId="{F3BC991D-3BD7-4547-83B4-586B46488EF5}" dt="2023-04-18T13:11:29.931" v="4072" actId="20577"/>
          <ac:spMkLst>
            <pc:docMk/>
            <pc:sldMk cId="1786106181" sldId="37759"/>
            <ac:spMk id="10" creationId="{7A2A7EC3-852A-5A16-F0B5-3531D0D66745}"/>
          </ac:spMkLst>
        </pc:spChg>
      </pc:sldChg>
      <pc:sldChg chg="addSp delSp modSp">
        <pc:chgData name="Anuj Kumar" userId="fbbf561fc1d5fd09" providerId="LiveId" clId="{F3BC991D-3BD7-4547-83B4-586B46488EF5}" dt="2023-04-18T13:11:47.368" v="4080" actId="1076"/>
        <pc:sldMkLst>
          <pc:docMk/>
          <pc:sldMk cId="1853143291" sldId="37760"/>
        </pc:sldMkLst>
        <pc:picChg chg="add mod">
          <ac:chgData name="Anuj Kumar" userId="fbbf561fc1d5fd09" providerId="LiveId" clId="{F3BC991D-3BD7-4547-83B4-586B46488EF5}" dt="2023-04-18T13:11:47.368" v="4080" actId="1076"/>
          <ac:picMkLst>
            <pc:docMk/>
            <pc:sldMk cId="1853143291" sldId="37760"/>
            <ac:picMk id="3" creationId="{6DD805A0-B18C-C6E0-5864-34248E1E5CD9}"/>
          </ac:picMkLst>
        </pc:picChg>
        <pc:picChg chg="del">
          <ac:chgData name="Anuj Kumar" userId="fbbf561fc1d5fd09" providerId="LiveId" clId="{F3BC991D-3BD7-4547-83B4-586B46488EF5}" dt="2023-04-18T13:11:44.001" v="4077" actId="478"/>
          <ac:picMkLst>
            <pc:docMk/>
            <pc:sldMk cId="1853143291" sldId="37760"/>
            <ac:picMk id="12290" creationId="{9A6E52CC-97CC-B5D6-4F66-55989EBDC6A5}"/>
          </ac:picMkLst>
        </pc:picChg>
      </pc:sldChg>
      <pc:sldChg chg="modSp mod">
        <pc:chgData name="Anuj Kumar" userId="fbbf561fc1d5fd09" providerId="LiveId" clId="{F3BC991D-3BD7-4547-83B4-586B46488EF5}" dt="2023-04-18T14:12:03.268" v="6006" actId="20577"/>
        <pc:sldMkLst>
          <pc:docMk/>
          <pc:sldMk cId="600821252" sldId="37761"/>
        </pc:sldMkLst>
        <pc:spChg chg="mod">
          <ac:chgData name="Anuj Kumar" userId="fbbf561fc1d5fd09" providerId="LiveId" clId="{F3BC991D-3BD7-4547-83B4-586B46488EF5}" dt="2023-04-18T14:12:03.268" v="6006" actId="20577"/>
          <ac:spMkLst>
            <pc:docMk/>
            <pc:sldMk cId="600821252" sldId="37761"/>
            <ac:spMk id="7" creationId="{00000000-0000-0000-0000-000000000000}"/>
          </ac:spMkLst>
        </pc:spChg>
      </pc:sldChg>
      <pc:sldChg chg="modSp mod modAnim">
        <pc:chgData name="Anuj Kumar" userId="fbbf561fc1d5fd09" providerId="LiveId" clId="{F3BC991D-3BD7-4547-83B4-586B46488EF5}" dt="2023-04-18T13:13:07.780" v="4335" actId="20577"/>
        <pc:sldMkLst>
          <pc:docMk/>
          <pc:sldMk cId="2591238475" sldId="37762"/>
        </pc:sldMkLst>
        <pc:spChg chg="mod">
          <ac:chgData name="Anuj Kumar" userId="fbbf561fc1d5fd09" providerId="LiveId" clId="{F3BC991D-3BD7-4547-83B4-586B46488EF5}" dt="2023-04-18T13:13:07.780" v="4335" actId="20577"/>
          <ac:spMkLst>
            <pc:docMk/>
            <pc:sldMk cId="2591238475" sldId="37762"/>
            <ac:spMk id="3" creationId="{67EB1CA5-E6B0-1E53-5C8F-9568D9A39227}"/>
          </ac:spMkLst>
        </pc:spChg>
        <pc:spChg chg="mod">
          <ac:chgData name="Anuj Kumar" userId="fbbf561fc1d5fd09" providerId="LiveId" clId="{F3BC991D-3BD7-4547-83B4-586B46488EF5}" dt="2023-04-18T13:12:57.149" v="4331" actId="20577"/>
          <ac:spMkLst>
            <pc:docMk/>
            <pc:sldMk cId="2591238475" sldId="37762"/>
            <ac:spMk id="10" creationId="{7A2A7EC3-852A-5A16-F0B5-3531D0D66745}"/>
          </ac:spMkLst>
        </pc:spChg>
      </pc:sldChg>
      <pc:sldChg chg="addSp delSp modSp">
        <pc:chgData name="Anuj Kumar" userId="fbbf561fc1d5fd09" providerId="LiveId" clId="{F3BC991D-3BD7-4547-83B4-586B46488EF5}" dt="2023-04-18T13:13:46.589" v="4339" actId="1076"/>
        <pc:sldMkLst>
          <pc:docMk/>
          <pc:sldMk cId="376324779" sldId="37763"/>
        </pc:sldMkLst>
        <pc:picChg chg="add mod">
          <ac:chgData name="Anuj Kumar" userId="fbbf561fc1d5fd09" providerId="LiveId" clId="{F3BC991D-3BD7-4547-83B4-586B46488EF5}" dt="2023-04-18T13:13:46.589" v="4339" actId="1076"/>
          <ac:picMkLst>
            <pc:docMk/>
            <pc:sldMk cId="376324779" sldId="37763"/>
            <ac:picMk id="3" creationId="{38C49575-FA9B-1541-F341-FA35B68A8EC7}"/>
          </ac:picMkLst>
        </pc:picChg>
        <pc:picChg chg="del">
          <ac:chgData name="Anuj Kumar" userId="fbbf561fc1d5fd09" providerId="LiveId" clId="{F3BC991D-3BD7-4547-83B4-586B46488EF5}" dt="2023-04-18T13:13:42.753" v="4336" actId="478"/>
          <ac:picMkLst>
            <pc:docMk/>
            <pc:sldMk cId="376324779" sldId="37763"/>
            <ac:picMk id="13314" creationId="{79AA171A-D655-E93B-4E7F-BFD14F532B75}"/>
          </ac:picMkLst>
        </pc:picChg>
      </pc:sldChg>
      <pc:sldChg chg="modSp mod">
        <pc:chgData name="Anuj Kumar" userId="fbbf561fc1d5fd09" providerId="LiveId" clId="{F3BC991D-3BD7-4547-83B4-586B46488EF5}" dt="2023-04-18T14:13:23.218" v="6111" actId="20577"/>
        <pc:sldMkLst>
          <pc:docMk/>
          <pc:sldMk cId="1816366917" sldId="37764"/>
        </pc:sldMkLst>
        <pc:spChg chg="mod">
          <ac:chgData name="Anuj Kumar" userId="fbbf561fc1d5fd09" providerId="LiveId" clId="{F3BC991D-3BD7-4547-83B4-586B46488EF5}" dt="2023-04-18T14:13:23.218" v="6111" actId="20577"/>
          <ac:spMkLst>
            <pc:docMk/>
            <pc:sldMk cId="1816366917" sldId="37764"/>
            <ac:spMk id="7" creationId="{00000000-0000-0000-0000-000000000000}"/>
          </ac:spMkLst>
        </pc:spChg>
      </pc:sldChg>
      <pc:sldChg chg="del">
        <pc:chgData name="Anuj Kumar" userId="fbbf561fc1d5fd09" providerId="LiveId" clId="{F3BC991D-3BD7-4547-83B4-586B46488EF5}" dt="2023-04-18T14:14:18.991" v="6128" actId="47"/>
        <pc:sldMkLst>
          <pc:docMk/>
          <pc:sldMk cId="1509932589" sldId="37802"/>
        </pc:sldMkLst>
      </pc:sldChg>
      <pc:sldChg chg="del">
        <pc:chgData name="Anuj Kumar" userId="fbbf561fc1d5fd09" providerId="LiveId" clId="{F3BC991D-3BD7-4547-83B4-586B46488EF5}" dt="2023-04-18T14:14:19.573" v="6129" actId="47"/>
        <pc:sldMkLst>
          <pc:docMk/>
          <pc:sldMk cId="3888910458" sldId="37805"/>
        </pc:sldMkLst>
      </pc:sldChg>
      <pc:sldChg chg="add del">
        <pc:chgData name="Anuj Kumar" userId="fbbf561fc1d5fd09" providerId="LiveId" clId="{F3BC991D-3BD7-4547-83B4-586B46488EF5}" dt="2023-04-18T14:14:21.962" v="6132" actId="47"/>
        <pc:sldMkLst>
          <pc:docMk/>
          <pc:sldMk cId="2863652047" sldId="37808"/>
        </pc:sldMkLst>
      </pc:sldChg>
      <pc:sldChg chg="del">
        <pc:chgData name="Anuj Kumar" userId="fbbf561fc1d5fd09" providerId="LiveId" clId="{F3BC991D-3BD7-4547-83B4-586B46488EF5}" dt="2023-04-18T12:00:01.843" v="303" actId="47"/>
        <pc:sldMkLst>
          <pc:docMk/>
          <pc:sldMk cId="196778788" sldId="37814"/>
        </pc:sldMkLst>
      </pc:sldChg>
      <pc:sldChg chg="del">
        <pc:chgData name="Anuj Kumar" userId="fbbf561fc1d5fd09" providerId="LiveId" clId="{F3BC991D-3BD7-4547-83B4-586B46488EF5}" dt="2023-04-18T14:01:55.482" v="5032" actId="47"/>
        <pc:sldMkLst>
          <pc:docMk/>
          <pc:sldMk cId="4015549234" sldId="37815"/>
        </pc:sldMkLst>
      </pc:sldChg>
      <pc:sldChg chg="del">
        <pc:chgData name="Anuj Kumar" userId="fbbf561fc1d5fd09" providerId="LiveId" clId="{F3BC991D-3BD7-4547-83B4-586B46488EF5}" dt="2023-04-18T13:59:25.804" v="4825" actId="47"/>
        <pc:sldMkLst>
          <pc:docMk/>
          <pc:sldMk cId="4086137780" sldId="37816"/>
        </pc:sldMkLst>
      </pc:sldChg>
      <pc:sldChg chg="del">
        <pc:chgData name="Anuj Kumar" userId="fbbf561fc1d5fd09" providerId="LiveId" clId="{F3BC991D-3BD7-4547-83B4-586B46488EF5}" dt="2023-04-18T14:14:15.277" v="6116" actId="47"/>
        <pc:sldMkLst>
          <pc:docMk/>
          <pc:sldMk cId="2803785246" sldId="37819"/>
        </pc:sldMkLst>
      </pc:sldChg>
      <pc:sldChg chg="del">
        <pc:chgData name="Anuj Kumar" userId="fbbf561fc1d5fd09" providerId="LiveId" clId="{F3BC991D-3BD7-4547-83B4-586B46488EF5}" dt="2023-04-18T13:57:24.309" v="4654" actId="47"/>
        <pc:sldMkLst>
          <pc:docMk/>
          <pc:sldMk cId="963686972" sldId="37822"/>
        </pc:sldMkLst>
      </pc:sldChg>
      <pc:sldChg chg="del">
        <pc:chgData name="Anuj Kumar" userId="fbbf561fc1d5fd09" providerId="LiveId" clId="{F3BC991D-3BD7-4547-83B4-586B46488EF5}" dt="2023-04-18T14:14:14.798" v="6113" actId="47"/>
        <pc:sldMkLst>
          <pc:docMk/>
          <pc:sldMk cId="1214540895" sldId="37824"/>
        </pc:sldMkLst>
      </pc:sldChg>
      <pc:sldChg chg="del">
        <pc:chgData name="Anuj Kumar" userId="fbbf561fc1d5fd09" providerId="LiveId" clId="{F3BC991D-3BD7-4547-83B4-586B46488EF5}" dt="2023-04-18T14:14:14.947" v="6114" actId="47"/>
        <pc:sldMkLst>
          <pc:docMk/>
          <pc:sldMk cId="1932561297" sldId="37825"/>
        </pc:sldMkLst>
      </pc:sldChg>
      <pc:sldChg chg="del">
        <pc:chgData name="Anuj Kumar" userId="fbbf561fc1d5fd09" providerId="LiveId" clId="{F3BC991D-3BD7-4547-83B4-586B46488EF5}" dt="2023-04-18T14:14:15.103" v="6115" actId="47"/>
        <pc:sldMkLst>
          <pc:docMk/>
          <pc:sldMk cId="1418586952" sldId="37826"/>
        </pc:sldMkLst>
      </pc:sldChg>
      <pc:sldChg chg="del">
        <pc:chgData name="Anuj Kumar" userId="fbbf561fc1d5fd09" providerId="LiveId" clId="{F3BC991D-3BD7-4547-83B4-586B46488EF5}" dt="2023-04-18T14:14:15.435" v="6117" actId="47"/>
        <pc:sldMkLst>
          <pc:docMk/>
          <pc:sldMk cId="1826822919" sldId="37827"/>
        </pc:sldMkLst>
      </pc:sldChg>
      <pc:sldChg chg="del">
        <pc:chgData name="Anuj Kumar" userId="fbbf561fc1d5fd09" providerId="LiveId" clId="{F3BC991D-3BD7-4547-83B4-586B46488EF5}" dt="2023-04-18T14:14:15.592" v="6118" actId="47"/>
        <pc:sldMkLst>
          <pc:docMk/>
          <pc:sldMk cId="1481021396" sldId="37828"/>
        </pc:sldMkLst>
      </pc:sldChg>
      <pc:sldChg chg="del">
        <pc:chgData name="Anuj Kumar" userId="fbbf561fc1d5fd09" providerId="LiveId" clId="{F3BC991D-3BD7-4547-83B4-586B46488EF5}" dt="2023-04-18T14:14:15.750" v="6119" actId="47"/>
        <pc:sldMkLst>
          <pc:docMk/>
          <pc:sldMk cId="2282090112" sldId="37829"/>
        </pc:sldMkLst>
      </pc:sldChg>
      <pc:sldChg chg="del">
        <pc:chgData name="Anuj Kumar" userId="fbbf561fc1d5fd09" providerId="LiveId" clId="{F3BC991D-3BD7-4547-83B4-586B46488EF5}" dt="2023-04-18T14:14:15.926" v="6120" actId="47"/>
        <pc:sldMkLst>
          <pc:docMk/>
          <pc:sldMk cId="1954278166" sldId="37830"/>
        </pc:sldMkLst>
      </pc:sldChg>
      <pc:sldChg chg="del">
        <pc:chgData name="Anuj Kumar" userId="fbbf561fc1d5fd09" providerId="LiveId" clId="{F3BC991D-3BD7-4547-83B4-586B46488EF5}" dt="2023-04-18T14:14:16.097" v="6121" actId="47"/>
        <pc:sldMkLst>
          <pc:docMk/>
          <pc:sldMk cId="1745508086" sldId="37831"/>
        </pc:sldMkLst>
      </pc:sldChg>
      <pc:sldChg chg="del">
        <pc:chgData name="Anuj Kumar" userId="fbbf561fc1d5fd09" providerId="LiveId" clId="{F3BC991D-3BD7-4547-83B4-586B46488EF5}" dt="2023-04-18T14:14:16.256" v="6122" actId="47"/>
        <pc:sldMkLst>
          <pc:docMk/>
          <pc:sldMk cId="1576053853" sldId="37832"/>
        </pc:sldMkLst>
      </pc:sldChg>
      <pc:sldChg chg="del">
        <pc:chgData name="Anuj Kumar" userId="fbbf561fc1d5fd09" providerId="LiveId" clId="{F3BC991D-3BD7-4547-83B4-586B46488EF5}" dt="2023-04-18T14:14:16.430" v="6123" actId="47"/>
        <pc:sldMkLst>
          <pc:docMk/>
          <pc:sldMk cId="697692104" sldId="37833"/>
        </pc:sldMkLst>
      </pc:sldChg>
      <pc:sldChg chg="del">
        <pc:chgData name="Anuj Kumar" userId="fbbf561fc1d5fd09" providerId="LiveId" clId="{F3BC991D-3BD7-4547-83B4-586B46488EF5}" dt="2023-04-18T14:14:16.606" v="6124" actId="47"/>
        <pc:sldMkLst>
          <pc:docMk/>
          <pc:sldMk cId="3672228934" sldId="37834"/>
        </pc:sldMkLst>
      </pc:sldChg>
      <pc:sldChg chg="del">
        <pc:chgData name="Anuj Kumar" userId="fbbf561fc1d5fd09" providerId="LiveId" clId="{F3BC991D-3BD7-4547-83B4-586B46488EF5}" dt="2023-04-18T14:14:16.811" v="6125" actId="47"/>
        <pc:sldMkLst>
          <pc:docMk/>
          <pc:sldMk cId="4213484822" sldId="37835"/>
        </pc:sldMkLst>
      </pc:sldChg>
      <pc:sldChg chg="del">
        <pc:chgData name="Anuj Kumar" userId="fbbf561fc1d5fd09" providerId="LiveId" clId="{F3BC991D-3BD7-4547-83B4-586B46488EF5}" dt="2023-04-18T14:14:17.409" v="6126" actId="47"/>
        <pc:sldMkLst>
          <pc:docMk/>
          <pc:sldMk cId="3879944042" sldId="37836"/>
        </pc:sldMkLst>
      </pc:sldChg>
      <pc:sldChg chg="del">
        <pc:chgData name="Anuj Kumar" userId="fbbf561fc1d5fd09" providerId="LiveId" clId="{F3BC991D-3BD7-4547-83B4-586B46488EF5}" dt="2023-04-18T14:14:18.170" v="6127" actId="47"/>
        <pc:sldMkLst>
          <pc:docMk/>
          <pc:sldMk cId="2193591509" sldId="37837"/>
        </pc:sldMkLst>
      </pc:sldChg>
      <pc:sldChg chg="modSp add mod">
        <pc:chgData name="Anuj Kumar" userId="fbbf561fc1d5fd09" providerId="LiveId" clId="{F3BC991D-3BD7-4547-83B4-586B46488EF5}" dt="2023-04-18T13:53:46.864" v="4431" actId="20577"/>
        <pc:sldMkLst>
          <pc:docMk/>
          <pc:sldMk cId="1654532356" sldId="37838"/>
        </pc:sldMkLst>
        <pc:spChg chg="mod">
          <ac:chgData name="Anuj Kumar" userId="fbbf561fc1d5fd09" providerId="LiveId" clId="{F3BC991D-3BD7-4547-83B4-586B46488EF5}" dt="2023-04-18T13:53:46.864" v="4431" actId="20577"/>
          <ac:spMkLst>
            <pc:docMk/>
            <pc:sldMk cId="1654532356" sldId="37838"/>
            <ac:spMk id="7" creationId="{00000000-0000-0000-0000-000000000000}"/>
          </ac:spMkLst>
        </pc:spChg>
      </pc:sldChg>
      <pc:sldChg chg="modSp add mod">
        <pc:chgData name="Anuj Kumar" userId="fbbf561fc1d5fd09" providerId="LiveId" clId="{F3BC991D-3BD7-4547-83B4-586B46488EF5}" dt="2023-04-18T13:54:52.180" v="4534" actId="20577"/>
        <pc:sldMkLst>
          <pc:docMk/>
          <pc:sldMk cId="2034245475" sldId="37839"/>
        </pc:sldMkLst>
        <pc:spChg chg="mod">
          <ac:chgData name="Anuj Kumar" userId="fbbf561fc1d5fd09" providerId="LiveId" clId="{F3BC991D-3BD7-4547-83B4-586B46488EF5}" dt="2023-04-18T13:54:52.180" v="4534" actId="20577"/>
          <ac:spMkLst>
            <pc:docMk/>
            <pc:sldMk cId="2034245475" sldId="37839"/>
            <ac:spMk id="7" creationId="{00000000-0000-0000-0000-000000000000}"/>
          </ac:spMkLst>
        </pc:spChg>
      </pc:sldChg>
      <pc:sldChg chg="modSp add mod">
        <pc:chgData name="Anuj Kumar" userId="fbbf561fc1d5fd09" providerId="LiveId" clId="{F3BC991D-3BD7-4547-83B4-586B46488EF5}" dt="2023-04-18T14:05:22.146" v="5375"/>
        <pc:sldMkLst>
          <pc:docMk/>
          <pc:sldMk cId="2218531655" sldId="37840"/>
        </pc:sldMkLst>
        <pc:spChg chg="mod">
          <ac:chgData name="Anuj Kumar" userId="fbbf561fc1d5fd09" providerId="LiveId" clId="{F3BC991D-3BD7-4547-83B4-586B46488EF5}" dt="2023-04-18T14:05:22.146" v="5375"/>
          <ac:spMkLst>
            <pc:docMk/>
            <pc:sldMk cId="2218531655" sldId="37840"/>
            <ac:spMk id="7" creationId="{00000000-0000-0000-0000-000000000000}"/>
          </ac:spMkLst>
        </pc:spChg>
      </pc:sldChg>
      <pc:sldChg chg="add">
        <pc:chgData name="Anuj Kumar" userId="fbbf561fc1d5fd09" providerId="LiveId" clId="{F3BC991D-3BD7-4547-83B4-586B46488EF5}" dt="2023-04-18T14:14:09.796" v="6112"/>
        <pc:sldMkLst>
          <pc:docMk/>
          <pc:sldMk cId="1307017213" sldId="37841"/>
        </pc:sldMkLst>
      </pc:sldChg>
      <pc:sldChg chg="add">
        <pc:chgData name="Anuj Kumar" userId="fbbf561fc1d5fd09" providerId="LiveId" clId="{F3BC991D-3BD7-4547-83B4-586B46488EF5}" dt="2023-04-18T14:14:09.796" v="6112"/>
        <pc:sldMkLst>
          <pc:docMk/>
          <pc:sldMk cId="548293998" sldId="37842"/>
        </pc:sldMkLst>
      </pc:sldChg>
      <pc:sldChg chg="add">
        <pc:chgData name="Anuj Kumar" userId="fbbf561fc1d5fd09" providerId="LiveId" clId="{F3BC991D-3BD7-4547-83B4-586B46488EF5}" dt="2023-04-18T14:14:09.796" v="6112"/>
        <pc:sldMkLst>
          <pc:docMk/>
          <pc:sldMk cId="3892385143" sldId="37843"/>
        </pc:sldMkLst>
      </pc:sldChg>
      <pc:sldChg chg="add">
        <pc:chgData name="Anuj Kumar" userId="fbbf561fc1d5fd09" providerId="LiveId" clId="{F3BC991D-3BD7-4547-83B4-586B46488EF5}" dt="2023-04-18T14:14:09.796" v="6112"/>
        <pc:sldMkLst>
          <pc:docMk/>
          <pc:sldMk cId="3988729454" sldId="37844"/>
        </pc:sldMkLst>
      </pc:sldChg>
      <pc:sldChg chg="add">
        <pc:chgData name="Anuj Kumar" userId="fbbf561fc1d5fd09" providerId="LiveId" clId="{F3BC991D-3BD7-4547-83B4-586B46488EF5}" dt="2023-04-18T14:14:09.796" v="6112"/>
        <pc:sldMkLst>
          <pc:docMk/>
          <pc:sldMk cId="764981734" sldId="37845"/>
        </pc:sldMkLst>
      </pc:sldChg>
      <pc:sldChg chg="add">
        <pc:chgData name="Anuj Kumar" userId="fbbf561fc1d5fd09" providerId="LiveId" clId="{F3BC991D-3BD7-4547-83B4-586B46488EF5}" dt="2023-04-18T14:14:09.796" v="6112"/>
        <pc:sldMkLst>
          <pc:docMk/>
          <pc:sldMk cId="1929922172" sldId="37846"/>
        </pc:sldMkLst>
      </pc:sldChg>
      <pc:sldChg chg="add">
        <pc:chgData name="Anuj Kumar" userId="fbbf561fc1d5fd09" providerId="LiveId" clId="{F3BC991D-3BD7-4547-83B4-586B46488EF5}" dt="2023-04-18T14:14:09.796" v="6112"/>
        <pc:sldMkLst>
          <pc:docMk/>
          <pc:sldMk cId="126954670" sldId="37847"/>
        </pc:sldMkLst>
      </pc:sldChg>
      <pc:sldChg chg="add">
        <pc:chgData name="Anuj Kumar" userId="fbbf561fc1d5fd09" providerId="LiveId" clId="{F3BC991D-3BD7-4547-83B4-586B46488EF5}" dt="2023-04-18T14:14:09.796" v="6112"/>
        <pc:sldMkLst>
          <pc:docMk/>
          <pc:sldMk cId="169010310" sldId="37848"/>
        </pc:sldMkLst>
      </pc:sldChg>
      <pc:sldChg chg="add">
        <pc:chgData name="Anuj Kumar" userId="fbbf561fc1d5fd09" providerId="LiveId" clId="{F3BC991D-3BD7-4547-83B4-586B46488EF5}" dt="2023-04-18T14:14:09.796" v="6112"/>
        <pc:sldMkLst>
          <pc:docMk/>
          <pc:sldMk cId="398511877" sldId="37849"/>
        </pc:sldMkLst>
      </pc:sldChg>
      <pc:sldChg chg="add">
        <pc:chgData name="Anuj Kumar" userId="fbbf561fc1d5fd09" providerId="LiveId" clId="{F3BC991D-3BD7-4547-83B4-586B46488EF5}" dt="2023-04-18T14:14:09.796" v="6112"/>
        <pc:sldMkLst>
          <pc:docMk/>
          <pc:sldMk cId="834668758" sldId="37850"/>
        </pc:sldMkLst>
      </pc:sldChg>
      <pc:sldChg chg="add">
        <pc:chgData name="Anuj Kumar" userId="fbbf561fc1d5fd09" providerId="LiveId" clId="{F3BC991D-3BD7-4547-83B4-586B46488EF5}" dt="2023-04-18T14:14:09.796" v="6112"/>
        <pc:sldMkLst>
          <pc:docMk/>
          <pc:sldMk cId="4066226445" sldId="37851"/>
        </pc:sldMkLst>
      </pc:sldChg>
      <pc:sldChg chg="add">
        <pc:chgData name="Anuj Kumar" userId="fbbf561fc1d5fd09" providerId="LiveId" clId="{F3BC991D-3BD7-4547-83B4-586B46488EF5}" dt="2023-04-18T14:14:09.796" v="6112"/>
        <pc:sldMkLst>
          <pc:docMk/>
          <pc:sldMk cId="4107436468" sldId="37852"/>
        </pc:sldMkLst>
      </pc:sldChg>
      <pc:sldChg chg="add">
        <pc:chgData name="Anuj Kumar" userId="fbbf561fc1d5fd09" providerId="LiveId" clId="{F3BC991D-3BD7-4547-83B4-586B46488EF5}" dt="2023-04-18T14:14:09.796" v="6112"/>
        <pc:sldMkLst>
          <pc:docMk/>
          <pc:sldMk cId="747354984" sldId="37853"/>
        </pc:sldMkLst>
      </pc:sldChg>
      <pc:sldChg chg="add">
        <pc:chgData name="Anuj Kumar" userId="fbbf561fc1d5fd09" providerId="LiveId" clId="{F3BC991D-3BD7-4547-83B4-586B46488EF5}" dt="2023-04-18T14:14:09.796" v="6112"/>
        <pc:sldMkLst>
          <pc:docMk/>
          <pc:sldMk cId="4210268847" sldId="37854"/>
        </pc:sldMkLst>
      </pc:sldChg>
      <pc:sldChg chg="add">
        <pc:chgData name="Anuj Kumar" userId="fbbf561fc1d5fd09" providerId="LiveId" clId="{F3BC991D-3BD7-4547-83B4-586B46488EF5}" dt="2023-04-18T14:14:09.796" v="6112"/>
        <pc:sldMkLst>
          <pc:docMk/>
          <pc:sldMk cId="2675224193" sldId="37855"/>
        </pc:sldMkLst>
      </pc:sldChg>
      <pc:sldChg chg="add">
        <pc:chgData name="Anuj Kumar" userId="fbbf561fc1d5fd09" providerId="LiveId" clId="{F3BC991D-3BD7-4547-83B4-586B46488EF5}" dt="2023-04-18T14:15:17.467" v="6141"/>
        <pc:sldMkLst>
          <pc:docMk/>
          <pc:sldMk cId="1935911269" sldId="378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BFA1D4-3274-4C1A-879B-27D81AFBAFDA}" type="datetimeFigureOut">
              <a:rPr lang="en-IN" smtClean="0"/>
              <a:t>08-05-2023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C47F69-F3B6-46E7-B74F-29E991E692FC}" type="slidenum">
              <a:rPr lang="en-IN" smtClean="0"/>
              <a:t>‹#›</a:t>
            </a:fld>
            <a:endParaRPr lang="en-IN"/>
          </a:p>
        </p:txBody>
      </p:sp>
    </p:spTree>
    <p:extLst>
      <p:ext uri="{BB962C8B-B14F-4D97-AF65-F5344CB8AC3E}">
        <p14:creationId xmlns:p14="http://schemas.microsoft.com/office/powerpoint/2010/main" val="2772548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9</a:t>
            </a:fld>
            <a:endParaRPr lang="en-US"/>
          </a:p>
        </p:txBody>
      </p:sp>
    </p:spTree>
    <p:extLst>
      <p:ext uri="{BB962C8B-B14F-4D97-AF65-F5344CB8AC3E}">
        <p14:creationId xmlns:p14="http://schemas.microsoft.com/office/powerpoint/2010/main" val="3211468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21</a:t>
            </a:fld>
            <a:endParaRPr lang="en-US"/>
          </a:p>
        </p:txBody>
      </p:sp>
    </p:spTree>
    <p:extLst>
      <p:ext uri="{BB962C8B-B14F-4D97-AF65-F5344CB8AC3E}">
        <p14:creationId xmlns:p14="http://schemas.microsoft.com/office/powerpoint/2010/main" val="1213877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22</a:t>
            </a:fld>
            <a:endParaRPr lang="en-US"/>
          </a:p>
        </p:txBody>
      </p:sp>
    </p:spTree>
    <p:extLst>
      <p:ext uri="{BB962C8B-B14F-4D97-AF65-F5344CB8AC3E}">
        <p14:creationId xmlns:p14="http://schemas.microsoft.com/office/powerpoint/2010/main" val="396915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24</a:t>
            </a:fld>
            <a:endParaRPr lang="en-US"/>
          </a:p>
        </p:txBody>
      </p:sp>
    </p:spTree>
    <p:extLst>
      <p:ext uri="{BB962C8B-B14F-4D97-AF65-F5344CB8AC3E}">
        <p14:creationId xmlns:p14="http://schemas.microsoft.com/office/powerpoint/2010/main" val="1450989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25</a:t>
            </a:fld>
            <a:endParaRPr lang="en-US"/>
          </a:p>
        </p:txBody>
      </p:sp>
    </p:spTree>
    <p:extLst>
      <p:ext uri="{BB962C8B-B14F-4D97-AF65-F5344CB8AC3E}">
        <p14:creationId xmlns:p14="http://schemas.microsoft.com/office/powerpoint/2010/main" val="1386155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26</a:t>
            </a:fld>
            <a:endParaRPr lang="en-US"/>
          </a:p>
        </p:txBody>
      </p:sp>
    </p:spTree>
    <p:extLst>
      <p:ext uri="{BB962C8B-B14F-4D97-AF65-F5344CB8AC3E}">
        <p14:creationId xmlns:p14="http://schemas.microsoft.com/office/powerpoint/2010/main" val="2806794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28</a:t>
            </a:fld>
            <a:endParaRPr lang="en-US"/>
          </a:p>
        </p:txBody>
      </p:sp>
    </p:spTree>
    <p:extLst>
      <p:ext uri="{BB962C8B-B14F-4D97-AF65-F5344CB8AC3E}">
        <p14:creationId xmlns:p14="http://schemas.microsoft.com/office/powerpoint/2010/main" val="2307886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29</a:t>
            </a:fld>
            <a:endParaRPr lang="en-US"/>
          </a:p>
        </p:txBody>
      </p:sp>
    </p:spTree>
    <p:extLst>
      <p:ext uri="{BB962C8B-B14F-4D97-AF65-F5344CB8AC3E}">
        <p14:creationId xmlns:p14="http://schemas.microsoft.com/office/powerpoint/2010/main" val="660081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31</a:t>
            </a:fld>
            <a:endParaRPr lang="en-US"/>
          </a:p>
        </p:txBody>
      </p:sp>
    </p:spTree>
    <p:extLst>
      <p:ext uri="{BB962C8B-B14F-4D97-AF65-F5344CB8AC3E}">
        <p14:creationId xmlns:p14="http://schemas.microsoft.com/office/powerpoint/2010/main" val="293061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32</a:t>
            </a:fld>
            <a:endParaRPr lang="en-US"/>
          </a:p>
        </p:txBody>
      </p:sp>
    </p:spTree>
    <p:extLst>
      <p:ext uri="{BB962C8B-B14F-4D97-AF65-F5344CB8AC3E}">
        <p14:creationId xmlns:p14="http://schemas.microsoft.com/office/powerpoint/2010/main" val="1231937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33</a:t>
            </a:fld>
            <a:endParaRPr lang="en-US"/>
          </a:p>
        </p:txBody>
      </p:sp>
    </p:spTree>
    <p:extLst>
      <p:ext uri="{BB962C8B-B14F-4D97-AF65-F5344CB8AC3E}">
        <p14:creationId xmlns:p14="http://schemas.microsoft.com/office/powerpoint/2010/main" val="797382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10</a:t>
            </a:fld>
            <a:endParaRPr lang="en-US"/>
          </a:p>
        </p:txBody>
      </p:sp>
    </p:spTree>
    <p:extLst>
      <p:ext uri="{BB962C8B-B14F-4D97-AF65-F5344CB8AC3E}">
        <p14:creationId xmlns:p14="http://schemas.microsoft.com/office/powerpoint/2010/main" val="1101234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35</a:t>
            </a:fld>
            <a:endParaRPr lang="en-US"/>
          </a:p>
        </p:txBody>
      </p:sp>
    </p:spTree>
    <p:extLst>
      <p:ext uri="{BB962C8B-B14F-4D97-AF65-F5344CB8AC3E}">
        <p14:creationId xmlns:p14="http://schemas.microsoft.com/office/powerpoint/2010/main" val="2509917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36</a:t>
            </a:fld>
            <a:endParaRPr lang="en-US"/>
          </a:p>
        </p:txBody>
      </p:sp>
    </p:spTree>
    <p:extLst>
      <p:ext uri="{BB962C8B-B14F-4D97-AF65-F5344CB8AC3E}">
        <p14:creationId xmlns:p14="http://schemas.microsoft.com/office/powerpoint/2010/main" val="3681406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38</a:t>
            </a:fld>
            <a:endParaRPr lang="en-US"/>
          </a:p>
        </p:txBody>
      </p:sp>
    </p:spTree>
    <p:extLst>
      <p:ext uri="{BB962C8B-B14F-4D97-AF65-F5344CB8AC3E}">
        <p14:creationId xmlns:p14="http://schemas.microsoft.com/office/powerpoint/2010/main" val="2086068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39</a:t>
            </a:fld>
            <a:endParaRPr lang="en-US"/>
          </a:p>
        </p:txBody>
      </p:sp>
    </p:spTree>
    <p:extLst>
      <p:ext uri="{BB962C8B-B14F-4D97-AF65-F5344CB8AC3E}">
        <p14:creationId xmlns:p14="http://schemas.microsoft.com/office/powerpoint/2010/main" val="15778952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40</a:t>
            </a:fld>
            <a:endParaRPr lang="en-US"/>
          </a:p>
        </p:txBody>
      </p:sp>
    </p:spTree>
    <p:extLst>
      <p:ext uri="{BB962C8B-B14F-4D97-AF65-F5344CB8AC3E}">
        <p14:creationId xmlns:p14="http://schemas.microsoft.com/office/powerpoint/2010/main" val="19114343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42</a:t>
            </a:fld>
            <a:endParaRPr lang="en-US"/>
          </a:p>
        </p:txBody>
      </p:sp>
    </p:spTree>
    <p:extLst>
      <p:ext uri="{BB962C8B-B14F-4D97-AF65-F5344CB8AC3E}">
        <p14:creationId xmlns:p14="http://schemas.microsoft.com/office/powerpoint/2010/main" val="11377913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43</a:t>
            </a:fld>
            <a:endParaRPr lang="en-US"/>
          </a:p>
        </p:txBody>
      </p:sp>
    </p:spTree>
    <p:extLst>
      <p:ext uri="{BB962C8B-B14F-4D97-AF65-F5344CB8AC3E}">
        <p14:creationId xmlns:p14="http://schemas.microsoft.com/office/powerpoint/2010/main" val="22082582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44</a:t>
            </a:fld>
            <a:endParaRPr lang="en-US"/>
          </a:p>
        </p:txBody>
      </p:sp>
    </p:spTree>
    <p:extLst>
      <p:ext uri="{BB962C8B-B14F-4D97-AF65-F5344CB8AC3E}">
        <p14:creationId xmlns:p14="http://schemas.microsoft.com/office/powerpoint/2010/main" val="31049871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46</a:t>
            </a:fld>
            <a:endParaRPr lang="en-US"/>
          </a:p>
        </p:txBody>
      </p:sp>
    </p:spTree>
    <p:extLst>
      <p:ext uri="{BB962C8B-B14F-4D97-AF65-F5344CB8AC3E}">
        <p14:creationId xmlns:p14="http://schemas.microsoft.com/office/powerpoint/2010/main" val="20554193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47</a:t>
            </a:fld>
            <a:endParaRPr lang="en-US"/>
          </a:p>
        </p:txBody>
      </p:sp>
    </p:spTree>
    <p:extLst>
      <p:ext uri="{BB962C8B-B14F-4D97-AF65-F5344CB8AC3E}">
        <p14:creationId xmlns:p14="http://schemas.microsoft.com/office/powerpoint/2010/main" val="3295300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11</a:t>
            </a:fld>
            <a:endParaRPr lang="en-US"/>
          </a:p>
        </p:txBody>
      </p:sp>
    </p:spTree>
    <p:extLst>
      <p:ext uri="{BB962C8B-B14F-4D97-AF65-F5344CB8AC3E}">
        <p14:creationId xmlns:p14="http://schemas.microsoft.com/office/powerpoint/2010/main" val="32764306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48</a:t>
            </a:fld>
            <a:endParaRPr lang="en-US"/>
          </a:p>
        </p:txBody>
      </p:sp>
    </p:spTree>
    <p:extLst>
      <p:ext uri="{BB962C8B-B14F-4D97-AF65-F5344CB8AC3E}">
        <p14:creationId xmlns:p14="http://schemas.microsoft.com/office/powerpoint/2010/main" val="34166398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50</a:t>
            </a:fld>
            <a:endParaRPr lang="en-US"/>
          </a:p>
        </p:txBody>
      </p:sp>
    </p:spTree>
    <p:extLst>
      <p:ext uri="{BB962C8B-B14F-4D97-AF65-F5344CB8AC3E}">
        <p14:creationId xmlns:p14="http://schemas.microsoft.com/office/powerpoint/2010/main" val="19481578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51</a:t>
            </a:fld>
            <a:endParaRPr lang="en-US"/>
          </a:p>
        </p:txBody>
      </p:sp>
    </p:spTree>
    <p:extLst>
      <p:ext uri="{BB962C8B-B14F-4D97-AF65-F5344CB8AC3E}">
        <p14:creationId xmlns:p14="http://schemas.microsoft.com/office/powerpoint/2010/main" val="15070161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53</a:t>
            </a:fld>
            <a:endParaRPr lang="en-US"/>
          </a:p>
        </p:txBody>
      </p:sp>
    </p:spTree>
    <p:extLst>
      <p:ext uri="{BB962C8B-B14F-4D97-AF65-F5344CB8AC3E}">
        <p14:creationId xmlns:p14="http://schemas.microsoft.com/office/powerpoint/2010/main" val="41478863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54</a:t>
            </a:fld>
            <a:endParaRPr lang="en-US"/>
          </a:p>
        </p:txBody>
      </p:sp>
    </p:spTree>
    <p:extLst>
      <p:ext uri="{BB962C8B-B14F-4D97-AF65-F5344CB8AC3E}">
        <p14:creationId xmlns:p14="http://schemas.microsoft.com/office/powerpoint/2010/main" val="1365493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56</a:t>
            </a:fld>
            <a:endParaRPr lang="en-US"/>
          </a:p>
        </p:txBody>
      </p:sp>
    </p:spTree>
    <p:extLst>
      <p:ext uri="{BB962C8B-B14F-4D97-AF65-F5344CB8AC3E}">
        <p14:creationId xmlns:p14="http://schemas.microsoft.com/office/powerpoint/2010/main" val="40330161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57</a:t>
            </a:fld>
            <a:endParaRPr lang="en-US"/>
          </a:p>
        </p:txBody>
      </p:sp>
    </p:spTree>
    <p:extLst>
      <p:ext uri="{BB962C8B-B14F-4D97-AF65-F5344CB8AC3E}">
        <p14:creationId xmlns:p14="http://schemas.microsoft.com/office/powerpoint/2010/main" val="2375077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59</a:t>
            </a:fld>
            <a:endParaRPr lang="en-US"/>
          </a:p>
        </p:txBody>
      </p:sp>
    </p:spTree>
    <p:extLst>
      <p:ext uri="{BB962C8B-B14F-4D97-AF65-F5344CB8AC3E}">
        <p14:creationId xmlns:p14="http://schemas.microsoft.com/office/powerpoint/2010/main" val="26304131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60</a:t>
            </a:fld>
            <a:endParaRPr lang="en-US"/>
          </a:p>
        </p:txBody>
      </p:sp>
    </p:spTree>
    <p:extLst>
      <p:ext uri="{BB962C8B-B14F-4D97-AF65-F5344CB8AC3E}">
        <p14:creationId xmlns:p14="http://schemas.microsoft.com/office/powerpoint/2010/main" val="14097550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61</a:t>
            </a:fld>
            <a:endParaRPr lang="en-US"/>
          </a:p>
        </p:txBody>
      </p:sp>
    </p:spTree>
    <p:extLst>
      <p:ext uri="{BB962C8B-B14F-4D97-AF65-F5344CB8AC3E}">
        <p14:creationId xmlns:p14="http://schemas.microsoft.com/office/powerpoint/2010/main" val="1254504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13</a:t>
            </a:fld>
            <a:endParaRPr lang="en-US"/>
          </a:p>
        </p:txBody>
      </p:sp>
    </p:spTree>
    <p:extLst>
      <p:ext uri="{BB962C8B-B14F-4D97-AF65-F5344CB8AC3E}">
        <p14:creationId xmlns:p14="http://schemas.microsoft.com/office/powerpoint/2010/main" val="39591893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63</a:t>
            </a:fld>
            <a:endParaRPr lang="en-US"/>
          </a:p>
        </p:txBody>
      </p:sp>
    </p:spTree>
    <p:extLst>
      <p:ext uri="{BB962C8B-B14F-4D97-AF65-F5344CB8AC3E}">
        <p14:creationId xmlns:p14="http://schemas.microsoft.com/office/powerpoint/2010/main" val="17891289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64</a:t>
            </a:fld>
            <a:endParaRPr lang="en-US"/>
          </a:p>
        </p:txBody>
      </p:sp>
    </p:spTree>
    <p:extLst>
      <p:ext uri="{BB962C8B-B14F-4D97-AF65-F5344CB8AC3E}">
        <p14:creationId xmlns:p14="http://schemas.microsoft.com/office/powerpoint/2010/main" val="13082225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65</a:t>
            </a:fld>
            <a:endParaRPr lang="en-US"/>
          </a:p>
        </p:txBody>
      </p:sp>
    </p:spTree>
    <p:extLst>
      <p:ext uri="{BB962C8B-B14F-4D97-AF65-F5344CB8AC3E}">
        <p14:creationId xmlns:p14="http://schemas.microsoft.com/office/powerpoint/2010/main" val="16504587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67</a:t>
            </a:fld>
            <a:endParaRPr lang="en-US"/>
          </a:p>
        </p:txBody>
      </p:sp>
    </p:spTree>
    <p:extLst>
      <p:ext uri="{BB962C8B-B14F-4D97-AF65-F5344CB8AC3E}">
        <p14:creationId xmlns:p14="http://schemas.microsoft.com/office/powerpoint/2010/main" val="39163998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68</a:t>
            </a:fld>
            <a:endParaRPr lang="en-US"/>
          </a:p>
        </p:txBody>
      </p:sp>
    </p:spTree>
    <p:extLst>
      <p:ext uri="{BB962C8B-B14F-4D97-AF65-F5344CB8AC3E}">
        <p14:creationId xmlns:p14="http://schemas.microsoft.com/office/powerpoint/2010/main" val="445766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14</a:t>
            </a:fld>
            <a:endParaRPr lang="en-US"/>
          </a:p>
        </p:txBody>
      </p:sp>
    </p:spTree>
    <p:extLst>
      <p:ext uri="{BB962C8B-B14F-4D97-AF65-F5344CB8AC3E}">
        <p14:creationId xmlns:p14="http://schemas.microsoft.com/office/powerpoint/2010/main" val="788274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15</a:t>
            </a:fld>
            <a:endParaRPr lang="en-US"/>
          </a:p>
        </p:txBody>
      </p:sp>
    </p:spTree>
    <p:extLst>
      <p:ext uri="{BB962C8B-B14F-4D97-AF65-F5344CB8AC3E}">
        <p14:creationId xmlns:p14="http://schemas.microsoft.com/office/powerpoint/2010/main" val="765873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17</a:t>
            </a:fld>
            <a:endParaRPr lang="en-US"/>
          </a:p>
        </p:txBody>
      </p:sp>
    </p:spTree>
    <p:extLst>
      <p:ext uri="{BB962C8B-B14F-4D97-AF65-F5344CB8AC3E}">
        <p14:creationId xmlns:p14="http://schemas.microsoft.com/office/powerpoint/2010/main" val="4055886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18</a:t>
            </a:fld>
            <a:endParaRPr lang="en-US"/>
          </a:p>
        </p:txBody>
      </p:sp>
    </p:spTree>
    <p:extLst>
      <p:ext uri="{BB962C8B-B14F-4D97-AF65-F5344CB8AC3E}">
        <p14:creationId xmlns:p14="http://schemas.microsoft.com/office/powerpoint/2010/main" val="2280679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20</a:t>
            </a:fld>
            <a:endParaRPr lang="en-US"/>
          </a:p>
        </p:txBody>
      </p:sp>
    </p:spTree>
    <p:extLst>
      <p:ext uri="{BB962C8B-B14F-4D97-AF65-F5344CB8AC3E}">
        <p14:creationId xmlns:p14="http://schemas.microsoft.com/office/powerpoint/2010/main" val="2669638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A56B9-4B14-6E31-F1CE-51CE901625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398E2A5-694F-7423-545D-37AF17F81C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3331252-DD4B-A6DA-F8FE-D4D8EF6F24A4}"/>
              </a:ext>
            </a:extLst>
          </p:cNvPr>
          <p:cNvSpPr>
            <a:spLocks noGrp="1"/>
          </p:cNvSpPr>
          <p:nvPr>
            <p:ph type="dt" sz="half" idx="10"/>
          </p:nvPr>
        </p:nvSpPr>
        <p:spPr/>
        <p:txBody>
          <a:bodyPr/>
          <a:lstStyle/>
          <a:p>
            <a:fld id="{0ECA32F2-2001-44CF-A84E-51AA575C3303}" type="datetimeFigureOut">
              <a:rPr lang="en-IN" smtClean="0"/>
              <a:t>08-05-2023</a:t>
            </a:fld>
            <a:endParaRPr lang="en-IN"/>
          </a:p>
        </p:txBody>
      </p:sp>
      <p:sp>
        <p:nvSpPr>
          <p:cNvPr id="5" name="Footer Placeholder 4">
            <a:extLst>
              <a:ext uri="{FF2B5EF4-FFF2-40B4-BE49-F238E27FC236}">
                <a16:creationId xmlns:a16="http://schemas.microsoft.com/office/drawing/2014/main" id="{7BBFCD72-9136-D093-DF51-36634F98800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2DAD9A1-86E2-587F-9D54-6AFBE64D9B6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52203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D6D8-CDF5-6B55-2013-42A240EA2E7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36563EB-7C57-FA88-AC0F-F1CC5C3C98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A35DE1D-8D80-5975-7867-63FB6E9D02C4}"/>
              </a:ext>
            </a:extLst>
          </p:cNvPr>
          <p:cNvSpPr>
            <a:spLocks noGrp="1"/>
          </p:cNvSpPr>
          <p:nvPr>
            <p:ph type="dt" sz="half" idx="10"/>
          </p:nvPr>
        </p:nvSpPr>
        <p:spPr/>
        <p:txBody>
          <a:bodyPr/>
          <a:lstStyle/>
          <a:p>
            <a:fld id="{0ECA32F2-2001-44CF-A84E-51AA575C3303}" type="datetimeFigureOut">
              <a:rPr lang="en-IN" smtClean="0"/>
              <a:t>08-05-2023</a:t>
            </a:fld>
            <a:endParaRPr lang="en-IN"/>
          </a:p>
        </p:txBody>
      </p:sp>
      <p:sp>
        <p:nvSpPr>
          <p:cNvPr id="5" name="Footer Placeholder 4">
            <a:extLst>
              <a:ext uri="{FF2B5EF4-FFF2-40B4-BE49-F238E27FC236}">
                <a16:creationId xmlns:a16="http://schemas.microsoft.com/office/drawing/2014/main" id="{3F9DA5E2-384A-6765-8900-1630EBC3776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0D57C61-F3A9-1F40-C2AC-C0048995094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7786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079E0E-DFAA-C568-2D8F-C583DDD943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520CBC9-47D2-C9B3-5A23-163279D38A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BDFC179-40A2-4B79-BA97-FEC298DFAE27}"/>
              </a:ext>
            </a:extLst>
          </p:cNvPr>
          <p:cNvSpPr>
            <a:spLocks noGrp="1"/>
          </p:cNvSpPr>
          <p:nvPr>
            <p:ph type="dt" sz="half" idx="10"/>
          </p:nvPr>
        </p:nvSpPr>
        <p:spPr/>
        <p:txBody>
          <a:bodyPr/>
          <a:lstStyle/>
          <a:p>
            <a:fld id="{0ECA32F2-2001-44CF-A84E-51AA575C3303}" type="datetimeFigureOut">
              <a:rPr lang="en-IN" smtClean="0"/>
              <a:t>08-05-2023</a:t>
            </a:fld>
            <a:endParaRPr lang="en-IN"/>
          </a:p>
        </p:txBody>
      </p:sp>
      <p:sp>
        <p:nvSpPr>
          <p:cNvPr id="5" name="Footer Placeholder 4">
            <a:extLst>
              <a:ext uri="{FF2B5EF4-FFF2-40B4-BE49-F238E27FC236}">
                <a16:creationId xmlns:a16="http://schemas.microsoft.com/office/drawing/2014/main" id="{1F3D3851-B8B4-1DFD-A924-6840E4D4896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B0ECF4-D550-1B98-2CB8-503CADA3CFFF}"/>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14701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44CF3-BDA6-618F-38BE-0C39307F87E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1010D48-8B04-1B9F-7E7D-BC021FAD3E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DC7A92C-1A2D-2AE8-C95E-8934392E5D86}"/>
              </a:ext>
            </a:extLst>
          </p:cNvPr>
          <p:cNvSpPr>
            <a:spLocks noGrp="1"/>
          </p:cNvSpPr>
          <p:nvPr>
            <p:ph type="dt" sz="half" idx="10"/>
          </p:nvPr>
        </p:nvSpPr>
        <p:spPr/>
        <p:txBody>
          <a:bodyPr/>
          <a:lstStyle/>
          <a:p>
            <a:fld id="{0ECA32F2-2001-44CF-A84E-51AA575C3303}" type="datetimeFigureOut">
              <a:rPr lang="en-IN" smtClean="0"/>
              <a:t>08-05-2023</a:t>
            </a:fld>
            <a:endParaRPr lang="en-IN"/>
          </a:p>
        </p:txBody>
      </p:sp>
      <p:sp>
        <p:nvSpPr>
          <p:cNvPr id="5" name="Footer Placeholder 4">
            <a:extLst>
              <a:ext uri="{FF2B5EF4-FFF2-40B4-BE49-F238E27FC236}">
                <a16:creationId xmlns:a16="http://schemas.microsoft.com/office/drawing/2014/main" id="{A5D6AC85-308F-180A-6C99-97BC9EDDCD0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5868FA2-D2EE-6CC2-7CE4-5C3CCAAD35D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00834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56767-4593-4009-0644-3D63565E14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2CFF17C-FC37-F4B0-1EB6-1B2549DBA2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231A0E-3B6F-990D-F2DE-AD4A53FC13CB}"/>
              </a:ext>
            </a:extLst>
          </p:cNvPr>
          <p:cNvSpPr>
            <a:spLocks noGrp="1"/>
          </p:cNvSpPr>
          <p:nvPr>
            <p:ph type="dt" sz="half" idx="10"/>
          </p:nvPr>
        </p:nvSpPr>
        <p:spPr/>
        <p:txBody>
          <a:bodyPr/>
          <a:lstStyle/>
          <a:p>
            <a:fld id="{0ECA32F2-2001-44CF-A84E-51AA575C3303}" type="datetimeFigureOut">
              <a:rPr lang="en-IN" smtClean="0"/>
              <a:t>08-05-2023</a:t>
            </a:fld>
            <a:endParaRPr lang="en-IN"/>
          </a:p>
        </p:txBody>
      </p:sp>
      <p:sp>
        <p:nvSpPr>
          <p:cNvPr id="5" name="Footer Placeholder 4">
            <a:extLst>
              <a:ext uri="{FF2B5EF4-FFF2-40B4-BE49-F238E27FC236}">
                <a16:creationId xmlns:a16="http://schemas.microsoft.com/office/drawing/2014/main" id="{67F57C74-3102-F180-975B-081F22ED97E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58D9FEC-509F-9753-2022-636A96DF2846}"/>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4220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B325-69F6-68CF-1C2A-F0C234D860D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A341DEF-6F6E-C39A-009F-8AED6A22A9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2E1B650-8913-B43E-986B-3EC648B128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ECBB101-FC1C-0D4B-E5D1-BE037FD39213}"/>
              </a:ext>
            </a:extLst>
          </p:cNvPr>
          <p:cNvSpPr>
            <a:spLocks noGrp="1"/>
          </p:cNvSpPr>
          <p:nvPr>
            <p:ph type="dt" sz="half" idx="10"/>
          </p:nvPr>
        </p:nvSpPr>
        <p:spPr/>
        <p:txBody>
          <a:bodyPr/>
          <a:lstStyle/>
          <a:p>
            <a:fld id="{0ECA32F2-2001-44CF-A84E-51AA575C3303}" type="datetimeFigureOut">
              <a:rPr lang="en-IN" smtClean="0"/>
              <a:t>08-05-2023</a:t>
            </a:fld>
            <a:endParaRPr lang="en-IN"/>
          </a:p>
        </p:txBody>
      </p:sp>
      <p:sp>
        <p:nvSpPr>
          <p:cNvPr id="6" name="Footer Placeholder 5">
            <a:extLst>
              <a:ext uri="{FF2B5EF4-FFF2-40B4-BE49-F238E27FC236}">
                <a16:creationId xmlns:a16="http://schemas.microsoft.com/office/drawing/2014/main" id="{A4DF4DEE-D202-E1B5-8D0D-2251F654A0D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B8714DF-7195-84C0-715D-AC05F10538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3143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2A67B-3D1B-1BBC-EDF0-D53BAD2ED09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4B15A37-2E5D-C322-2CD0-C6E9000A5D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B4B7BA-CEB4-9C4D-F55E-3F35D928C5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DDD86B2-89FF-5AC7-29C1-D756C4BBB3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AFF8D3-11CD-376E-D989-892E783397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4058FBB-2FBA-939E-C464-6F3F5F0A54D7}"/>
              </a:ext>
            </a:extLst>
          </p:cNvPr>
          <p:cNvSpPr>
            <a:spLocks noGrp="1"/>
          </p:cNvSpPr>
          <p:nvPr>
            <p:ph type="dt" sz="half" idx="10"/>
          </p:nvPr>
        </p:nvSpPr>
        <p:spPr/>
        <p:txBody>
          <a:bodyPr/>
          <a:lstStyle/>
          <a:p>
            <a:fld id="{0ECA32F2-2001-44CF-A84E-51AA575C3303}" type="datetimeFigureOut">
              <a:rPr lang="en-IN" smtClean="0"/>
              <a:t>08-05-2023</a:t>
            </a:fld>
            <a:endParaRPr lang="en-IN"/>
          </a:p>
        </p:txBody>
      </p:sp>
      <p:sp>
        <p:nvSpPr>
          <p:cNvPr id="8" name="Footer Placeholder 7">
            <a:extLst>
              <a:ext uri="{FF2B5EF4-FFF2-40B4-BE49-F238E27FC236}">
                <a16:creationId xmlns:a16="http://schemas.microsoft.com/office/drawing/2014/main" id="{847ACF32-05E1-91A9-9C8D-403D8743CF0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C6384B7-478D-FCCA-34A1-9ABC9C1A5FC8}"/>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699154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45E2A-1790-A5A3-1456-859FEF69410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641808C-A420-7CAF-EAA5-3B9D17A88B44}"/>
              </a:ext>
            </a:extLst>
          </p:cNvPr>
          <p:cNvSpPr>
            <a:spLocks noGrp="1"/>
          </p:cNvSpPr>
          <p:nvPr>
            <p:ph type="dt" sz="half" idx="10"/>
          </p:nvPr>
        </p:nvSpPr>
        <p:spPr/>
        <p:txBody>
          <a:bodyPr/>
          <a:lstStyle/>
          <a:p>
            <a:fld id="{0ECA32F2-2001-44CF-A84E-51AA575C3303}" type="datetimeFigureOut">
              <a:rPr lang="en-IN" smtClean="0"/>
              <a:t>08-05-2023</a:t>
            </a:fld>
            <a:endParaRPr lang="en-IN"/>
          </a:p>
        </p:txBody>
      </p:sp>
      <p:sp>
        <p:nvSpPr>
          <p:cNvPr id="4" name="Footer Placeholder 3">
            <a:extLst>
              <a:ext uri="{FF2B5EF4-FFF2-40B4-BE49-F238E27FC236}">
                <a16:creationId xmlns:a16="http://schemas.microsoft.com/office/drawing/2014/main" id="{7C3D185B-0334-AA69-C32C-3951CC21360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6B40EB3-5F88-227F-EB37-C452CF95A4CD}"/>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31221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D30921-FFB4-E7FD-6DDE-42248D51F0EF}"/>
              </a:ext>
            </a:extLst>
          </p:cNvPr>
          <p:cNvSpPr>
            <a:spLocks noGrp="1"/>
          </p:cNvSpPr>
          <p:nvPr>
            <p:ph type="dt" sz="half" idx="10"/>
          </p:nvPr>
        </p:nvSpPr>
        <p:spPr/>
        <p:txBody>
          <a:bodyPr/>
          <a:lstStyle/>
          <a:p>
            <a:fld id="{0ECA32F2-2001-44CF-A84E-51AA575C3303}" type="datetimeFigureOut">
              <a:rPr lang="en-IN" smtClean="0"/>
              <a:t>08-05-2023</a:t>
            </a:fld>
            <a:endParaRPr lang="en-IN"/>
          </a:p>
        </p:txBody>
      </p:sp>
      <p:sp>
        <p:nvSpPr>
          <p:cNvPr id="3" name="Footer Placeholder 2">
            <a:extLst>
              <a:ext uri="{FF2B5EF4-FFF2-40B4-BE49-F238E27FC236}">
                <a16:creationId xmlns:a16="http://schemas.microsoft.com/office/drawing/2014/main" id="{51E0A7B4-C6F0-9BB5-B375-9D128FBB4D4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5CB19E4-C5E0-11B8-A6BB-AA39BA2AF9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4564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578D7-FAB0-A8A1-968F-CD5DFD6F3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29C697D-06F9-1FD1-844C-8F5CE72F7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2C20A20-7B4B-9AE2-F66E-7BAB59E471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89621B-9212-3674-BC1F-F3A5BC5384CB}"/>
              </a:ext>
            </a:extLst>
          </p:cNvPr>
          <p:cNvSpPr>
            <a:spLocks noGrp="1"/>
          </p:cNvSpPr>
          <p:nvPr>
            <p:ph type="dt" sz="half" idx="10"/>
          </p:nvPr>
        </p:nvSpPr>
        <p:spPr/>
        <p:txBody>
          <a:bodyPr/>
          <a:lstStyle/>
          <a:p>
            <a:fld id="{0ECA32F2-2001-44CF-A84E-51AA575C3303}" type="datetimeFigureOut">
              <a:rPr lang="en-IN" smtClean="0"/>
              <a:t>08-05-2023</a:t>
            </a:fld>
            <a:endParaRPr lang="en-IN"/>
          </a:p>
        </p:txBody>
      </p:sp>
      <p:sp>
        <p:nvSpPr>
          <p:cNvPr id="6" name="Footer Placeholder 5">
            <a:extLst>
              <a:ext uri="{FF2B5EF4-FFF2-40B4-BE49-F238E27FC236}">
                <a16:creationId xmlns:a16="http://schemas.microsoft.com/office/drawing/2014/main" id="{A6646E24-F232-DB98-7A9B-7B7E591A2D8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E807818-89E9-E760-B82C-E6C2E7FEAB8A}"/>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33829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94658-F93D-FA65-FE94-899A80380C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DAFF60C-CA37-C677-C1E7-A799ADA8FA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4D56B3D-54CD-BCC3-09D1-8EB795FEC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514DFE-F207-96CF-2338-73C94C0182F6}"/>
              </a:ext>
            </a:extLst>
          </p:cNvPr>
          <p:cNvSpPr>
            <a:spLocks noGrp="1"/>
          </p:cNvSpPr>
          <p:nvPr>
            <p:ph type="dt" sz="half" idx="10"/>
          </p:nvPr>
        </p:nvSpPr>
        <p:spPr/>
        <p:txBody>
          <a:bodyPr/>
          <a:lstStyle/>
          <a:p>
            <a:fld id="{0ECA32F2-2001-44CF-A84E-51AA575C3303}" type="datetimeFigureOut">
              <a:rPr lang="en-IN" smtClean="0"/>
              <a:t>08-05-2023</a:t>
            </a:fld>
            <a:endParaRPr lang="en-IN"/>
          </a:p>
        </p:txBody>
      </p:sp>
      <p:sp>
        <p:nvSpPr>
          <p:cNvPr id="6" name="Footer Placeholder 5">
            <a:extLst>
              <a:ext uri="{FF2B5EF4-FFF2-40B4-BE49-F238E27FC236}">
                <a16:creationId xmlns:a16="http://schemas.microsoft.com/office/drawing/2014/main" id="{6907D10A-ECE1-6599-A61C-30039337CD4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9AB1CF2-C532-9C6E-3D25-7E9374AA7AD0}"/>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23245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BC55C6-BC57-AFDA-4ECB-849F6977C7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A7DE1F9-F068-AA1F-7210-D4C62BAEFE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a:extLst>
              <a:ext uri="{FF2B5EF4-FFF2-40B4-BE49-F238E27FC236}">
                <a16:creationId xmlns:a16="http://schemas.microsoft.com/office/drawing/2014/main" id="{E96E6BD3-6A97-980F-B400-6492FF64C2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CA32F2-2001-44CF-A84E-51AA575C3303}" type="datetimeFigureOut">
              <a:rPr lang="en-IN" smtClean="0"/>
              <a:t>08-05-2023</a:t>
            </a:fld>
            <a:endParaRPr lang="en-IN"/>
          </a:p>
        </p:txBody>
      </p:sp>
      <p:sp>
        <p:nvSpPr>
          <p:cNvPr id="5" name="Footer Placeholder 4">
            <a:extLst>
              <a:ext uri="{FF2B5EF4-FFF2-40B4-BE49-F238E27FC236}">
                <a16:creationId xmlns:a16="http://schemas.microsoft.com/office/drawing/2014/main" id="{5CC3BADD-6A4E-BE56-69B1-262DFDC90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CFD7BC5-186F-D0F0-91AB-77716AD456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1A7EF-C8FC-457F-88CE-F33FE12ACB60}" type="slidenum">
              <a:rPr lang="en-IN" smtClean="0"/>
              <a:t>‹#›</a:t>
            </a:fld>
            <a:endParaRPr lang="en-IN"/>
          </a:p>
        </p:txBody>
      </p:sp>
      <p:sp>
        <p:nvSpPr>
          <p:cNvPr id="9" name="TextBox 8">
            <a:extLst>
              <a:ext uri="{FF2B5EF4-FFF2-40B4-BE49-F238E27FC236}">
                <a16:creationId xmlns:a16="http://schemas.microsoft.com/office/drawing/2014/main" id="{02C86B65-5331-92D0-15B7-5D99E4E928C0}"/>
              </a:ext>
            </a:extLst>
          </p:cNvPr>
          <p:cNvSpPr txBox="1"/>
          <p:nvPr userDrawn="1"/>
        </p:nvSpPr>
        <p:spPr>
          <a:xfrm>
            <a:off x="14516" y="6448959"/>
            <a:ext cx="5529943" cy="400110"/>
          </a:xfrm>
          <a:prstGeom prst="rect">
            <a:avLst/>
          </a:prstGeom>
          <a:solidFill>
            <a:srgbClr val="FFFF00"/>
          </a:solidFill>
        </p:spPr>
        <p:txBody>
          <a:bodyPr wrap="square" rtlCol="0">
            <a:spAutoFit/>
          </a:bodyPr>
          <a:lstStyle/>
          <a:p>
            <a:pPr algn="ctr"/>
            <a:r>
              <a:rPr lang="en-US" sz="2000" b="1" dirty="0"/>
              <a:t>Use Code: </a:t>
            </a:r>
            <a:r>
              <a:rPr lang="en-US" sz="2000" b="1" dirty="0">
                <a:solidFill>
                  <a:srgbClr val="C00000"/>
                </a:solidFill>
              </a:rPr>
              <a:t>Y182</a:t>
            </a:r>
            <a:r>
              <a:rPr lang="en-US" sz="2000" b="1" dirty="0"/>
              <a:t> For Max.</a:t>
            </a:r>
            <a:r>
              <a:rPr lang="en-US" sz="2000" b="1" baseline="0" dirty="0"/>
              <a:t> Discount </a:t>
            </a:r>
            <a:endParaRPr lang="en-US" sz="2000" b="1" dirty="0"/>
          </a:p>
        </p:txBody>
      </p:sp>
      <p:sp>
        <p:nvSpPr>
          <p:cNvPr id="13" name="TextBox 12">
            <a:extLst>
              <a:ext uri="{FF2B5EF4-FFF2-40B4-BE49-F238E27FC236}">
                <a16:creationId xmlns:a16="http://schemas.microsoft.com/office/drawing/2014/main" id="{CC5ECCFA-D08A-C9CE-0D01-C1D98EF7133B}"/>
              </a:ext>
            </a:extLst>
          </p:cNvPr>
          <p:cNvSpPr txBox="1"/>
          <p:nvPr userDrawn="1"/>
        </p:nvSpPr>
        <p:spPr>
          <a:xfrm>
            <a:off x="5544459" y="6459360"/>
            <a:ext cx="6705709" cy="400110"/>
          </a:xfrm>
          <a:prstGeom prst="rect">
            <a:avLst/>
          </a:prstGeom>
          <a:solidFill>
            <a:schemeClr val="tx1"/>
          </a:solidFill>
        </p:spPr>
        <p:txBody>
          <a:bodyPr wrap="square" rtlCol="0">
            <a:spAutoFit/>
          </a:bodyPr>
          <a:lstStyle/>
          <a:p>
            <a:pPr algn="ctr"/>
            <a:r>
              <a:rPr lang="en-US" sz="2000" b="1" dirty="0">
                <a:solidFill>
                  <a:schemeClr val="bg1"/>
                </a:solidFill>
              </a:rPr>
              <a:t>Use Code: </a:t>
            </a:r>
            <a:r>
              <a:rPr lang="en-US" sz="2000" b="1" dirty="0">
                <a:solidFill>
                  <a:srgbClr val="FFFF00"/>
                </a:solidFill>
              </a:rPr>
              <a:t>Y182S</a:t>
            </a:r>
            <a:r>
              <a:rPr lang="en-US" sz="2000" b="1" dirty="0">
                <a:solidFill>
                  <a:schemeClr val="bg1"/>
                </a:solidFill>
              </a:rPr>
              <a:t> For Max.</a:t>
            </a:r>
            <a:r>
              <a:rPr lang="en-US" sz="2000" b="1" baseline="0" dirty="0">
                <a:solidFill>
                  <a:schemeClr val="bg1"/>
                </a:solidFill>
              </a:rPr>
              <a:t> Discount on Books and Test Series </a:t>
            </a:r>
            <a:endParaRPr lang="en-US" sz="2000" b="1" dirty="0">
              <a:solidFill>
                <a:schemeClr val="bg1"/>
              </a:solidFill>
            </a:endParaRPr>
          </a:p>
        </p:txBody>
      </p:sp>
      <p:pic>
        <p:nvPicPr>
          <p:cNvPr id="10" name="Picture 9">
            <a:extLst>
              <a:ext uri="{FF2B5EF4-FFF2-40B4-BE49-F238E27FC236}">
                <a16:creationId xmlns:a16="http://schemas.microsoft.com/office/drawing/2014/main" id="{B356A45C-D2C7-AB62-7763-3E1981AD6945}"/>
              </a:ext>
            </a:extLst>
          </p:cNvPr>
          <p:cNvPicPr>
            <a:picLocks noChangeAspect="1"/>
          </p:cNvPicPr>
          <p:nvPr userDrawn="1"/>
        </p:nvPicPr>
        <p:blipFill>
          <a:blip r:embed="rId13"/>
          <a:stretch>
            <a:fillRect/>
          </a:stretch>
        </p:blipFill>
        <p:spPr>
          <a:xfrm>
            <a:off x="0" y="8930"/>
            <a:ext cx="12192000" cy="793507"/>
          </a:xfrm>
          <a:prstGeom prst="rect">
            <a:avLst/>
          </a:prstGeom>
        </p:spPr>
      </p:pic>
    </p:spTree>
    <p:extLst>
      <p:ext uri="{BB962C8B-B14F-4D97-AF65-F5344CB8AC3E}">
        <p14:creationId xmlns:p14="http://schemas.microsoft.com/office/powerpoint/2010/main" val="420375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blob:https://web.whatsapp.com/37b29382-9a89-420d-8c1e-dfacbf9ea12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a:extLst>
              <a:ext uri="{FF2B5EF4-FFF2-40B4-BE49-F238E27FC236}">
                <a16:creationId xmlns:a16="http://schemas.microsoft.com/office/drawing/2014/main" id="{5D982EAE-F338-4615-8F91-F1686479F1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A0F1934C-B2B3-11A3-9396-474E6B1032B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06589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8 मई को विश्व थैलेसीमिया दिवस मनाया जाता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दिवस थैलेसीमिया नामक आनुवंशिक विकार के बारे में जागरूकता बढ़ाने के लिए मनाया जाता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विकार शरीर में हीमोग्लोबिन की अपर्याप्त मात्रा का उत्पादन करने का कारण बनता है, जो रक्त में ऑक्सीजन ले जाने के लिए आवश्यक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विश्व थैलेसीमिया दिवस का उद्देश्य इस रक्त विकार के बारे में समझ और ज्ञान बढ़ाना और इसके साथ रहने वालों के लिए समर्थन दिखाना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15963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3416320"/>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u="sng" dirty="0">
                <a:ln>
                  <a:solidFill>
                    <a:srgbClr val="7030A0"/>
                  </a:solidFill>
                </a:ln>
                <a:solidFill>
                  <a:srgbClr val="040F79"/>
                </a:solidFill>
                <a:latin typeface="Kokila" pitchFamily="34" charset="0"/>
                <a:ea typeface="Arial Unicode MS" pitchFamily="34" charset="-128"/>
                <a:cs typeface="Kokila" pitchFamily="34" charset="0"/>
              </a:rPr>
              <a:t>अंतर्राष्ट्रीय थैलेसीमिया दिवस 2023 की थीम –"</a:t>
            </a:r>
            <a:r>
              <a:rPr lang="en-IN" sz="3600" b="1" u="sng" dirty="0">
                <a:ln>
                  <a:solidFill>
                    <a:srgbClr val="7030A0"/>
                  </a:solidFill>
                </a:ln>
                <a:solidFill>
                  <a:srgbClr val="040F79"/>
                </a:solidFill>
                <a:latin typeface="Kokila" pitchFamily="34" charset="0"/>
                <a:ea typeface="Arial Unicode MS" pitchFamily="34" charset="-128"/>
                <a:cs typeface="Kokila" pitchFamily="34" charset="0"/>
              </a:rPr>
              <a:t>Strengthening Education to Bridge the Thalassaemia Care Gap." </a:t>
            </a:r>
            <a:r>
              <a:rPr lang="hi-IN" sz="3600" b="1" u="sng" dirty="0">
                <a:ln>
                  <a:solidFill>
                    <a:srgbClr val="7030A0"/>
                  </a:solidFill>
                </a:ln>
                <a:solidFill>
                  <a:srgbClr val="040F79"/>
                </a:solidFill>
                <a:latin typeface="Kokila" pitchFamily="34" charset="0"/>
                <a:ea typeface="Arial Unicode MS" pitchFamily="34" charset="-128"/>
                <a:cs typeface="Kokila" pitchFamily="34" charset="0"/>
              </a:rPr>
              <a:t>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थीम का उद्देश्य थैलेसीमिया देखभाल में अंतर को कम करने के लक्ष्य के साथ बीमारी से प्रभावित व्यक्तियों की समझ और विशेषज्ञता को बढ़ाना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83315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2</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भारत और किस देश के बीच पहले बॉर्डर हाट का उद्घाटन किया गया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The first border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haat</a:t>
            </a:r>
            <a:r>
              <a:rPr lang="en-US" sz="3600" b="1" dirty="0">
                <a:ln>
                  <a:solidFill>
                    <a:srgbClr val="002060"/>
                  </a:solidFill>
                </a:ln>
                <a:solidFill>
                  <a:srgbClr val="040F79"/>
                </a:solidFill>
                <a:latin typeface="Kokila" pitchFamily="34" charset="0"/>
                <a:ea typeface="Arial Unicode MS" pitchFamily="34" charset="-128"/>
                <a:cs typeface="Kokila" pitchFamily="34" charset="0"/>
              </a:rPr>
              <a:t> was inaugurated between India and which country</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म्यांमार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Myanmar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बांग्लादेश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Bangladesh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नेपाल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Nepal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भूटान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Bhutan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218025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50" name="Picture 2" descr="First Border Haat Inaugurated at Bholaganj in Sylhet Division between India  and Bangladesh">
            <a:extLst>
              <a:ext uri="{FF2B5EF4-FFF2-40B4-BE49-F238E27FC236}">
                <a16:creationId xmlns:a16="http://schemas.microsoft.com/office/drawing/2014/main" id="{1E0860F9-F606-9113-F2A1-BB105778CE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3867" y="1867850"/>
            <a:ext cx="5994043" cy="3122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374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4524315"/>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हाल ही में भारत सीमा के साथ सिलहट डिवीजन में पहला बॉर्डर हाट कोम्पानीगंज उपजिला के भोलागंज में खोला गया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प्रवासी कल्याण और प्रवासी रोजगार मंत्री इमरान अहमद और सिलहट में भारतीय उच्चायुक्त नीरज कुमार जायसवाल ने संयुक्त रूप से हाट का उद्घाटन किया, जो भारत के मेघालय के पूर्वी खासी हिल्स और सिलहट के भोलागंज के बीच स्थित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10017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2862322"/>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सीमा हाट की स्थापना से दोनों देशों (भारत और बंगलादेश) के बीच द्विपक्षीय संबंध मजबूत होंगे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रिपोर्ट के अनुसार इस हाट की सफलता निर्धारित होने के बाद सीमावर्ती क्षेत्रों में और अधिक हाट स्थापित किए जाएंगे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65443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Q3.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अभी हाल ही में से किस राज्य में दावकी भूमि बंदरगाह का उद्घाटन किया गया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In which of the following states,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Dawki</a:t>
            </a:r>
            <a:r>
              <a:rPr lang="en-US" sz="3600" b="1" dirty="0">
                <a:ln>
                  <a:solidFill>
                    <a:srgbClr val="002060"/>
                  </a:solidFill>
                </a:ln>
                <a:solidFill>
                  <a:srgbClr val="040F79"/>
                </a:solidFill>
                <a:latin typeface="Kokila" pitchFamily="34" charset="0"/>
                <a:ea typeface="Arial Unicode MS" pitchFamily="34" charset="-128"/>
                <a:cs typeface="Kokila" pitchFamily="34" charset="0"/>
              </a:rPr>
              <a:t> land port was inaugurated recently</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मेघालय / Meghalaya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गुजरात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Gujarat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तमिलनाडु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Tamilnadu</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असम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Assam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80421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74" name="Picture 2" descr="Dawki land port in Meghalaya inaugurated by Union Minister Nityanand Rai">
            <a:extLst>
              <a:ext uri="{FF2B5EF4-FFF2-40B4-BE49-F238E27FC236}">
                <a16:creationId xmlns:a16="http://schemas.microsoft.com/office/drawing/2014/main" id="{A0D02FB3-0EC2-7E75-DDE2-0502D0A978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3919" y="1680385"/>
            <a:ext cx="5828717" cy="3497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154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हाल ही में भारत और बांग्लादेश के बीच व्यापार और वाणिज्य को बढ़ावा देने के लिए, मेघालय के पश्चिम जयंतिया हिल्स जिले में केंद्रीय मंत्री नित्यानंद राय ने दावकी भूमि बंदरगाह का उद्घाटन किया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नित्यानंद राय ने कहा कि इस लैंड पोर्ट का पर्यटन और व्यापार क्षेत्रों पर प्रभाव पड़ेगा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बंदरगाह दोनों देशों की आवश्यकताओं को ध्यान में रखते हुए बनाया गया है और यह विभिन्न सुविधाओं जैसे गोदाम, कैंटीन, पर्यटकों के लिए कार्गो और एक इलेक्ट्रिक सबस्टेशन प्रदान करेगा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18269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Q4.</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दिन विश्र रेड क्रॉस दिवस मनाया जाता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On which of the following day the World Red Cross Day is observed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en-US" sz="3600" b="1" dirty="0">
                <a:ln>
                  <a:solidFill>
                    <a:srgbClr val="002060"/>
                  </a:solidFill>
                </a:ln>
                <a:solidFill>
                  <a:srgbClr val="040F79"/>
                </a:solidFill>
                <a:latin typeface="Kokila" pitchFamily="34" charset="0"/>
                <a:ea typeface="Arial Unicode MS" pitchFamily="34" charset="-128"/>
                <a:cs typeface="Kokila" pitchFamily="34" charset="0"/>
              </a:rPr>
              <a:t>6</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मई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6</a:t>
            </a:r>
            <a:r>
              <a:rPr lang="hi-IN" sz="3600" b="1" dirty="0">
                <a:ln>
                  <a:solidFill>
                    <a:srgbClr val="002060"/>
                  </a:solidFill>
                </a:ln>
                <a:solidFill>
                  <a:srgbClr val="040F79"/>
                </a:solidFill>
                <a:latin typeface="Kokila" pitchFamily="34" charset="0"/>
                <a:ea typeface="Arial Unicode MS" pitchFamily="34" charset="-128"/>
                <a:cs typeface="Kokila" pitchFamily="34" charset="0"/>
              </a:rPr>
              <a:t> May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7</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मई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7</a:t>
            </a:r>
            <a:r>
              <a:rPr lang="hi-IN" sz="3600" b="1" dirty="0">
                <a:ln>
                  <a:solidFill>
                    <a:srgbClr val="002060"/>
                  </a:solidFill>
                </a:ln>
                <a:solidFill>
                  <a:srgbClr val="040F79"/>
                </a:solidFill>
                <a:latin typeface="Kokila" pitchFamily="34" charset="0"/>
                <a:ea typeface="Arial Unicode MS" pitchFamily="34" charset="-128"/>
                <a:cs typeface="Kokila" pitchFamily="34" charset="0"/>
              </a:rPr>
              <a:t> May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8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मई / 8 May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9</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मई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9</a:t>
            </a:r>
            <a:r>
              <a:rPr lang="hi-IN" sz="3600" b="1" dirty="0">
                <a:ln>
                  <a:solidFill>
                    <a:srgbClr val="002060"/>
                  </a:solidFill>
                </a:ln>
                <a:solidFill>
                  <a:srgbClr val="040F79"/>
                </a:solidFill>
                <a:latin typeface="Kokila" pitchFamily="34" charset="0"/>
                <a:ea typeface="Arial Unicode MS" pitchFamily="34" charset="-128"/>
                <a:cs typeface="Kokila" pitchFamily="34" charset="0"/>
              </a:rPr>
              <a:t> May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164890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975F2A-7FF0-F8DE-8776-6FFF326EDB77}"/>
              </a:ext>
            </a:extLst>
          </p:cNvPr>
          <p:cNvPicPr>
            <a:picLocks noChangeAspect="1"/>
          </p:cNvPicPr>
          <p:nvPr/>
        </p:nvPicPr>
        <p:blipFill>
          <a:blip r:embed="rId2"/>
          <a:stretch>
            <a:fillRect/>
          </a:stretch>
        </p:blipFill>
        <p:spPr>
          <a:xfrm>
            <a:off x="4382670" y="1394319"/>
            <a:ext cx="6991345" cy="4069361"/>
          </a:xfrm>
          <a:prstGeom prst="rect">
            <a:avLst/>
          </a:prstGeom>
        </p:spPr>
      </p:pic>
    </p:spTree>
    <p:extLst>
      <p:ext uri="{BB962C8B-B14F-4D97-AF65-F5344CB8AC3E}">
        <p14:creationId xmlns:p14="http://schemas.microsoft.com/office/powerpoint/2010/main" val="1862188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098" name="Picture 2" descr="World Red Cross Day 2023 observed on 8th May">
            <a:extLst>
              <a:ext uri="{FF2B5EF4-FFF2-40B4-BE49-F238E27FC236}">
                <a16:creationId xmlns:a16="http://schemas.microsoft.com/office/drawing/2014/main" id="{A51954A4-BB20-8D91-C26E-6BA6A0D90B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1772" y="1458997"/>
            <a:ext cx="6296219" cy="3525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995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98943"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8 मई को हर साल विश्व रेड क्रॉस दिवस मनाया जाता है । </a:t>
            </a:r>
          </a:p>
          <a:p>
            <a:pPr marL="571500" lvl="1" indent="-571500" algn="just">
              <a:buFont typeface="Arial" panose="020B0604020202020204" pitchFamily="34" charset="0"/>
              <a:buChar char="•"/>
            </a:pPr>
            <a:r>
              <a:rPr lang="hi-IN" sz="3600" b="1" u="sng" dirty="0">
                <a:ln>
                  <a:solidFill>
                    <a:srgbClr val="7030A0"/>
                  </a:solidFill>
                </a:ln>
                <a:solidFill>
                  <a:srgbClr val="040F79"/>
                </a:solidFill>
                <a:latin typeface="Kokila" pitchFamily="34" charset="0"/>
                <a:ea typeface="Arial Unicode MS" pitchFamily="34" charset="-128"/>
                <a:cs typeface="Kokila" pitchFamily="34" charset="0"/>
              </a:rPr>
              <a:t>वर्ल्ड रेड क्रॉस 2023 की थीम –"</a:t>
            </a:r>
            <a:r>
              <a:rPr lang="en-IN" sz="3600" b="1" u="sng" dirty="0">
                <a:ln>
                  <a:solidFill>
                    <a:srgbClr val="7030A0"/>
                  </a:solidFill>
                </a:ln>
                <a:solidFill>
                  <a:srgbClr val="040F79"/>
                </a:solidFill>
                <a:latin typeface="Kokila" pitchFamily="34" charset="0"/>
                <a:ea typeface="Arial Unicode MS" pitchFamily="34" charset="-128"/>
                <a:cs typeface="Kokila" pitchFamily="34" charset="0"/>
              </a:rPr>
              <a:t>Everything we do comes from the heart " </a:t>
            </a:r>
            <a:r>
              <a:rPr lang="hi-IN" sz="3600" b="1" u="sng" dirty="0">
                <a:ln>
                  <a:solidFill>
                    <a:srgbClr val="7030A0"/>
                  </a:solidFill>
                </a:ln>
                <a:solidFill>
                  <a:srgbClr val="040F79"/>
                </a:solidFill>
                <a:latin typeface="Kokila" pitchFamily="34" charset="0"/>
                <a:ea typeface="Arial Unicode MS" pitchFamily="34" charset="-128"/>
                <a:cs typeface="Kokila" pitchFamily="34" charset="0"/>
              </a:rPr>
              <a:t>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इसका उद्देश्य हमारे समुदायों में उन लोगों को पहचानना और श्रद्धांजलि देना है जो बिना किसी स्वीकृति या प्रशंसा के हमेशा जरूरतमंद लोगों को सहायता प्रदान करने के लिए तैयार रहते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दिवस हेनरी डुनेंट की जयंती का सम्मान करने के लिए प्रतिवर्ष 8 मई को मनाया जाता है, जिन्होंने रेड क्रॉस की अंतर्राष्ट्रीय समिति (आईसीआरसी) की स्थापना की थी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9094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98943" y="760020"/>
            <a:ext cx="8302388" cy="4524315"/>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u="sng" dirty="0">
                <a:ln>
                  <a:solidFill>
                    <a:srgbClr val="7030A0"/>
                  </a:solidFill>
                </a:ln>
                <a:solidFill>
                  <a:srgbClr val="040F79"/>
                </a:solidFill>
                <a:latin typeface="Kokila" pitchFamily="34" charset="0"/>
                <a:ea typeface="Arial Unicode MS" pitchFamily="34" charset="-128"/>
                <a:cs typeface="Kokila" pitchFamily="34" charset="0"/>
              </a:rPr>
              <a:t>वे नोबेल शांति पुरस्कार से सम्मानित होने वाले पहले व्यक्ति थे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रेड क्रॉस और रेड क्रिसेंट मूवमेंट एक विश्वव्यापी मानवीय नेटवर्क है जो दुनिया भर के लगभग हर देश में संचालित होता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नेटवर्क विभिन्न आपात स्थितियों, संघर्षों, आपदाओं और अन्य संकटों के दौरान जरूरतमंद लोगों को सहायता प्रदान करता है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83551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Q5.</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निम्न में से किस स्थान पर उत्तर प्रदेश के पहले फार्मा पार्क की स्थापना की जाएगी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which of the following places the first Pharma Park of Uttar Pradesh will be set up</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ललितपुर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Lalitpur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गाजियाबाद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Ghaziabad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मेरठ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Meerut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अमरोहा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Amroha</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189739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122" name="Picture 2" descr="Uttar Pradesh to get its first Pharma Park in Lalitpur district">
            <a:extLst>
              <a:ext uri="{FF2B5EF4-FFF2-40B4-BE49-F238E27FC236}">
                <a16:creationId xmlns:a16="http://schemas.microsoft.com/office/drawing/2014/main" id="{4A10D721-47D5-279A-EC20-4AB78BB3D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584671"/>
            <a:ext cx="5374335" cy="3688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922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4524315"/>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उत्तर प्रदेश सरकार ने बुंदेलखंड के ललितपुर जिले में उत्तर प्रदेश के पहले फार्मा पार्क की स्थापना को मंजूरी दे दी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परियोजना के लिए पशुपालन विभाग से औद्योगिक विकास विभाग को 1500 हेक्टेयर भूमि के हस्तांतरण की आवश्यकता होगी।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ललितपुर फार्मा पार्क में निवेशकों को आवश्यक सुविधाओं के प्रावधान और विकास के लिए सरकार ने 1560 करोड़ रुपये का बजट आवंटित किया है।</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24916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फार्मा पार्क में इकाइयां स्थापित करने वाले उद्यमियों को कई लाभ मिलेंगे, जिनमें भूमि खरीद पर स्टांप ड्यूटी में 100% छूट, पूंजीगत सब्सिडी, मजदूरों के लिए घरों का निर्माण और रोजगार सृजन शामिल हैं।</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फार्मा पार्क के अलावा, उत्तर प्रदेश सरकार गौतम बुद्ध नगर में यमुना एक्सप्रेसवे औद्योगिक विकास प्राधिकरण (वाईआईडीए) में 350 एकड़ भूमि पर एक मेडिकल डिवाइस पार्क भी स्थापित कर रही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पार्क वाईडा के सेक्टर 28 में स्थित है, जहां अब तक 50 उद्यमियों को भूखंड आवंटित किए जा चुके हैं।</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00726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Q6.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अभी हाल ही में आयोजित मैड्रिड ओपन 2023 का खिताब किसने जीता है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has won the title of Madrid Open 2023 held recently</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राफेल नडाल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Rafale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Nadale</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कार्लोस अल्कराज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Carlos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Alkraj</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नोवाक जोकोविच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Novak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Djokovich</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यान लेनार्ड स्ट्रफ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Yan Lenard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Struf</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283560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146" name="Picture 2" descr="Carlos Alcaraz retains Madrid Open title, close to becoming No. 1 again |  Tennis News - Times of India">
            <a:extLst>
              <a:ext uri="{FF2B5EF4-FFF2-40B4-BE49-F238E27FC236}">
                <a16:creationId xmlns:a16="http://schemas.microsoft.com/office/drawing/2014/main" id="{BF3FAEF0-38F3-5402-E518-278BF3DE84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8408" y="1442691"/>
            <a:ext cx="6046236" cy="3972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006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2862322"/>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कार्लोस अल्कराज ने हाल ही में आयोजित किये गए मैड्रिड ओपन टेनिस टूर्नामेंट का खिताब जीता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20 वर्षीय कार्लोस अल्कराज स्पेन से संबंधित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कार्लोस अल्कराज ने मैड्रिड ओपन टेनिस टूर्नामेंट 2023 का खिताब यान लेनार्ड स्ट्रफ को हराकर जीता है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46034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7E27AD-6533-E795-9F6B-4B3DD15F5F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5935" y="531845"/>
            <a:ext cx="2789854" cy="2789854"/>
          </a:xfrm>
          <a:prstGeom prst="rect">
            <a:avLst/>
          </a:prstGeom>
        </p:spPr>
      </p:pic>
      <p:pic>
        <p:nvPicPr>
          <p:cNvPr id="7" name="Picture 6">
            <a:extLst>
              <a:ext uri="{FF2B5EF4-FFF2-40B4-BE49-F238E27FC236}">
                <a16:creationId xmlns:a16="http://schemas.microsoft.com/office/drawing/2014/main" id="{FB4725B7-494C-FB4D-D9FE-F0D094CE61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8891" y="531845"/>
            <a:ext cx="2789854" cy="2789854"/>
          </a:xfrm>
          <a:prstGeom prst="rect">
            <a:avLst/>
          </a:prstGeom>
        </p:spPr>
      </p:pic>
      <p:pic>
        <p:nvPicPr>
          <p:cNvPr id="9" name="Picture 8">
            <a:extLst>
              <a:ext uri="{FF2B5EF4-FFF2-40B4-BE49-F238E27FC236}">
                <a16:creationId xmlns:a16="http://schemas.microsoft.com/office/drawing/2014/main" id="{BEC9A7EE-C401-47F8-B668-05A603453E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5937" y="3729133"/>
            <a:ext cx="2789855" cy="2789855"/>
          </a:xfrm>
          <a:prstGeom prst="rect">
            <a:avLst/>
          </a:prstGeom>
        </p:spPr>
      </p:pic>
      <p:pic>
        <p:nvPicPr>
          <p:cNvPr id="12" name="Picture 11">
            <a:extLst>
              <a:ext uri="{FF2B5EF4-FFF2-40B4-BE49-F238E27FC236}">
                <a16:creationId xmlns:a16="http://schemas.microsoft.com/office/drawing/2014/main" id="{7F073749-6C8B-47DC-4A03-2F3B48FCC2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8891" y="3729133"/>
            <a:ext cx="2897155" cy="2897155"/>
          </a:xfrm>
          <a:prstGeom prst="rect">
            <a:avLst/>
          </a:prstGeom>
        </p:spPr>
      </p:pic>
      <p:sp>
        <p:nvSpPr>
          <p:cNvPr id="2" name="TextBox 1">
            <a:extLst>
              <a:ext uri="{FF2B5EF4-FFF2-40B4-BE49-F238E27FC236}">
                <a16:creationId xmlns:a16="http://schemas.microsoft.com/office/drawing/2014/main" id="{F4154F16-567C-58AA-B7ED-DB7E10EF1AA8}"/>
              </a:ext>
            </a:extLst>
          </p:cNvPr>
          <p:cNvSpPr txBox="1"/>
          <p:nvPr/>
        </p:nvSpPr>
        <p:spPr>
          <a:xfrm>
            <a:off x="776743" y="1536174"/>
            <a:ext cx="3461658" cy="3785652"/>
          </a:xfrm>
          <a:prstGeom prst="rect">
            <a:avLst/>
          </a:prstGeom>
          <a:noFill/>
        </p:spPr>
        <p:txBody>
          <a:bodyPr wrap="square" rtlCol="0">
            <a:spAutoFit/>
          </a:bodyPr>
          <a:lstStyle/>
          <a:p>
            <a:pPr algn="ctr"/>
            <a:r>
              <a:rPr lang="en-IN" sz="4800" b="1" dirty="0">
                <a:latin typeface="Kokila" panose="020B0604020202020204" pitchFamily="34" charset="0"/>
                <a:cs typeface="Kokila" panose="020B0604020202020204" pitchFamily="34" charset="0"/>
              </a:rPr>
              <a:t>USE CODE – Y182 </a:t>
            </a:r>
          </a:p>
          <a:p>
            <a:pPr algn="ctr"/>
            <a:r>
              <a:rPr lang="en-IN" sz="4800" b="1" dirty="0">
                <a:latin typeface="Kokila" panose="020B0604020202020204" pitchFamily="34" charset="0"/>
                <a:cs typeface="Kokila" panose="020B0604020202020204" pitchFamily="34" charset="0"/>
              </a:rPr>
              <a:t>FOR MAXIMUM DISCOUNT</a:t>
            </a:r>
          </a:p>
        </p:txBody>
      </p:sp>
    </p:spTree>
    <p:extLst>
      <p:ext uri="{BB962C8B-B14F-4D97-AF65-F5344CB8AC3E}">
        <p14:creationId xmlns:p14="http://schemas.microsoft.com/office/powerpoint/2010/main" val="4202857893"/>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Q7.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भारतीय वायुसेना विरासत केंद्र का शुभारंभ निम्न में से किस</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स्थान पर किया जाएगा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Indian Air Force Heritage Center will be inaugurated at which of the following places</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चंडीगढ़ / Chandigarh </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नई दिल्ली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New Delhi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लखनऊ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Lucknow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चेन्नई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Chennai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64813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170" name="Picture 2" descr="IAF heritage centre: IAF heritage centre to come up in Chandigarh">
            <a:extLst>
              <a:ext uri="{FF2B5EF4-FFF2-40B4-BE49-F238E27FC236}">
                <a16:creationId xmlns:a16="http://schemas.microsoft.com/office/drawing/2014/main" id="{92EB54BA-E06E-A1CA-7DC4-ADFC8F5BCD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2250" y="1727832"/>
            <a:ext cx="5244484" cy="3402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2357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4524315"/>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चंडीगढ़ में भारतीय वायुसेना विरासत केंद्र का शुभारंभ किया जाएगा । </a:t>
            </a:r>
            <a:endParaRPr lang="en-US" sz="3600" b="1" dirty="0">
              <a:ln>
                <a:solidFill>
                  <a:srgbClr val="7030A0"/>
                </a:solidFill>
              </a:ln>
              <a:solidFill>
                <a:srgbClr val="040F79"/>
              </a:solidFill>
              <a:latin typeface="Kokila" pitchFamily="34" charset="0"/>
              <a:ea typeface="Arial Unicode MS" pitchFamily="34" charset="-128"/>
              <a:cs typeface="Kokila" pitchFamily="34" charset="0"/>
            </a:endParaRP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रक्षामंत्री राजनाथ सिंह इस भारतीय वायुसेना विरासत केंद्र का शुभारंभ करेंगे। वे साइबर और सुरक्षा केंद्र की आधारशिला भी रखेंगे।</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विरासत केंद्र में कलाकृतियों, नमूनों और परस्पर संवादातात्मक बोर्ड के जरिए भारतीय वायुसेना के अभियानों के विभिन्न पहलुओं को दर्शाया जाएगा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17870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3416320"/>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केंद्र मानवीय सहायता और युद्धक क्षमताओं के अलावा आपदा राहत में वायुसेना द्वारा निभाई गई महत्वपूर्ण भूमिका का भी प्रदर्शन करेगा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केंद्र में विभिन्न विंटेज विमान भी रखे जाएंगे। वायुसेना विरासत केंद्र भारतीय वायुसेना में करियर बनाने के लिए इस शहर के युवाओं को प्रेरित करेगा।</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695585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509200"/>
          </a:xfrm>
          <a:prstGeom prst="rect">
            <a:avLst/>
          </a:prstGeom>
          <a:noFill/>
        </p:spPr>
        <p:txBody>
          <a:bodyPr wrap="square" rtlCol="0">
            <a:spAutoFit/>
          </a:bodyPr>
          <a:lstStyle/>
          <a:p>
            <a:pPr marL="1077913" lvl="1" indent="-1077913" algn="just">
              <a:tabLst>
                <a:tab pos="627063" algn="l"/>
                <a:tab pos="1082675" algn="l"/>
              </a:tabLst>
            </a:pPr>
            <a:r>
              <a:rPr lang="en-US" sz="3200" b="1" dirty="0">
                <a:ln>
                  <a:solidFill>
                    <a:srgbClr val="C00000"/>
                  </a:solidFill>
                </a:ln>
                <a:solidFill>
                  <a:srgbClr val="C00000"/>
                </a:solidFill>
                <a:latin typeface="Kokila" pitchFamily="34" charset="0"/>
                <a:ea typeface="Arial Unicode MS" pitchFamily="34" charset="-128"/>
                <a:cs typeface="Kokila" pitchFamily="34" charset="0"/>
              </a:rPr>
              <a:t>Q8.</a:t>
            </a:r>
            <a:r>
              <a:rPr lang="hi-IN" sz="3200" b="1" dirty="0">
                <a:ln>
                  <a:solidFill>
                    <a:srgbClr val="C00000"/>
                  </a:solidFill>
                </a:ln>
                <a:solidFill>
                  <a:srgbClr val="C00000"/>
                </a:solidFill>
                <a:latin typeface="Kokila" pitchFamily="34" charset="0"/>
                <a:ea typeface="Arial Unicode MS" pitchFamily="34" charset="-128"/>
                <a:cs typeface="Kokila" pitchFamily="34" charset="0"/>
              </a:rPr>
              <a:t>	</a:t>
            </a:r>
            <a:r>
              <a:rPr lang="en-US" sz="3200" b="1" dirty="0">
                <a:ln>
                  <a:solidFill>
                    <a:srgbClr val="C00000"/>
                  </a:solidFill>
                </a:ln>
                <a:solidFill>
                  <a:srgbClr val="C00000"/>
                </a:solidFill>
                <a:latin typeface="Kokila" pitchFamily="34" charset="0"/>
                <a:ea typeface="Arial Unicode MS" pitchFamily="34" charset="-128"/>
                <a:cs typeface="Kokila" pitchFamily="34" charset="0"/>
              </a:rPr>
              <a:t>	</a:t>
            </a:r>
            <a:r>
              <a:rPr lang="hi-IN" sz="3200" b="1" dirty="0">
                <a:ln>
                  <a:solidFill>
                    <a:srgbClr val="C00000"/>
                  </a:solidFill>
                </a:ln>
                <a:solidFill>
                  <a:srgbClr val="C00000"/>
                </a:solidFill>
                <a:latin typeface="Kokila" pitchFamily="34" charset="0"/>
                <a:ea typeface="Arial Unicode MS" pitchFamily="34" charset="-128"/>
                <a:cs typeface="Kokila" pitchFamily="34" charset="0"/>
              </a:rPr>
              <a:t>भारत के जेरेमी ललनिरूंगा ने हाल ही में आयोजित एशियन वेटलिफ्टिंग चैंपियनशिप में रजत पदक जीता है। यह चैंपियनशिप कहाँ आयोजित की गयी ? </a:t>
            </a:r>
          </a:p>
          <a:p>
            <a:pPr marL="1077913" lvl="1" indent="-1077913" algn="just">
              <a:tabLst>
                <a:tab pos="627063" algn="l"/>
                <a:tab pos="1082675" algn="l"/>
              </a:tabLst>
            </a:pPr>
            <a:r>
              <a:rPr lang="hi-IN" sz="3200" b="1" dirty="0">
                <a:ln>
                  <a:solidFill>
                    <a:srgbClr val="C00000"/>
                  </a:solidFill>
                </a:ln>
                <a:solidFill>
                  <a:srgbClr val="C00000"/>
                </a:solidFill>
                <a:latin typeface="Kokila" pitchFamily="34" charset="0"/>
                <a:ea typeface="Arial Unicode MS" pitchFamily="34" charset="-128"/>
                <a:cs typeface="Kokila" pitchFamily="34" charset="0"/>
              </a:rPr>
              <a:t>		</a:t>
            </a:r>
            <a:r>
              <a:rPr lang="en-US" sz="3200" b="1" dirty="0">
                <a:ln>
                  <a:solidFill>
                    <a:srgbClr val="002060"/>
                  </a:solidFill>
                </a:ln>
                <a:solidFill>
                  <a:srgbClr val="040F79"/>
                </a:solidFill>
                <a:latin typeface="Kokila" pitchFamily="34" charset="0"/>
                <a:ea typeface="Arial Unicode MS" pitchFamily="34" charset="-128"/>
                <a:cs typeface="Kokila" pitchFamily="34" charset="0"/>
              </a:rPr>
              <a:t>India's Jeremy </a:t>
            </a:r>
            <a:r>
              <a:rPr lang="en-US" sz="3200" b="1" dirty="0" err="1">
                <a:ln>
                  <a:solidFill>
                    <a:srgbClr val="002060"/>
                  </a:solidFill>
                </a:ln>
                <a:solidFill>
                  <a:srgbClr val="040F79"/>
                </a:solidFill>
                <a:latin typeface="Kokila" pitchFamily="34" charset="0"/>
                <a:ea typeface="Arial Unicode MS" pitchFamily="34" charset="-128"/>
                <a:cs typeface="Kokila" pitchFamily="34" charset="0"/>
              </a:rPr>
              <a:t>Lalnirunga</a:t>
            </a:r>
            <a:r>
              <a:rPr lang="en-US" sz="3200" b="1" dirty="0">
                <a:ln>
                  <a:solidFill>
                    <a:srgbClr val="002060"/>
                  </a:solidFill>
                </a:ln>
                <a:solidFill>
                  <a:srgbClr val="040F79"/>
                </a:solidFill>
                <a:latin typeface="Kokila" pitchFamily="34" charset="0"/>
                <a:ea typeface="Arial Unicode MS" pitchFamily="34" charset="-128"/>
                <a:cs typeface="Kokila" pitchFamily="34" charset="0"/>
              </a:rPr>
              <a:t> won the silver medal in the recently held Asian Weightlifting Championship. Where was this championship held</a:t>
            </a: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a)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साउथ कोरिया / </a:t>
            </a:r>
            <a:r>
              <a:rPr lang="en-IN" sz="3200" b="1" dirty="0">
                <a:ln>
                  <a:solidFill>
                    <a:srgbClr val="002060"/>
                  </a:solidFill>
                </a:ln>
                <a:solidFill>
                  <a:srgbClr val="040F79"/>
                </a:solidFill>
                <a:latin typeface="Kokila" pitchFamily="34" charset="0"/>
                <a:ea typeface="Arial Unicode MS" pitchFamily="34" charset="-128"/>
                <a:cs typeface="Kokila" pitchFamily="34" charset="0"/>
              </a:rPr>
              <a:t>South Korea </a:t>
            </a:r>
            <a:endParaRPr lang="hi-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(b)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जापान / Japan </a:t>
            </a:r>
          </a:p>
          <a:p>
            <a:pPr marL="1077913" lvl="1" indent="-1077913" algn="just">
              <a:tabLst>
                <a:tab pos="627063" algn="l"/>
                <a:tab pos="1082675" algn="l"/>
              </a:tabLst>
            </a:pPr>
            <a:r>
              <a:rPr lang="en-IN" sz="32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चीन / China </a:t>
            </a:r>
          </a:p>
          <a:p>
            <a:pPr marL="1077913" lvl="1" indent="-1077913" algn="just">
              <a:tabLst>
                <a:tab pos="627063" algn="l"/>
                <a:tab pos="1082675" algn="l"/>
              </a:tabLst>
            </a:pPr>
            <a:r>
              <a:rPr lang="en-IN" sz="3200" b="1" dirty="0">
                <a:ln>
                  <a:solidFill>
                    <a:srgbClr val="002060"/>
                  </a:solidFill>
                </a:ln>
                <a:solidFill>
                  <a:srgbClr val="040F79"/>
                </a:solidFill>
                <a:latin typeface="Kokila" pitchFamily="34" charset="0"/>
                <a:ea typeface="Arial Unicode MS" pitchFamily="34" charset="-128"/>
                <a:cs typeface="Kokila" pitchFamily="34" charset="0"/>
              </a:rPr>
              <a:t>		(d)</a:t>
            </a:r>
            <a:r>
              <a:rPr lang="hi-IN" sz="3200" b="1" dirty="0">
                <a:ln>
                  <a:solidFill>
                    <a:srgbClr val="002060"/>
                  </a:solidFill>
                </a:ln>
                <a:solidFill>
                  <a:srgbClr val="040F79"/>
                </a:solidFill>
                <a:latin typeface="Kokila" pitchFamily="34" charset="0"/>
                <a:ea typeface="Arial Unicode MS" pitchFamily="34" charset="-128"/>
                <a:cs typeface="Kokila" pitchFamily="34" charset="0"/>
              </a:rPr>
              <a:t> थाईलैंड / Thailand </a:t>
            </a:r>
            <a:endParaRPr lang="en-IN" sz="32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02922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194" name="Picture 2" descr="Asian Championships: Jeremy Lalrinnunga wins silver in snatch but fails to  complete his event | More sports News - Times of India">
            <a:extLst>
              <a:ext uri="{FF2B5EF4-FFF2-40B4-BE49-F238E27FC236}">
                <a16:creationId xmlns:a16="http://schemas.microsoft.com/office/drawing/2014/main" id="{F6FB4E36-74CE-6C91-7682-E011A9DE9F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1143" y="1634707"/>
            <a:ext cx="6408187" cy="3588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843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4524315"/>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भारत के जेरेमी ललनिरंगा ने कोरिया के जिंजू में आयोजित एशियन वेटलिफ्टिंग चैंपियनशिप में रजत पदक जीता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जेरेमी ललनिरंगा ने मैच स्पर्धा में 67 किलो ग्राम भार वर्ग में 141 किलो ग्राम वजन उठाकर रजत पदक जीता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जेरेमी ललनिरंगा अपने पहले दो क्लीन एंड जर्क प्रयासों में 165 किग्रा भार उठाने में विफल रहे लेकिन इसके बाद उन्होंने अपना वजन बढ़ाकर 168 किग्रा कर लिया, जो उनके व्यक्तिगत सर्वश्रेष्ठ से 2 किग्रा अधिक था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751391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324535"/>
          </a:xfrm>
          <a:prstGeom prst="rect">
            <a:avLst/>
          </a:prstGeom>
          <a:noFill/>
        </p:spPr>
        <p:txBody>
          <a:bodyPr wrap="square" rtlCol="0">
            <a:spAutoFit/>
          </a:bodyPr>
          <a:lstStyle/>
          <a:p>
            <a:pPr marL="1077913" lvl="1" indent="-1077913" algn="just">
              <a:tabLst>
                <a:tab pos="627063" algn="l"/>
                <a:tab pos="1082675" algn="l"/>
              </a:tabLst>
            </a:pPr>
            <a:r>
              <a:rPr lang="en-US" sz="3400" b="1" dirty="0">
                <a:ln>
                  <a:solidFill>
                    <a:srgbClr val="C00000"/>
                  </a:solidFill>
                </a:ln>
                <a:solidFill>
                  <a:srgbClr val="C00000"/>
                </a:solidFill>
                <a:latin typeface="Kokila" pitchFamily="34" charset="0"/>
                <a:ea typeface="Arial Unicode MS" pitchFamily="34" charset="-128"/>
                <a:cs typeface="Kokila" pitchFamily="34" charset="0"/>
              </a:rPr>
              <a:t>Q9.		</a:t>
            </a:r>
            <a:r>
              <a:rPr lang="hi-IN" sz="3400" b="1" dirty="0">
                <a:ln>
                  <a:solidFill>
                    <a:srgbClr val="C00000"/>
                  </a:solidFill>
                </a:ln>
                <a:solidFill>
                  <a:srgbClr val="C00000"/>
                </a:solidFill>
                <a:latin typeface="Kokila" pitchFamily="34" charset="0"/>
                <a:ea typeface="Arial Unicode MS" pitchFamily="34" charset="-128"/>
                <a:cs typeface="Kokila" pitchFamily="34" charset="0"/>
              </a:rPr>
              <a:t>राष्ट्रीय विनिर्माण नवाचार सर्वेक्षण 2021-22 द्वारा किस राज्य को सबसे नवीन राज्य का दर्जा दिया गया है?</a:t>
            </a:r>
          </a:p>
          <a:p>
            <a:pPr marL="1077913" lvl="1" indent="-1077913" algn="just">
              <a:tabLst>
                <a:tab pos="627063" algn="l"/>
                <a:tab pos="1082675" algn="l"/>
              </a:tabLst>
            </a:pPr>
            <a:r>
              <a:rPr lang="en-US" sz="3400" b="1" dirty="0">
                <a:ln>
                  <a:solidFill>
                    <a:srgbClr val="C00000"/>
                  </a:solidFill>
                </a:ln>
                <a:solidFill>
                  <a:srgbClr val="C00000"/>
                </a:solidFill>
                <a:latin typeface="Kokila" pitchFamily="34" charset="0"/>
                <a:ea typeface="Arial Unicode MS" pitchFamily="34" charset="-128"/>
                <a:cs typeface="Kokila" pitchFamily="34" charset="0"/>
              </a:rPr>
              <a:t>		</a:t>
            </a:r>
            <a:r>
              <a:rPr lang="en-US" sz="3400" b="1" dirty="0">
                <a:ln>
                  <a:solidFill>
                    <a:srgbClr val="002060"/>
                  </a:solidFill>
                </a:ln>
                <a:solidFill>
                  <a:srgbClr val="040F79"/>
                </a:solidFill>
                <a:latin typeface="Kokila" pitchFamily="34" charset="0"/>
                <a:ea typeface="Arial Unicode MS" pitchFamily="34" charset="-128"/>
                <a:cs typeface="Kokila" pitchFamily="34" charset="0"/>
              </a:rPr>
              <a:t>Which state has been ranked the most innovative state by the National Manufacturing Innovation Survey 2021-22?</a:t>
            </a:r>
          </a:p>
          <a:p>
            <a:pPr marL="1077913" lvl="1" indent="-1077913" algn="just">
              <a:tabLst>
                <a:tab pos="627063" algn="l"/>
                <a:tab pos="1082675" algn="l"/>
              </a:tabLst>
            </a:pPr>
            <a:r>
              <a:rPr lang="en-US" sz="3400" b="1" dirty="0">
                <a:ln>
                  <a:solidFill>
                    <a:srgbClr val="002060"/>
                  </a:solidFill>
                </a:ln>
                <a:solidFill>
                  <a:srgbClr val="040F79"/>
                </a:solidFill>
                <a:latin typeface="Kokila" pitchFamily="34" charset="0"/>
                <a:ea typeface="Arial Unicode MS" pitchFamily="34" charset="-128"/>
                <a:cs typeface="Kokila" pitchFamily="34" charset="0"/>
              </a:rPr>
              <a:t>		</a:t>
            </a:r>
            <a:r>
              <a:rPr lang="hi-IN" sz="3400" b="1" dirty="0">
                <a:ln>
                  <a:solidFill>
                    <a:srgbClr val="002060"/>
                  </a:solidFill>
                </a:ln>
                <a:solidFill>
                  <a:srgbClr val="040F79"/>
                </a:solidFill>
                <a:latin typeface="Kokila" pitchFamily="34" charset="0"/>
                <a:ea typeface="Arial Unicode MS" pitchFamily="34" charset="-128"/>
                <a:cs typeface="Kokila" pitchFamily="34" charset="0"/>
              </a:rPr>
              <a:t>(</a:t>
            </a:r>
            <a:r>
              <a:rPr lang="en-US" sz="3400" b="1" dirty="0">
                <a:ln>
                  <a:solidFill>
                    <a:srgbClr val="002060"/>
                  </a:solidFill>
                </a:ln>
                <a:solidFill>
                  <a:srgbClr val="040F79"/>
                </a:solidFill>
                <a:latin typeface="Kokila" pitchFamily="34" charset="0"/>
                <a:ea typeface="Arial Unicode MS" pitchFamily="34" charset="-128"/>
                <a:cs typeface="Kokila" pitchFamily="34" charset="0"/>
              </a:rPr>
              <a:t>a)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कर्नाटक</a:t>
            </a:r>
            <a:r>
              <a:rPr lang="en-US" sz="3400" b="1" dirty="0">
                <a:ln>
                  <a:solidFill>
                    <a:srgbClr val="002060"/>
                  </a:solidFill>
                </a:ln>
                <a:solidFill>
                  <a:srgbClr val="040F79"/>
                </a:solidFill>
                <a:latin typeface="Kokila" pitchFamily="34" charset="0"/>
                <a:ea typeface="Arial Unicode MS" pitchFamily="34" charset="-128"/>
                <a:cs typeface="Kokila" pitchFamily="34" charset="0"/>
              </a:rPr>
              <a:t> /	 Karnataka</a:t>
            </a:r>
          </a:p>
          <a:p>
            <a:pPr marL="1077913" lvl="1" indent="-1077913" algn="just">
              <a:tabLst>
                <a:tab pos="627063" algn="l"/>
                <a:tab pos="1082675" algn="l"/>
              </a:tabLst>
            </a:pPr>
            <a:r>
              <a:rPr lang="en-US" sz="3400" b="1" dirty="0">
                <a:ln>
                  <a:solidFill>
                    <a:srgbClr val="002060"/>
                  </a:solidFill>
                </a:ln>
                <a:solidFill>
                  <a:srgbClr val="040F79"/>
                </a:solidFill>
                <a:latin typeface="Kokila" pitchFamily="34" charset="0"/>
                <a:ea typeface="Arial Unicode MS" pitchFamily="34" charset="-128"/>
                <a:cs typeface="Kokila" pitchFamily="34" charset="0"/>
              </a:rPr>
              <a:t>		</a:t>
            </a:r>
            <a:r>
              <a:rPr lang="hi-IN" sz="3400" b="1" dirty="0">
                <a:ln>
                  <a:solidFill>
                    <a:srgbClr val="002060"/>
                  </a:solidFill>
                </a:ln>
                <a:solidFill>
                  <a:srgbClr val="040F79"/>
                </a:solidFill>
                <a:latin typeface="Kokila" pitchFamily="34" charset="0"/>
                <a:ea typeface="Arial Unicode MS" pitchFamily="34" charset="-128"/>
                <a:cs typeface="Kokila" pitchFamily="34" charset="0"/>
              </a:rPr>
              <a:t>(</a:t>
            </a:r>
            <a:r>
              <a:rPr lang="en-US" sz="3400" b="1" dirty="0">
                <a:ln>
                  <a:solidFill>
                    <a:srgbClr val="002060"/>
                  </a:solidFill>
                </a:ln>
                <a:solidFill>
                  <a:srgbClr val="040F79"/>
                </a:solidFill>
                <a:latin typeface="Kokila" pitchFamily="34" charset="0"/>
                <a:ea typeface="Arial Unicode MS" pitchFamily="34" charset="-128"/>
                <a:cs typeface="Kokila" pitchFamily="34" charset="0"/>
              </a:rPr>
              <a:t>b)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पश्चिम बंगाल</a:t>
            </a:r>
            <a:r>
              <a:rPr lang="en-US" sz="3400" b="1" dirty="0">
                <a:ln>
                  <a:solidFill>
                    <a:srgbClr val="002060"/>
                  </a:solidFill>
                </a:ln>
                <a:solidFill>
                  <a:srgbClr val="040F79"/>
                </a:solidFill>
                <a:latin typeface="Kokila" pitchFamily="34" charset="0"/>
                <a:ea typeface="Arial Unicode MS" pitchFamily="34" charset="-128"/>
                <a:cs typeface="Kokila" pitchFamily="34" charset="0"/>
              </a:rPr>
              <a:t> / West Bengal  </a:t>
            </a:r>
          </a:p>
          <a:p>
            <a:pPr marL="1077913" lvl="1" indent="-1077913" algn="just">
              <a:tabLst>
                <a:tab pos="627063" algn="l"/>
                <a:tab pos="1082675" algn="l"/>
              </a:tabLst>
            </a:pPr>
            <a:r>
              <a:rPr lang="en-US" sz="3400" b="1" dirty="0">
                <a:ln>
                  <a:solidFill>
                    <a:srgbClr val="002060"/>
                  </a:solidFill>
                </a:ln>
                <a:solidFill>
                  <a:srgbClr val="040F79"/>
                </a:solidFill>
                <a:latin typeface="Kokila" pitchFamily="34" charset="0"/>
                <a:ea typeface="Arial Unicode MS" pitchFamily="34" charset="-128"/>
                <a:cs typeface="Kokila" pitchFamily="34" charset="0"/>
              </a:rPr>
              <a:t>		</a:t>
            </a:r>
            <a:r>
              <a:rPr lang="hi-IN" sz="3400" b="1" dirty="0">
                <a:ln>
                  <a:solidFill>
                    <a:srgbClr val="002060"/>
                  </a:solidFill>
                </a:ln>
                <a:solidFill>
                  <a:srgbClr val="040F79"/>
                </a:solidFill>
                <a:latin typeface="Kokila" pitchFamily="34" charset="0"/>
                <a:ea typeface="Arial Unicode MS" pitchFamily="34" charset="-128"/>
                <a:cs typeface="Kokila" pitchFamily="34" charset="0"/>
              </a:rPr>
              <a:t>(</a:t>
            </a:r>
            <a:r>
              <a:rPr lang="en-US" sz="3400" b="1" dirty="0">
                <a:ln>
                  <a:solidFill>
                    <a:srgbClr val="002060"/>
                  </a:solidFill>
                </a:ln>
                <a:solidFill>
                  <a:srgbClr val="040F79"/>
                </a:solidFill>
                <a:latin typeface="Kokila" pitchFamily="34" charset="0"/>
                <a:ea typeface="Arial Unicode MS" pitchFamily="34" charset="-128"/>
                <a:cs typeface="Kokila" pitchFamily="34" charset="0"/>
              </a:rPr>
              <a:t>c)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असम</a:t>
            </a:r>
            <a:r>
              <a:rPr lang="en-US" sz="3400" b="1" dirty="0">
                <a:ln>
                  <a:solidFill>
                    <a:srgbClr val="002060"/>
                  </a:solidFill>
                </a:ln>
                <a:solidFill>
                  <a:srgbClr val="040F79"/>
                </a:solidFill>
                <a:latin typeface="Kokila" pitchFamily="34" charset="0"/>
                <a:ea typeface="Arial Unicode MS" pitchFamily="34" charset="-128"/>
                <a:cs typeface="Kokila" pitchFamily="34" charset="0"/>
              </a:rPr>
              <a:t> / Assam  </a:t>
            </a:r>
            <a:endParaRPr lang="hi-IN" sz="34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400" b="1" dirty="0">
                <a:ln>
                  <a:solidFill>
                    <a:srgbClr val="002060"/>
                  </a:solidFill>
                </a:ln>
                <a:solidFill>
                  <a:srgbClr val="040F79"/>
                </a:solidFill>
                <a:latin typeface="Kokila" pitchFamily="34" charset="0"/>
                <a:ea typeface="Arial Unicode MS" pitchFamily="34" charset="-128"/>
                <a:cs typeface="Kokila" pitchFamily="34" charset="0"/>
              </a:rPr>
              <a:t>		</a:t>
            </a:r>
            <a:r>
              <a:rPr lang="hi-IN" sz="3400" b="1" dirty="0">
                <a:ln>
                  <a:solidFill>
                    <a:srgbClr val="002060"/>
                  </a:solidFill>
                </a:ln>
                <a:solidFill>
                  <a:srgbClr val="040F79"/>
                </a:solidFill>
                <a:latin typeface="Kokila" pitchFamily="34" charset="0"/>
                <a:ea typeface="Arial Unicode MS" pitchFamily="34" charset="-128"/>
                <a:cs typeface="Kokila" pitchFamily="34" charset="0"/>
              </a:rPr>
              <a:t>(</a:t>
            </a:r>
            <a:r>
              <a:rPr lang="en-US" sz="3400" b="1" dirty="0">
                <a:ln>
                  <a:solidFill>
                    <a:srgbClr val="002060"/>
                  </a:solidFill>
                </a:ln>
                <a:solidFill>
                  <a:srgbClr val="040F79"/>
                </a:solidFill>
                <a:latin typeface="Kokila" pitchFamily="34" charset="0"/>
                <a:ea typeface="Arial Unicode MS" pitchFamily="34" charset="-128"/>
                <a:cs typeface="Kokila" pitchFamily="34" charset="0"/>
              </a:rPr>
              <a:t>d)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त्रिपुरा</a:t>
            </a:r>
            <a:r>
              <a:rPr lang="en-US" sz="3400" b="1" dirty="0">
                <a:ln>
                  <a:solidFill>
                    <a:srgbClr val="002060"/>
                  </a:solidFill>
                </a:ln>
                <a:solidFill>
                  <a:srgbClr val="040F79"/>
                </a:solidFill>
                <a:latin typeface="Kokila" pitchFamily="34" charset="0"/>
                <a:ea typeface="Arial Unicode MS" pitchFamily="34" charset="-128"/>
                <a:cs typeface="Kokila" pitchFamily="34" charset="0"/>
              </a:rPr>
              <a:t> / Tripura  </a:t>
            </a:r>
            <a:endParaRPr lang="hi-IN" sz="34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277523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218" name="Picture 2" descr="National Manufacturing Innovation Survey: Karnataka ranked the most ' innovative' State">
            <a:extLst>
              <a:ext uri="{FF2B5EF4-FFF2-40B4-BE49-F238E27FC236}">
                <a16:creationId xmlns:a16="http://schemas.microsoft.com/office/drawing/2014/main" id="{FBCA083B-A6CB-F7B9-9351-B3DF79507C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115" y="1540426"/>
            <a:ext cx="6295247" cy="3777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9920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324535"/>
          </a:xfrm>
          <a:prstGeom prst="rect">
            <a:avLst/>
          </a:prstGeom>
          <a:noFill/>
        </p:spPr>
        <p:txBody>
          <a:bodyPr wrap="square" rtlCol="0">
            <a:spAutoFit/>
          </a:bodyPr>
          <a:lstStyle/>
          <a:p>
            <a:pPr marL="571500" lvl="1" indent="-571500" algn="just">
              <a:buFont typeface="Arial" panose="020B0604020202020204" pitchFamily="34" charset="0"/>
              <a:buChar char="•"/>
            </a:pPr>
            <a:r>
              <a:rPr lang="hi-IN" sz="3400" b="1" dirty="0">
                <a:ln>
                  <a:solidFill>
                    <a:srgbClr val="7030A0"/>
                  </a:solidFill>
                </a:ln>
                <a:solidFill>
                  <a:srgbClr val="040F79"/>
                </a:solidFill>
                <a:latin typeface="Kokila" pitchFamily="34" charset="0"/>
                <a:ea typeface="Arial Unicode MS" pitchFamily="34" charset="-128"/>
                <a:cs typeface="Kokila" pitchFamily="34" charset="0"/>
              </a:rPr>
              <a:t>संयुक्त राष्ट्र औद्योगिक विकास संगठन (</a:t>
            </a:r>
            <a:r>
              <a:rPr lang="en-IN" sz="3400" b="1" dirty="0">
                <a:ln>
                  <a:solidFill>
                    <a:srgbClr val="7030A0"/>
                  </a:solidFill>
                </a:ln>
                <a:solidFill>
                  <a:srgbClr val="040F79"/>
                </a:solidFill>
                <a:latin typeface="Kokila" pitchFamily="34" charset="0"/>
                <a:ea typeface="Arial Unicode MS" pitchFamily="34" charset="-128"/>
                <a:cs typeface="Kokila" pitchFamily="34" charset="0"/>
              </a:rPr>
              <a:t>UNIDO) </a:t>
            </a:r>
            <a:r>
              <a:rPr lang="hi-IN" sz="3400" b="1" dirty="0">
                <a:ln>
                  <a:solidFill>
                    <a:srgbClr val="7030A0"/>
                  </a:solidFill>
                </a:ln>
                <a:solidFill>
                  <a:srgbClr val="040F79"/>
                </a:solidFill>
                <a:latin typeface="Kokila" pitchFamily="34" charset="0"/>
                <a:ea typeface="Arial Unicode MS" pitchFamily="34" charset="-128"/>
                <a:cs typeface="Kokila" pitchFamily="34" charset="0"/>
              </a:rPr>
              <a:t>के सहयोग से सरकार के विज्ञान और प्रौद्योगिकी विभाग द्वारा भारत में विनिर्माण में नवाचार के स्तर पर किए गए एक सर्वेक्षण में पाया गया है कि कर्नाटक राज्य न केवल अपने विनिर्माण क्षेत्र में सबसे नवीन है बल्कि विनिर्माण क्षेत्र में नवाचार करने वाली कंपनियों की संख्या भी सबसे अधिक है।</a:t>
            </a:r>
          </a:p>
          <a:p>
            <a:pPr marL="571500" lvl="1" indent="-571500" algn="just">
              <a:buFont typeface="Arial" panose="020B0604020202020204" pitchFamily="34" charset="0"/>
              <a:buChar char="•"/>
            </a:pPr>
            <a:r>
              <a:rPr lang="hi-IN" sz="3400" b="1" dirty="0">
                <a:ln>
                  <a:solidFill>
                    <a:srgbClr val="7030A0"/>
                  </a:solidFill>
                </a:ln>
                <a:solidFill>
                  <a:srgbClr val="040F79"/>
                </a:solidFill>
                <a:latin typeface="Kokila" pitchFamily="34" charset="0"/>
                <a:ea typeface="Arial Unicode MS" pitchFamily="34" charset="-128"/>
                <a:cs typeface="Kokila" pitchFamily="34" charset="0"/>
              </a:rPr>
              <a:t>इस महीने की शुरुआत में जारी नेशनल मैन्युफैक्चरिंग इनोवेशन सर्वे (</a:t>
            </a:r>
            <a:r>
              <a:rPr lang="en-IN" sz="3400" b="1" dirty="0">
                <a:ln>
                  <a:solidFill>
                    <a:srgbClr val="7030A0"/>
                  </a:solidFill>
                </a:ln>
                <a:solidFill>
                  <a:srgbClr val="040F79"/>
                </a:solidFill>
                <a:latin typeface="Kokila" pitchFamily="34" charset="0"/>
                <a:ea typeface="Arial Unicode MS" pitchFamily="34" charset="-128"/>
                <a:cs typeface="Kokila" pitchFamily="34" charset="0"/>
              </a:rPr>
              <a:t>NMIS) 2021-22 </a:t>
            </a:r>
            <a:r>
              <a:rPr lang="hi-IN" sz="3400" b="1" dirty="0">
                <a:ln>
                  <a:solidFill>
                    <a:srgbClr val="7030A0"/>
                  </a:solidFill>
                </a:ln>
                <a:solidFill>
                  <a:srgbClr val="040F79"/>
                </a:solidFill>
                <a:latin typeface="Kokila" pitchFamily="34" charset="0"/>
                <a:ea typeface="Arial Unicode MS" pitchFamily="34" charset="-128"/>
                <a:cs typeface="Kokila" pitchFamily="34" charset="0"/>
              </a:rPr>
              <a:t>में यह भी पाया गया कि पूर्वोत्तर राज्यों (असम को छोड़कर) में मैन्युफैक्चरिंग में इनोवेशन सबसे कम है, इसके बाद बिहार का नंबर आता है।</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62519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6CF853-7204-5ABD-CE14-515A0808E1AD}"/>
              </a:ext>
            </a:extLst>
          </p:cNvPr>
          <p:cNvSpPr txBox="1"/>
          <p:nvPr/>
        </p:nvSpPr>
        <p:spPr>
          <a:xfrm>
            <a:off x="289250" y="1623527"/>
            <a:ext cx="3181738" cy="2308324"/>
          </a:xfrm>
          <a:prstGeom prst="rect">
            <a:avLst/>
          </a:prstGeom>
          <a:noFill/>
        </p:spPr>
        <p:txBody>
          <a:bodyPr wrap="square" rtlCol="0">
            <a:spAutoFit/>
          </a:bodyPr>
          <a:lstStyle/>
          <a:p>
            <a:pPr algn="ctr"/>
            <a:r>
              <a:rPr lang="en-IN" sz="3600" b="1" dirty="0">
                <a:solidFill>
                  <a:srgbClr val="002060"/>
                </a:solidFill>
                <a:latin typeface="Kokila" panose="020B0604020202020204" pitchFamily="34" charset="0"/>
                <a:cs typeface="Kokila" panose="020B0604020202020204" pitchFamily="34" charset="0"/>
              </a:rPr>
              <a:t>USE CODE – Y182</a:t>
            </a:r>
            <a:r>
              <a:rPr lang="hi-IN" sz="3600" b="1" dirty="0">
                <a:solidFill>
                  <a:srgbClr val="002060"/>
                </a:solidFill>
                <a:latin typeface="Kokila" panose="020B0604020202020204" pitchFamily="34" charset="0"/>
                <a:cs typeface="Kokila" panose="020B0604020202020204" pitchFamily="34" charset="0"/>
              </a:rPr>
              <a:t>S</a:t>
            </a:r>
            <a:r>
              <a:rPr lang="en-IN" sz="3600" b="1" dirty="0">
                <a:solidFill>
                  <a:srgbClr val="002060"/>
                </a:solidFill>
                <a:latin typeface="Kokila" panose="020B0604020202020204" pitchFamily="34" charset="0"/>
                <a:cs typeface="Kokila" panose="020B0604020202020204" pitchFamily="34" charset="0"/>
              </a:rPr>
              <a:t> </a:t>
            </a:r>
          </a:p>
          <a:p>
            <a:pPr algn="ctr"/>
            <a:r>
              <a:rPr lang="en-IN" sz="3600" b="1" dirty="0">
                <a:solidFill>
                  <a:srgbClr val="002060"/>
                </a:solidFill>
                <a:latin typeface="Kokila" panose="020B0604020202020204" pitchFamily="34" charset="0"/>
                <a:cs typeface="Kokila" panose="020B0604020202020204" pitchFamily="34" charset="0"/>
              </a:rPr>
              <a:t>FOR MAXIMUM DISCOUNT</a:t>
            </a:r>
          </a:p>
        </p:txBody>
      </p:sp>
      <p:pic>
        <p:nvPicPr>
          <p:cNvPr id="5" name="Picture 4">
            <a:extLst>
              <a:ext uri="{FF2B5EF4-FFF2-40B4-BE49-F238E27FC236}">
                <a16:creationId xmlns:a16="http://schemas.microsoft.com/office/drawing/2014/main" id="{A9C358FF-003A-A63E-DE2E-C5F5A1CFE106}"/>
              </a:ext>
            </a:extLst>
          </p:cNvPr>
          <p:cNvPicPr>
            <a:picLocks noChangeAspect="1"/>
          </p:cNvPicPr>
          <p:nvPr/>
        </p:nvPicPr>
        <p:blipFill>
          <a:blip r:embed="rId2"/>
          <a:stretch>
            <a:fillRect/>
          </a:stretch>
        </p:blipFill>
        <p:spPr>
          <a:xfrm>
            <a:off x="3620278" y="772965"/>
            <a:ext cx="8359162" cy="4686362"/>
          </a:xfrm>
          <a:prstGeom prst="rect">
            <a:avLst/>
          </a:prstGeom>
        </p:spPr>
      </p:pic>
    </p:spTree>
    <p:extLst>
      <p:ext uri="{BB962C8B-B14F-4D97-AF65-F5344CB8AC3E}">
        <p14:creationId xmlns:p14="http://schemas.microsoft.com/office/powerpoint/2010/main" val="2646412711"/>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509200"/>
          </a:xfrm>
          <a:prstGeom prst="rect">
            <a:avLst/>
          </a:prstGeom>
          <a:noFill/>
        </p:spPr>
        <p:txBody>
          <a:bodyPr wrap="square" rtlCol="0">
            <a:spAutoFit/>
          </a:bodyPr>
          <a:lstStyle/>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डीएसटी ने कर्नाटक, उसके बाद तेलंगाना, तमिलनाडु, महाराष्ट्र और हरियाणा को उच्च नवाचार राज्यों के रूप में स्थान दिया। पहाड़ी राज्यों में उत्तराखंड का स्कोर सबसे ज्यादा है।</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जबकि दादरा और नगर हवेली और दमन और दीव का केंद्र शासित प्रदेशों में उच्चतम स्कोर है।</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पूर्वोत्तर राज्यों के अलावा, कम प्रदर्शन करने वाले राज्यों में झारखंड, ओडिशा और आंध्र प्रदेश शामिल हैं।</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रिपोर्ट के अनुसार, तेलंगाना, कर्नाटक और तमिलनाडु में संबंधित राज्यों से सर्वेक्षण की गई कुल निर्माण फर्मों में क्रमश: 46.18 प्रतिशत, 39.10 प्रतिशत और 31.90 प्रतिशत पर अभिनव फर्मों का उच्चतम हिस्सा था।</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517342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Q10.	</a:t>
            </a:r>
            <a:r>
              <a:rPr lang="en-IN" sz="3600" b="1" dirty="0" err="1">
                <a:ln>
                  <a:solidFill>
                    <a:srgbClr val="C00000"/>
                  </a:solidFill>
                </a:ln>
                <a:solidFill>
                  <a:srgbClr val="C00000"/>
                </a:solidFill>
                <a:latin typeface="Kokila" pitchFamily="34" charset="0"/>
                <a:ea typeface="Arial Unicode MS" pitchFamily="34" charset="-128"/>
                <a:cs typeface="Kokila" pitchFamily="34" charset="0"/>
              </a:rPr>
              <a:t>Wakefit</a:t>
            </a: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के ब्रांड एंबेसडर के रूप में किसे नियुक्त किया गया है?</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Who has been appointed as brand ambassador of </a:t>
            </a:r>
            <a:r>
              <a:rPr lang="en-IN" sz="3600" b="1" dirty="0" err="1">
                <a:ln>
                  <a:solidFill>
                    <a:srgbClr val="002060"/>
                  </a:solidFill>
                </a:ln>
                <a:solidFill>
                  <a:srgbClr val="040F79"/>
                </a:solidFill>
                <a:latin typeface="Kokila" pitchFamily="34" charset="0"/>
                <a:ea typeface="Arial Unicode MS" pitchFamily="34" charset="-128"/>
                <a:cs typeface="Kokila" pitchFamily="34" charset="0"/>
              </a:rPr>
              <a:t>Wakefit</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Parineeti Chopra /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परिणीति चोपड़ा</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Ayushmann Khurrana /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आयुष्मान खुराना</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विराट कोहली / </a:t>
            </a:r>
            <a:r>
              <a:rPr lang="en-IN" sz="3600" b="1" dirty="0">
                <a:ln>
                  <a:solidFill>
                    <a:srgbClr val="002060"/>
                  </a:solidFill>
                </a:ln>
                <a:solidFill>
                  <a:srgbClr val="040F79"/>
                </a:solidFill>
                <a:latin typeface="Kokila" pitchFamily="34" charset="0"/>
                <a:ea typeface="Arial Unicode MS" pitchFamily="34" charset="-128"/>
                <a:cs typeface="Kokila" pitchFamily="34" charset="0"/>
              </a:rPr>
              <a:t>V</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irat</a:t>
            </a:r>
            <a:r>
              <a:rPr lang="en-US" sz="3600" b="1" dirty="0">
                <a:ln>
                  <a:solidFill>
                    <a:srgbClr val="002060"/>
                  </a:solidFill>
                </a:ln>
                <a:solidFill>
                  <a:srgbClr val="040F79"/>
                </a:solidFill>
                <a:latin typeface="Kokila" pitchFamily="34" charset="0"/>
                <a:ea typeface="Arial Unicode MS" pitchFamily="34" charset="-128"/>
                <a:cs typeface="Kokila" pitchFamily="34" charset="0"/>
              </a:rPr>
              <a:t> Kohli</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टाइगर श्रोफ / Tiger Shrofe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85846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42" name="Picture 2" descr="Wakefit signs Bollywood actor Ayushmann Khurrana as brand ambassador">
            <a:extLst>
              <a:ext uri="{FF2B5EF4-FFF2-40B4-BE49-F238E27FC236}">
                <a16:creationId xmlns:a16="http://schemas.microsoft.com/office/drawing/2014/main" id="{DBFAF10A-92A2-0320-CEB8-37AE71643D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478" y="1389289"/>
            <a:ext cx="6799035" cy="4079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8598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वेकफिट ने बॉलीवुड अभिनेता आयुष्मान खुराना को ब्रांड एंबेसडर बनाया</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गद्दे के निर्माता, वेकफिट इनोवेशन प्राइवेट लिमिटेड ने अभिनेता आयुष्मान खुराना को वेकफिट.को के ब्रांड एंबेसडर के रूप में साइन किया है।</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ब्रांड का चेहरा होने और आगामी अभियानों का नेतृत्व करने के अलावा, अभिनेता नींद के स्वास्थ्य और आधुनिक संदर्भ में इसके महत्व के बारे में जागरूकता फैलाने में भी ब्रांड की मदद करेंगे।</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412084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2022 में, कंपनी ने अपने ऑफ़लाइन खुदरा विस्तार की भी घोषणा की और 100 से अधिक स्टोर खोलने की योजना के साथ देश भर में 22 भौतिक स्टोर लॉन्च किए।</a:t>
            </a:r>
          </a:p>
          <a:p>
            <a:pPr marL="0" lvl="1" algn="just"/>
            <a:r>
              <a:rPr lang="hi-IN" sz="3600" b="1" dirty="0">
                <a:ln>
                  <a:solidFill>
                    <a:srgbClr val="7030A0"/>
                  </a:solidFill>
                </a:ln>
                <a:solidFill>
                  <a:srgbClr val="040F79"/>
                </a:solidFill>
                <a:latin typeface="Kokila" pitchFamily="34" charset="0"/>
                <a:ea typeface="Arial Unicode MS" pitchFamily="34" charset="-128"/>
                <a:cs typeface="Kokila" pitchFamily="34" charset="0"/>
              </a:rPr>
              <a:t>हाल ही में ब्रांड एंबेसडर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ऋषभ पंत - स्टार स्पोर्ट्स बिलीव एंबेसडर</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रोहित शर्मा - </a:t>
            </a:r>
            <a:r>
              <a:rPr lang="en-IN" sz="3600" b="1" dirty="0" err="1">
                <a:ln>
                  <a:solidFill>
                    <a:srgbClr val="7030A0"/>
                  </a:solidFill>
                </a:ln>
                <a:solidFill>
                  <a:srgbClr val="040F79"/>
                </a:solidFill>
                <a:latin typeface="Kokila" pitchFamily="34" charset="0"/>
                <a:ea typeface="Arial Unicode MS" pitchFamily="34" charset="-128"/>
                <a:cs typeface="Kokila" pitchFamily="34" charset="0"/>
              </a:rPr>
              <a:t>JioCinema</a:t>
            </a:r>
            <a:endParaRPr lang="en-IN" sz="3600" b="1" dirty="0">
              <a:ln>
                <a:solidFill>
                  <a:srgbClr val="7030A0"/>
                </a:solidFill>
              </a:ln>
              <a:solidFill>
                <a:srgbClr val="040F79"/>
              </a:solidFill>
              <a:latin typeface="Kokila" pitchFamily="34" charset="0"/>
              <a:ea typeface="Arial Unicode MS" pitchFamily="34" charset="-128"/>
              <a:cs typeface="Kokila" pitchFamily="34" charset="0"/>
            </a:endParaRP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विराट कोहली - एचएसबीसी इंडिया के ब्रांड इन्फ्लुएंसर</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रणवीर सिंह - स्टार स्पोर्ट्स</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विराट कोहली - लक्सर राइटिंग इंस्ट्रूमेंट्स प्राइवेट लिमिटेड</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श्रेया घोडावत - 'शी चेंजेस क्लाइमेट' की भारत की एंबेसडर</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233412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Q11.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दिन अंतर्राष्ट्रीय नो डाइट दिवस मनाया जाता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On which of the following day International No Diet Day is observed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US" sz="3600" b="1" dirty="0">
                <a:ln>
                  <a:solidFill>
                    <a:srgbClr val="002060"/>
                  </a:solidFill>
                </a:ln>
                <a:solidFill>
                  <a:srgbClr val="040F79"/>
                </a:solidFill>
                <a:latin typeface="Kokila" pitchFamily="34" charset="0"/>
                <a:ea typeface="Arial Unicode MS" pitchFamily="34" charset="-128"/>
                <a:cs typeface="Kokila" pitchFamily="34" charset="0"/>
              </a:rPr>
              <a:t>a</a:t>
            </a:r>
            <a:r>
              <a:rPr lang="en-IN" sz="3600" b="1" dirty="0">
                <a:ln>
                  <a:solidFill>
                    <a:srgbClr val="002060"/>
                  </a:solidFill>
                </a:ln>
                <a:solidFill>
                  <a:srgbClr val="040F79"/>
                </a:solidFill>
                <a:latin typeface="Kokila" pitchFamily="34" charset="0"/>
                <a:ea typeface="Arial Unicode MS" pitchFamily="34" charset="-128"/>
                <a:cs typeface="Kokila" pitchFamily="34" charset="0"/>
              </a:rPr>
              <a:t>) 6</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मई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6 May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US" sz="3600" b="1" dirty="0">
                <a:ln>
                  <a:solidFill>
                    <a:srgbClr val="002060"/>
                  </a:solidFill>
                </a:ln>
                <a:solidFill>
                  <a:srgbClr val="040F79"/>
                </a:solidFill>
                <a:latin typeface="Kokila" pitchFamily="34" charset="0"/>
                <a:ea typeface="Arial Unicode MS" pitchFamily="34" charset="-128"/>
                <a:cs typeface="Kokila" pitchFamily="34" charset="0"/>
              </a:rPr>
              <a:t>b</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7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मई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7 May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US" sz="3600" b="1" dirty="0">
                <a:ln>
                  <a:solidFill>
                    <a:srgbClr val="002060"/>
                  </a:solidFill>
                </a:ln>
                <a:solidFill>
                  <a:srgbClr val="040F79"/>
                </a:solidFill>
                <a:latin typeface="Kokila" pitchFamily="34" charset="0"/>
                <a:ea typeface="Arial Unicode MS" pitchFamily="34" charset="-128"/>
                <a:cs typeface="Kokila" pitchFamily="34" charset="0"/>
              </a:rPr>
              <a:t>c</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8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मई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8 May </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en-US" sz="3600" b="1" dirty="0">
                <a:ln>
                  <a:solidFill>
                    <a:srgbClr val="002060"/>
                  </a:solidFill>
                </a:ln>
                <a:solidFill>
                  <a:srgbClr val="040F79"/>
                </a:solidFill>
                <a:latin typeface="Kokila" pitchFamily="34" charset="0"/>
                <a:ea typeface="Arial Unicode MS" pitchFamily="34" charset="-128"/>
                <a:cs typeface="Kokila" pitchFamily="34" charset="0"/>
              </a:rPr>
              <a:t>8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मई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8 May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101749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1266" name="Picture 2" descr="International No Diet Day: 06 May">
            <a:extLst>
              <a:ext uri="{FF2B5EF4-FFF2-40B4-BE49-F238E27FC236}">
                <a16:creationId xmlns:a16="http://schemas.microsoft.com/office/drawing/2014/main" id="{633FF807-A056-B0B0-35F4-6A7ACF89EF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070" y="1844558"/>
            <a:ext cx="5941656" cy="3168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3837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4524315"/>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6 मई को हर साल इंटरनेशनल नो डाइट दिवस मनाया जाता है।</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दिन का उद्देश्य शरीर की सकारात्मकता को बढ़ावा देना और लोगों को अपनी शारीरिक बनावट को अपनाने के लिए प्रोत्साहित करना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सामाजिक दबावों और अवास्तविक सौंदर्य मानकों को अस्वीकार करने का दिन है जो अक्सर हानिकारक परहेज़ प्रथाओं को जन्म देते हैं।</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642852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2862322"/>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1992 में, ब्रिटिश नारीवादी मैरी इवांस यंग ने पहली बार इंटरनेशनल नो डाइट दिवस का विचार प्रस्तुत किया था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मैरी इवांस यंग एक ऐसा दिन बनाना चाहती थी जिसमें सभी आकार के शरीर शामिल हों क्योंकि वह खुद खाने की समस्या से जूझ रही थी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154566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Q12.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राज्य में माही बांसवाडा परमाणु ऊर्जा परियोजना बनाई जा रही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In which of the following state Mahi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Banswara</a:t>
            </a:r>
            <a:r>
              <a:rPr lang="en-US" sz="3600" b="1" dirty="0">
                <a:ln>
                  <a:solidFill>
                    <a:srgbClr val="002060"/>
                  </a:solidFill>
                </a:ln>
                <a:solidFill>
                  <a:srgbClr val="040F79"/>
                </a:solidFill>
                <a:latin typeface="Kokila" pitchFamily="34" charset="0"/>
                <a:ea typeface="Arial Unicode MS" pitchFamily="34" charset="-128"/>
                <a:cs typeface="Kokila" pitchFamily="34" charset="0"/>
              </a:rPr>
              <a:t> Nuclear Power Project is being built</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राजस्थान / Rajasthan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हरियाणा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Haryana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महाराष्ट्र / Maharashtra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गुजरात / Gujarat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240486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2D49B7-B06B-36A5-E072-D33F166B7C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2543440"/>
      </p:ext>
    </p:extLst>
  </p:cSld>
  <p:clrMapOvr>
    <a:masterClrMapping/>
  </p:clrMapOvr>
  <p:transition spd="med">
    <p:pull/>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2290" name="Picture 2" descr="India plans to build ten nuclear plants over next three years">
            <a:extLst>
              <a:ext uri="{FF2B5EF4-FFF2-40B4-BE49-F238E27FC236}">
                <a16:creationId xmlns:a16="http://schemas.microsoft.com/office/drawing/2014/main" id="{83E12BF3-F78A-0651-3A8F-EA17977C4F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7995" y="1662415"/>
            <a:ext cx="5309409" cy="3533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8056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4524315"/>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हाल ही में, </a:t>
            </a:r>
            <a:r>
              <a:rPr lang="en-IN" sz="3600" b="1" dirty="0">
                <a:ln>
                  <a:solidFill>
                    <a:srgbClr val="7030A0"/>
                  </a:solidFill>
                </a:ln>
                <a:solidFill>
                  <a:srgbClr val="040F79"/>
                </a:solidFill>
                <a:latin typeface="Kokila" pitchFamily="34" charset="0"/>
                <a:ea typeface="Arial Unicode MS" pitchFamily="34" charset="-128"/>
                <a:cs typeface="Kokila" pitchFamily="34" charset="0"/>
              </a:rPr>
              <a:t>NTPC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लिमिटेड और न्यूक्लियर पावर कॉरपोरेशन ऑफ इंडिया लिमिटेड (</a:t>
            </a:r>
            <a:r>
              <a:rPr lang="en-IN" sz="3600" b="1" dirty="0">
                <a:ln>
                  <a:solidFill>
                    <a:srgbClr val="7030A0"/>
                  </a:solidFill>
                </a:ln>
                <a:solidFill>
                  <a:srgbClr val="040F79"/>
                </a:solidFill>
                <a:latin typeface="Kokila" pitchFamily="34" charset="0"/>
                <a:ea typeface="Arial Unicode MS" pitchFamily="34" charset="-128"/>
                <a:cs typeface="Kokila" pitchFamily="34" charset="0"/>
              </a:rPr>
              <a:t>NPCIL)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ने परमाणु ऊर्जा परियोजनाओं के विकास पर सहयोग करने के लिए एक पूरक संयुक्त उद्यम समझौते पर हस्ताक्षर किए। </a:t>
            </a:r>
            <a:endParaRPr lang="en-US" sz="3600" b="1" dirty="0">
              <a:ln>
                <a:solidFill>
                  <a:srgbClr val="7030A0"/>
                </a:solidFill>
              </a:ln>
              <a:solidFill>
                <a:srgbClr val="040F79"/>
              </a:solidFill>
              <a:latin typeface="Kokila" pitchFamily="34" charset="0"/>
              <a:ea typeface="Arial Unicode MS" pitchFamily="34" charset="-128"/>
              <a:cs typeface="Kokila" pitchFamily="34" charset="0"/>
            </a:endParaRP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दो परियोजनाओं, चुटका मध्य प्रदेश परमाणु ऊर्जा परियोजना 2</a:t>
            </a:r>
            <a:r>
              <a:rPr lang="en-IN" sz="3600" b="1" dirty="0">
                <a:ln>
                  <a:solidFill>
                    <a:srgbClr val="7030A0"/>
                  </a:solidFill>
                </a:ln>
                <a:solidFill>
                  <a:srgbClr val="040F79"/>
                </a:solidFill>
                <a:latin typeface="Kokila" pitchFamily="34" charset="0"/>
                <a:ea typeface="Arial Unicode MS" pitchFamily="34" charset="-128"/>
                <a:cs typeface="Kokila" pitchFamily="34" charset="0"/>
              </a:rPr>
              <a:t>x700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मेगावाट और माही बांसवाड़ा राजस्थान परमाणु ऊर्जा परियोजना 4</a:t>
            </a:r>
            <a:r>
              <a:rPr lang="en-IN" sz="3600" b="1" dirty="0">
                <a:ln>
                  <a:solidFill>
                    <a:srgbClr val="7030A0"/>
                  </a:solidFill>
                </a:ln>
                <a:solidFill>
                  <a:srgbClr val="040F79"/>
                </a:solidFill>
                <a:latin typeface="Kokila" pitchFamily="34" charset="0"/>
                <a:ea typeface="Arial Unicode MS" pitchFamily="34" charset="-128"/>
                <a:cs typeface="Kokila" pitchFamily="34" charset="0"/>
              </a:rPr>
              <a:t>x700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मेगावाट पर काम करेगी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 दोनों फ्लीट मोड परमाणु परियोजनाओं का हिस्सा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886735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a:t>
            </a:r>
            <a:r>
              <a:rPr lang="hi-IN" sz="3600" b="1" dirty="0">
                <a:ln>
                  <a:solidFill>
                    <a:srgbClr val="C00000"/>
                  </a:solidFill>
                </a:ln>
                <a:solidFill>
                  <a:srgbClr val="C00000"/>
                </a:solidFill>
                <a:latin typeface="Kokila" pitchFamily="34" charset="0"/>
                <a:ea typeface="Arial Unicode MS" pitchFamily="34" charset="-128"/>
                <a:cs typeface="Kokila" pitchFamily="34" charset="0"/>
              </a:rPr>
              <a:t>3</a:t>
            </a:r>
            <a:r>
              <a:rPr lang="en-US" sz="3600" b="1" dirty="0">
                <a:ln>
                  <a:solidFill>
                    <a:srgbClr val="C00000"/>
                  </a:solidFill>
                </a:ln>
                <a:solidFill>
                  <a:srgbClr val="C00000"/>
                </a:solidFill>
                <a:latin typeface="Kokila" pitchFamily="34" charset="0"/>
                <a:ea typeface="Arial Unicode MS" pitchFamily="34" charset="-128"/>
                <a:cs typeface="Kokila" pitchFamily="34" charset="0"/>
              </a:rPr>
              <a:t>.</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स्थान पर प्रवासी पक्षियों और उनके आवासों के संरक्षण प्रयासों को मजबूत करने के उद्देश्य से एक बैठक का आयोजन किया गया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among the following has become the highest earning sportsperson as per the recently released list</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टोक्यो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Tokyo </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बर्लिन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Berlin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c)</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नई दिल्ली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New Delhi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पेरिस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Paris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128157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Three bird habitats in Mumbai included in Central Asian Flyway | Mumbai  news - Hindustan Times">
            <a:extLst>
              <a:ext uri="{FF2B5EF4-FFF2-40B4-BE49-F238E27FC236}">
                <a16:creationId xmlns:a16="http://schemas.microsoft.com/office/drawing/2014/main" id="{96FC250C-38C7-7D92-04A5-95B2A01AB2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3029" y="1794074"/>
            <a:ext cx="5839019" cy="326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5450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4524315"/>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अभी हाल ही में मध्य एशियाई फ्लाईवे (</a:t>
            </a:r>
            <a:r>
              <a:rPr lang="en-IN" sz="3600" b="1" dirty="0">
                <a:ln>
                  <a:solidFill>
                    <a:srgbClr val="7030A0"/>
                  </a:solidFill>
                </a:ln>
                <a:solidFill>
                  <a:srgbClr val="040F79"/>
                </a:solidFill>
                <a:latin typeface="Kokila" pitchFamily="34" charset="0"/>
                <a:ea typeface="Arial Unicode MS" pitchFamily="34" charset="-128"/>
                <a:cs typeface="Kokila" pitchFamily="34" charset="0"/>
              </a:rPr>
              <a:t>CAF)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के रेंज देशों ने प्रवासी पक्षियों और उनके आवासों के संरक्षण प्रयासों को मजबूत करने के लिए नई दिल्ली में एक बैठक का आयोजन किया गया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बैठक - पर्यावरण, वन और जलवायु परिवर्तन मंत्रालय ने संयुक्त राष्ट्र पर्यावरण कार्यक्रम/प्रवासी प्रजातियों पर सम्मेलन (</a:t>
            </a:r>
            <a:r>
              <a:rPr lang="en-IN" sz="3600" b="1" dirty="0">
                <a:ln>
                  <a:solidFill>
                    <a:srgbClr val="7030A0"/>
                  </a:solidFill>
                </a:ln>
                <a:solidFill>
                  <a:srgbClr val="040F79"/>
                </a:solidFill>
                <a:latin typeface="Kokila" pitchFamily="34" charset="0"/>
                <a:ea typeface="Arial Unicode MS" pitchFamily="34" charset="-128"/>
                <a:cs typeface="Kokila" pitchFamily="34" charset="0"/>
              </a:rPr>
              <a:t>UNEP/ CMS)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के सहयोग से आयोजित की गयी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278127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14</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भारत और किस देश के बीच हाल ही में 10 वें लैंडपोर्ट का उद्घाटन किया गया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The 10th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landport</a:t>
            </a:r>
            <a:r>
              <a:rPr lang="en-US" sz="3600" b="1" dirty="0">
                <a:ln>
                  <a:solidFill>
                    <a:srgbClr val="002060"/>
                  </a:solidFill>
                </a:ln>
                <a:solidFill>
                  <a:srgbClr val="040F79"/>
                </a:solidFill>
                <a:latin typeface="Kokila" pitchFamily="34" charset="0"/>
                <a:ea typeface="Arial Unicode MS" pitchFamily="34" charset="-128"/>
                <a:cs typeface="Kokila" pitchFamily="34" charset="0"/>
              </a:rPr>
              <a:t> between India and which country was recently inaugurated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म्यांमार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Myanmar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बांग्लादेश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Bangladesh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ईरान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Iran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रूस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Russia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23428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descr="10th Landport between India and Bangladesh inaugurated at Dawki in  Meghalaya | DD News">
            <a:extLst>
              <a:ext uri="{FF2B5EF4-FFF2-40B4-BE49-F238E27FC236}">
                <a16:creationId xmlns:a16="http://schemas.microsoft.com/office/drawing/2014/main" id="{F6A7DC20-E992-F736-EF47-0873FC65BC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8705" y="1479246"/>
            <a:ext cx="5859916" cy="3899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9429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4524315"/>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अभी हाल ही में भारत और बांग्लादेश के बीच 10वें लैंडपोर्ट का उद्घाटन किया गया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लैंडपोर्ट का उद्घाटन गृह राज्य मंत्री नित्यानंद राय द्वारा मेघालय के दाऊकी में किया गया था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'लैंडपोर्ट से व्यापार को बढ़ावा मिलेगा और दोनों देशों के बीच आसान यात्रा की सुविधा मिलेगी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दावकी लैंडपोर्ट यात्री और कार्गो टर्मिनल भवन, गोदाम, सीवेज उपचार संयंत्र जैसी अन्य सुविधाएं प्रदान करता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967211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15</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अभी हाल ही में आयोजित एथलेटिक्स मीट  में प्रवीन चित्रवेला ने खिताब जीता है। यह प्रतियोगिता किस देश में आयोजित की गयी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Praveen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Chitravela</a:t>
            </a:r>
            <a:r>
              <a:rPr lang="en-US" sz="3600" b="1" dirty="0">
                <a:ln>
                  <a:solidFill>
                    <a:srgbClr val="002060"/>
                  </a:solidFill>
                </a:ln>
                <a:solidFill>
                  <a:srgbClr val="040F79"/>
                </a:solidFill>
                <a:latin typeface="Kokila" pitchFamily="34" charset="0"/>
                <a:ea typeface="Arial Unicode MS" pitchFamily="34" charset="-128"/>
                <a:cs typeface="Kokila" pitchFamily="34" charset="0"/>
              </a:rPr>
              <a:t> has won the title in the recently held athletics meet. In which country was this competition held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नॉर्वे / Norway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क्यूबा / Cuba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जर्मनी / Germany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जापान / Japan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1830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3314" name="Picture 2" descr="How Praveen Chithravel was inspired by Neeraj Chopra's message">
            <a:extLst>
              <a:ext uri="{FF2B5EF4-FFF2-40B4-BE49-F238E27FC236}">
                <a16:creationId xmlns:a16="http://schemas.microsoft.com/office/drawing/2014/main" id="{FC7960B6-1351-5FFE-EE9C-758AA7CDE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9683" y="1765336"/>
            <a:ext cx="5941656" cy="3327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440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F1E38AB9-8315-4EFC-9F7B-81FE276BD2C4}"/>
              </a:ext>
            </a:extLst>
          </p:cNvPr>
          <p:cNvSpPr txBox="1"/>
          <p:nvPr/>
        </p:nvSpPr>
        <p:spPr>
          <a:xfrm>
            <a:off x="5646400" y="858670"/>
            <a:ext cx="6066610" cy="1015663"/>
          </a:xfrm>
          <a:prstGeom prst="rect">
            <a:avLst/>
          </a:prstGeom>
          <a:noFill/>
          <a:ln>
            <a:noFill/>
          </a:ln>
        </p:spPr>
        <p:txBody>
          <a:bodyPr wrap="square" rtlCol="0" anchor="ctr">
            <a:spAutoFit/>
          </a:bodyPr>
          <a:lstStyle/>
          <a:p>
            <a:pPr algn="ctr"/>
            <a:r>
              <a:rPr lang="en-US" altLang="ko-KR" sz="6000" b="1" u="sng" dirty="0">
                <a:cs typeface="Arial" pitchFamily="34" charset="0"/>
              </a:rPr>
              <a:t>Exam Covered </a:t>
            </a:r>
          </a:p>
        </p:txBody>
      </p:sp>
      <p:sp>
        <p:nvSpPr>
          <p:cNvPr id="6" name="TextBox 5">
            <a:extLst>
              <a:ext uri="{FF2B5EF4-FFF2-40B4-BE49-F238E27FC236}">
                <a16:creationId xmlns:a16="http://schemas.microsoft.com/office/drawing/2014/main" id="{F1E38AB9-8315-4EFC-9F7B-81FE276BD2C4}"/>
              </a:ext>
            </a:extLst>
          </p:cNvPr>
          <p:cNvSpPr txBox="1"/>
          <p:nvPr/>
        </p:nvSpPr>
        <p:spPr>
          <a:xfrm>
            <a:off x="4777272" y="2527663"/>
            <a:ext cx="7090331" cy="3170099"/>
          </a:xfrm>
          <a:prstGeom prst="rect">
            <a:avLst/>
          </a:prstGeom>
          <a:noFill/>
          <a:ln>
            <a:noFill/>
          </a:ln>
        </p:spPr>
        <p:txBody>
          <a:bodyPr wrap="square" rtlCol="0" anchor="ctr">
            <a:spAutoFit/>
          </a:bodyPr>
          <a:lstStyle/>
          <a:p>
            <a:pPr algn="ctr"/>
            <a:r>
              <a:rPr lang="en-US" altLang="ko-KR" sz="4000" b="1" dirty="0">
                <a:latin typeface="Arial Unicode MS" pitchFamily="34" charset="-128"/>
                <a:ea typeface="Arial Unicode MS" pitchFamily="34" charset="-128"/>
                <a:cs typeface="Arial Unicode MS" pitchFamily="34" charset="-128"/>
              </a:rPr>
              <a:t>SSC CGL, GD, CHSL , MTS, DELHI POLICE &amp; Railway </a:t>
            </a:r>
          </a:p>
          <a:p>
            <a:pPr algn="ctr"/>
            <a:r>
              <a:rPr lang="hi-IN" altLang="ko-KR" sz="4000" b="1" dirty="0">
                <a:solidFill>
                  <a:srgbClr val="C00000"/>
                </a:solidFill>
                <a:latin typeface="Arial Unicode MS" pitchFamily="34" charset="-128"/>
                <a:ea typeface="Arial Unicode MS" pitchFamily="34" charset="-128"/>
                <a:cs typeface="Arial Unicode MS" pitchFamily="34" charset="-128"/>
              </a:rPr>
              <a:t>नोट : यह करेंट अफेयर्स सभी राज्य के राज्यस्तरीय एवं PSC  परीक्षाओं के लिए उपयोगी है । </a:t>
            </a:r>
            <a:endParaRPr lang="en-US" altLang="ko-KR" sz="4000" b="1" dirty="0">
              <a:solidFill>
                <a:srgbClr val="C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4821500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हाल ही में आयोजित एथलेटिक्स मीट में पुरुषों की ट्रिपल जंप प्रतियोगिता में भारतीय एथलीट प्रवीण चित्रवेल ने 17.37 मीटर की छलांग लगाकर प्रतियोगिता जीतने के साथ नेशनल रिकॉर्ड को भी तोड़ दिया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एथलेटिक्स मीट क्यूबा के हवाना में आयोजित की गयी थी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उनसे पहले भारतीय एथलीट रंजीत महेश्वरी ने 2016 में बेंगलुरु में तीसरे इंडियन ग्रैंड प्रतियोगिता में 17.30 मीटर की छलांग लगाई थी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084575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दुनिया के लिए क्वालीफाइंग छलांग 17.20 मीटर की मानी जाती है और प्रवीण ने इस रिकॉर्ड को तोड़ दिया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इससे पहले प्रवीण चित्रवेल का व्यक्तिगत सर्वश्रेष्ठ प्रदर्शन 17.18 मीटर था जो उन्होंने पिछले साल चेन्नई में राष्ट्रीय अंतरराज्यीय एथलेटिक्स चैंपियनशिप में स्वर्ण पदक जीतने के दौरान बनाया था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मौजूदा सत्र में उनका 17.37 मीटर का प्रयास, हवा की मदद के बिना सबसे लंबी छलांग लगाने वाले एथलीटों में दूसरे स्थान पर है ।</a:t>
            </a:r>
          </a:p>
          <a:p>
            <a:pPr marL="571500" lvl="1" indent="-571500" algn="just">
              <a:buFont typeface="Arial" panose="020B0604020202020204" pitchFamily="34" charset="0"/>
              <a:buChar char="•"/>
            </a:pPr>
            <a:r>
              <a:rPr lang="hi-IN" sz="3600" b="1" u="sng" dirty="0">
                <a:ln>
                  <a:solidFill>
                    <a:srgbClr val="7030A0"/>
                  </a:solidFill>
                </a:ln>
                <a:solidFill>
                  <a:srgbClr val="040F79"/>
                </a:solidFill>
                <a:latin typeface="Kokila" pitchFamily="34" charset="0"/>
                <a:ea typeface="Arial Unicode MS" pitchFamily="34" charset="-128"/>
                <a:cs typeface="Kokila" pitchFamily="34" charset="0"/>
              </a:rPr>
              <a:t>प्रवीण चित्रवेल का जन्म 5 जन 2001 में तमिलनाड में हआ।</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393599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16</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हाल ही में लैंडिंग पोत आईएनएस ‘मगर’ को सेवामुक्त किया गया है । इसे कब लॉन्च किया गया था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Recently the Landing Ship INS 'Magar' has been decommissioned. When was it launched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en-US" sz="3600" b="1" dirty="0">
                <a:ln>
                  <a:solidFill>
                    <a:srgbClr val="002060"/>
                  </a:solidFill>
                </a:ln>
                <a:solidFill>
                  <a:srgbClr val="040F79"/>
                </a:solidFill>
                <a:latin typeface="Kokila" pitchFamily="34" charset="0"/>
                <a:ea typeface="Arial Unicode MS" pitchFamily="34" charset="-128"/>
                <a:cs typeface="Kokila" pitchFamily="34" charset="0"/>
              </a:rPr>
              <a:t>1981</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en-US" sz="3600" b="1" dirty="0">
                <a:ln>
                  <a:solidFill>
                    <a:srgbClr val="002060"/>
                  </a:solidFill>
                </a:ln>
                <a:solidFill>
                  <a:srgbClr val="040F79"/>
                </a:solidFill>
                <a:latin typeface="Kokila" pitchFamily="34" charset="0"/>
                <a:ea typeface="Arial Unicode MS" pitchFamily="34" charset="-128"/>
                <a:cs typeface="Kokila" pitchFamily="34" charset="0"/>
              </a:rPr>
              <a:t>1982</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en-US" sz="3600" b="1" dirty="0">
                <a:ln>
                  <a:solidFill>
                    <a:srgbClr val="002060"/>
                  </a:solidFill>
                </a:ln>
                <a:solidFill>
                  <a:srgbClr val="040F79"/>
                </a:solidFill>
                <a:latin typeface="Kokila" pitchFamily="34" charset="0"/>
                <a:ea typeface="Arial Unicode MS" pitchFamily="34" charset="-128"/>
                <a:cs typeface="Kokila" pitchFamily="34" charset="0"/>
              </a:rPr>
              <a:t>1983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 </a:t>
            </a:r>
            <a:r>
              <a:rPr lang="en-US" sz="3600" b="1" dirty="0">
                <a:ln>
                  <a:solidFill>
                    <a:srgbClr val="002060"/>
                  </a:solidFill>
                </a:ln>
                <a:solidFill>
                  <a:srgbClr val="040F79"/>
                </a:solidFill>
                <a:latin typeface="Kokila" pitchFamily="34" charset="0"/>
                <a:ea typeface="Arial Unicode MS" pitchFamily="34" charset="-128"/>
                <a:cs typeface="Kokila" pitchFamily="34" charset="0"/>
              </a:rPr>
              <a:t>1984</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d</a:t>
            </a:r>
          </a:p>
        </p:txBody>
      </p:sp>
    </p:spTree>
    <p:extLst>
      <p:ext uri="{BB962C8B-B14F-4D97-AF65-F5344CB8AC3E}">
        <p14:creationId xmlns:p14="http://schemas.microsoft.com/office/powerpoint/2010/main" val="176541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4338" name="Picture 2" descr="INS Magar - Indian Navy's Landing Ship Decommissioned After 36 Years of  Service">
            <a:extLst>
              <a:ext uri="{FF2B5EF4-FFF2-40B4-BE49-F238E27FC236}">
                <a16:creationId xmlns:a16="http://schemas.microsoft.com/office/drawing/2014/main" id="{BF6C221F-0FD2-9B4D-DA85-0F627A6ACA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9984" y="1669188"/>
            <a:ext cx="5866039" cy="3519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8970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4524315"/>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हाल ही में भारतीय नौसेना के सबसे पुराने लैंडिंग पोत आईएनएस मगर को 36 साल तक उत्कृष्ट सेवाओं के बाद  को सेवा मुक्त कर दिया गया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नौसेना बेस में आयोजित सूर्यास्त समारोह में कमांडर हेमंत वी सालुंखे की कमान में पोत को सेवामुक्त किया गया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पोत को 16 नवंबर, 1984 को लॉन्च किया गया था और 18 जुलाई, 1987 को गार्डन रीच शिपयार्ड एंड इंजीनियर्स लिमिटेड, कोलकाता में सेवा में शामिल किया गया था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253650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4524315"/>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आईएनएस मगर ने समुद्र सेतु समेत कई अभियानों, अभ्यासों और मानवीय मिशनों में भाग लिया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कोविड- 19 महामारी के दौरान दुनिया के विभिन्न हिस्सों से 4,000 से अधिक भारतीयों को स्वदेश वापस लाने के अभियान में भी शामिल था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नौसेना ने कहा, समारोह के मुख्यातिथि दक्षिणी नौसेना कमान (एसएनसी) के फ्लैग ऑफिसर कमांडिंग इन चीफ, वाइस एडमिरल, एमए हम्पी होली थे।</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631514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1</a:t>
            </a:r>
            <a:r>
              <a:rPr lang="en-US" sz="3600" b="1" dirty="0">
                <a:ln>
                  <a:solidFill>
                    <a:srgbClr val="C00000"/>
                  </a:solidFill>
                </a:ln>
                <a:solidFill>
                  <a:srgbClr val="C00000"/>
                </a:solidFill>
                <a:latin typeface="Kokila" pitchFamily="34" charset="0"/>
                <a:ea typeface="Arial Unicode MS" pitchFamily="34" charset="-128"/>
                <a:cs typeface="Kokila" pitchFamily="34" charset="0"/>
              </a:rPr>
              <a:t>7.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प्रसार भारती द्वारा अपनी रेडियो सेवा को ऑल इण्डिया रेडियो (AIR) नाम के स्थान पर क्या करने का फैसला किया गया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What has been decided by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Prasar</a:t>
            </a:r>
            <a:r>
              <a:rPr lang="en-US" sz="3600" b="1" dirty="0">
                <a:ln>
                  <a:solidFill>
                    <a:srgbClr val="002060"/>
                  </a:solidFill>
                </a:ln>
                <a:solidFill>
                  <a:srgbClr val="040F79"/>
                </a:solidFill>
                <a:latin typeface="Kokila" pitchFamily="34" charset="0"/>
                <a:ea typeface="Arial Unicode MS" pitchFamily="34" charset="-128"/>
                <a:cs typeface="Kokila" pitchFamily="34" charset="0"/>
              </a:rPr>
              <a:t> Bharati to replace its radio service with the name All India Radio (AIR)</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आकाशवाणी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AakashVani</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भारतवाणी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BharatVani</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भारत न्यूज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Bharat News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इंडिया न्यूज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India News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101945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5362" name="Picture 2" descr="All India Radio to be now called Akashvani - Exchange4media">
            <a:extLst>
              <a:ext uri="{FF2B5EF4-FFF2-40B4-BE49-F238E27FC236}">
                <a16:creationId xmlns:a16="http://schemas.microsoft.com/office/drawing/2014/main" id="{38300A50-D778-86D2-EC35-76A7F3966A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283" y="1481351"/>
            <a:ext cx="6553297" cy="3545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2525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हाल ही में केंद्र ने ऑल इंडिया रेडियो (</a:t>
            </a:r>
            <a:r>
              <a:rPr lang="en-IN" sz="3600" b="1" dirty="0">
                <a:ln>
                  <a:solidFill>
                    <a:srgbClr val="7030A0"/>
                  </a:solidFill>
                </a:ln>
                <a:solidFill>
                  <a:srgbClr val="040F79"/>
                </a:solidFill>
                <a:latin typeface="Kokila" pitchFamily="34" charset="0"/>
                <a:ea typeface="Arial Unicode MS" pitchFamily="34" charset="-128"/>
                <a:cs typeface="Kokila" pitchFamily="34" charset="0"/>
              </a:rPr>
              <a:t>AIR)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के संदर्भ में एक आदेश जारी किया</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जिसके अनुसार सार्वजनिक प्रसारक प्रसार भारती द्वारा अपनी रेडियो सेवा के संदर्भ में ऑल इंडिया रेडियो (</a:t>
            </a:r>
            <a:r>
              <a:rPr lang="en-IN" sz="3600" b="1" dirty="0">
                <a:ln>
                  <a:solidFill>
                    <a:srgbClr val="7030A0"/>
                  </a:solidFill>
                </a:ln>
                <a:solidFill>
                  <a:srgbClr val="040F79"/>
                </a:solidFill>
                <a:latin typeface="Kokila" pitchFamily="34" charset="0"/>
                <a:ea typeface="Arial Unicode MS" pitchFamily="34" charset="-128"/>
                <a:cs typeface="Kokila" pitchFamily="34" charset="0"/>
              </a:rPr>
              <a:t>AIR)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के नाम के स्थान पर इसे 'आकाशवाणी' करने का फैसला किया गया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आदेश में कहा गया है कि सार्वजनिक प्रसारक </a:t>
            </a:r>
            <a:r>
              <a:rPr lang="en-IN" sz="3600" b="1" dirty="0">
                <a:ln>
                  <a:solidFill>
                    <a:srgbClr val="7030A0"/>
                  </a:solidFill>
                </a:ln>
                <a:solidFill>
                  <a:srgbClr val="040F79"/>
                </a:solidFill>
                <a:latin typeface="Kokila" pitchFamily="34" charset="0"/>
                <a:ea typeface="Arial Unicode MS" pitchFamily="34" charset="-128"/>
                <a:cs typeface="Kokila" pitchFamily="34" charset="0"/>
              </a:rPr>
              <a:t>AIR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को सभी प्रसारणों और कार्यक्रमों में विशेष रूप से आकाशवाणी के रूप में संदर्भित किया जाए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इससे पहले, इन दो नामों का परस्पर उपयोग किया जाता था।</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806465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7E27AD-6533-E795-9F6B-4B3DD15F5F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5935" y="531845"/>
            <a:ext cx="2789854" cy="2789854"/>
          </a:xfrm>
          <a:prstGeom prst="rect">
            <a:avLst/>
          </a:prstGeom>
        </p:spPr>
      </p:pic>
      <p:pic>
        <p:nvPicPr>
          <p:cNvPr id="7" name="Picture 6">
            <a:extLst>
              <a:ext uri="{FF2B5EF4-FFF2-40B4-BE49-F238E27FC236}">
                <a16:creationId xmlns:a16="http://schemas.microsoft.com/office/drawing/2014/main" id="{FB4725B7-494C-FB4D-D9FE-F0D094CE61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8891" y="531845"/>
            <a:ext cx="2789854" cy="2789854"/>
          </a:xfrm>
          <a:prstGeom prst="rect">
            <a:avLst/>
          </a:prstGeom>
        </p:spPr>
      </p:pic>
      <p:pic>
        <p:nvPicPr>
          <p:cNvPr id="9" name="Picture 8">
            <a:extLst>
              <a:ext uri="{FF2B5EF4-FFF2-40B4-BE49-F238E27FC236}">
                <a16:creationId xmlns:a16="http://schemas.microsoft.com/office/drawing/2014/main" id="{BEC9A7EE-C401-47F8-B668-05A603453E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5937" y="3729133"/>
            <a:ext cx="2789855" cy="2789855"/>
          </a:xfrm>
          <a:prstGeom prst="rect">
            <a:avLst/>
          </a:prstGeom>
        </p:spPr>
      </p:pic>
      <p:pic>
        <p:nvPicPr>
          <p:cNvPr id="12" name="Picture 11">
            <a:extLst>
              <a:ext uri="{FF2B5EF4-FFF2-40B4-BE49-F238E27FC236}">
                <a16:creationId xmlns:a16="http://schemas.microsoft.com/office/drawing/2014/main" id="{7F073749-6C8B-47DC-4A03-2F3B48FCC2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8891" y="3729133"/>
            <a:ext cx="2897155" cy="2897155"/>
          </a:xfrm>
          <a:prstGeom prst="rect">
            <a:avLst/>
          </a:prstGeom>
        </p:spPr>
      </p:pic>
      <p:sp>
        <p:nvSpPr>
          <p:cNvPr id="2" name="TextBox 1">
            <a:extLst>
              <a:ext uri="{FF2B5EF4-FFF2-40B4-BE49-F238E27FC236}">
                <a16:creationId xmlns:a16="http://schemas.microsoft.com/office/drawing/2014/main" id="{F4154F16-567C-58AA-B7ED-DB7E10EF1AA8}"/>
              </a:ext>
            </a:extLst>
          </p:cNvPr>
          <p:cNvSpPr txBox="1"/>
          <p:nvPr/>
        </p:nvSpPr>
        <p:spPr>
          <a:xfrm>
            <a:off x="776743" y="1536174"/>
            <a:ext cx="3461658" cy="3785652"/>
          </a:xfrm>
          <a:prstGeom prst="rect">
            <a:avLst/>
          </a:prstGeom>
          <a:noFill/>
        </p:spPr>
        <p:txBody>
          <a:bodyPr wrap="square" rtlCol="0">
            <a:spAutoFit/>
          </a:bodyPr>
          <a:lstStyle/>
          <a:p>
            <a:pPr algn="ctr"/>
            <a:r>
              <a:rPr lang="en-IN" sz="4800" b="1" dirty="0">
                <a:latin typeface="Kokila" panose="020B0604020202020204" pitchFamily="34" charset="0"/>
                <a:cs typeface="Kokila" panose="020B0604020202020204" pitchFamily="34" charset="0"/>
              </a:rPr>
              <a:t>USE CODE – Y182 </a:t>
            </a:r>
          </a:p>
          <a:p>
            <a:pPr algn="ctr"/>
            <a:r>
              <a:rPr lang="en-IN" sz="4800" b="1" dirty="0">
                <a:latin typeface="Kokila" panose="020B0604020202020204" pitchFamily="34" charset="0"/>
                <a:cs typeface="Kokila" panose="020B0604020202020204" pitchFamily="34" charset="0"/>
              </a:rPr>
              <a:t>FOR MAXIMUM DISCOUNT</a:t>
            </a:r>
          </a:p>
        </p:txBody>
      </p:sp>
    </p:spTree>
    <p:extLst>
      <p:ext uri="{BB962C8B-B14F-4D97-AF65-F5344CB8AC3E}">
        <p14:creationId xmlns:p14="http://schemas.microsoft.com/office/powerpoint/2010/main" val="415995709"/>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1E38AB9-8315-4EFC-9F7B-81FE276BD2C4}"/>
              </a:ext>
            </a:extLst>
          </p:cNvPr>
          <p:cNvSpPr txBox="1"/>
          <p:nvPr/>
        </p:nvSpPr>
        <p:spPr>
          <a:xfrm>
            <a:off x="4777272" y="1919362"/>
            <a:ext cx="7090331" cy="3416320"/>
          </a:xfrm>
          <a:prstGeom prst="rect">
            <a:avLst/>
          </a:prstGeom>
          <a:noFill/>
          <a:ln>
            <a:noFill/>
          </a:ln>
        </p:spPr>
        <p:txBody>
          <a:bodyPr wrap="square" rtlCol="0" anchor="ctr">
            <a:spAutoFit/>
          </a:bodyPr>
          <a:lstStyle/>
          <a:p>
            <a:pPr algn="ctr"/>
            <a:r>
              <a:rPr lang="en-US" altLang="ko-KR" sz="7200" b="1" dirty="0">
                <a:solidFill>
                  <a:srgbClr val="C00000"/>
                </a:solidFill>
                <a:latin typeface="Kokila" panose="020B0604020202020204" pitchFamily="34" charset="0"/>
                <a:ea typeface="Arial Unicode MS" pitchFamily="34" charset="-128"/>
                <a:cs typeface="Kokila" panose="020B0604020202020204" pitchFamily="34" charset="0"/>
              </a:rPr>
              <a:t>MOST IMPORTANT CURRENT AFFAIRS </a:t>
            </a:r>
            <a:r>
              <a:rPr lang="en-US" altLang="ko-KR" sz="7200" b="1" dirty="0">
                <a:solidFill>
                  <a:srgbClr val="002060"/>
                </a:solidFill>
                <a:latin typeface="Kokila" panose="020B0604020202020204" pitchFamily="34" charset="0"/>
                <a:ea typeface="Arial Unicode MS" pitchFamily="34" charset="-128"/>
                <a:cs typeface="Kokila" panose="020B0604020202020204" pitchFamily="34" charset="0"/>
              </a:rPr>
              <a:t>MCQs</a:t>
            </a:r>
          </a:p>
        </p:txBody>
      </p:sp>
    </p:spTree>
    <p:extLst>
      <p:ext uri="{BB962C8B-B14F-4D97-AF65-F5344CB8AC3E}">
        <p14:creationId xmlns:p14="http://schemas.microsoft.com/office/powerpoint/2010/main" val="38861390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6CF853-7204-5ABD-CE14-515A0808E1AD}"/>
              </a:ext>
            </a:extLst>
          </p:cNvPr>
          <p:cNvSpPr txBox="1"/>
          <p:nvPr/>
        </p:nvSpPr>
        <p:spPr>
          <a:xfrm>
            <a:off x="289250" y="1623527"/>
            <a:ext cx="3181738" cy="2308324"/>
          </a:xfrm>
          <a:prstGeom prst="rect">
            <a:avLst/>
          </a:prstGeom>
          <a:noFill/>
        </p:spPr>
        <p:txBody>
          <a:bodyPr wrap="square" rtlCol="0">
            <a:spAutoFit/>
          </a:bodyPr>
          <a:lstStyle/>
          <a:p>
            <a:pPr algn="ctr"/>
            <a:r>
              <a:rPr lang="en-IN" sz="3600" b="1" dirty="0">
                <a:solidFill>
                  <a:srgbClr val="002060"/>
                </a:solidFill>
                <a:latin typeface="Kokila" panose="020B0604020202020204" pitchFamily="34" charset="0"/>
                <a:cs typeface="Kokila" panose="020B0604020202020204" pitchFamily="34" charset="0"/>
              </a:rPr>
              <a:t>USE CODE </a:t>
            </a:r>
            <a:r>
              <a:rPr lang="en-IN" sz="3600" b="1">
                <a:solidFill>
                  <a:srgbClr val="002060"/>
                </a:solidFill>
                <a:latin typeface="Kokila" panose="020B0604020202020204" pitchFamily="34" charset="0"/>
                <a:cs typeface="Kokila" panose="020B0604020202020204" pitchFamily="34" charset="0"/>
              </a:rPr>
              <a:t>– Y182S </a:t>
            </a:r>
            <a:endParaRPr lang="en-IN" sz="3600" b="1" dirty="0">
              <a:solidFill>
                <a:srgbClr val="002060"/>
              </a:solidFill>
              <a:latin typeface="Kokila" panose="020B0604020202020204" pitchFamily="34" charset="0"/>
              <a:cs typeface="Kokila" panose="020B0604020202020204" pitchFamily="34" charset="0"/>
            </a:endParaRPr>
          </a:p>
          <a:p>
            <a:pPr algn="ctr"/>
            <a:r>
              <a:rPr lang="en-IN" sz="3600" b="1" dirty="0">
                <a:solidFill>
                  <a:srgbClr val="002060"/>
                </a:solidFill>
                <a:latin typeface="Kokila" panose="020B0604020202020204" pitchFamily="34" charset="0"/>
                <a:cs typeface="Kokila" panose="020B0604020202020204" pitchFamily="34" charset="0"/>
              </a:rPr>
              <a:t>FOR MAXIMUM DISCOUNT</a:t>
            </a:r>
          </a:p>
        </p:txBody>
      </p:sp>
      <p:pic>
        <p:nvPicPr>
          <p:cNvPr id="5" name="Picture 4">
            <a:extLst>
              <a:ext uri="{FF2B5EF4-FFF2-40B4-BE49-F238E27FC236}">
                <a16:creationId xmlns:a16="http://schemas.microsoft.com/office/drawing/2014/main" id="{A9C358FF-003A-A63E-DE2E-C5F5A1CFE106}"/>
              </a:ext>
            </a:extLst>
          </p:cNvPr>
          <p:cNvPicPr>
            <a:picLocks noChangeAspect="1"/>
          </p:cNvPicPr>
          <p:nvPr/>
        </p:nvPicPr>
        <p:blipFill>
          <a:blip r:embed="rId2"/>
          <a:stretch>
            <a:fillRect/>
          </a:stretch>
        </p:blipFill>
        <p:spPr>
          <a:xfrm>
            <a:off x="3620278" y="772965"/>
            <a:ext cx="8359162" cy="4686362"/>
          </a:xfrm>
          <a:prstGeom prst="rect">
            <a:avLst/>
          </a:prstGeom>
        </p:spPr>
      </p:pic>
    </p:spTree>
    <p:extLst>
      <p:ext uri="{BB962C8B-B14F-4D97-AF65-F5344CB8AC3E}">
        <p14:creationId xmlns:p14="http://schemas.microsoft.com/office/powerpoint/2010/main" val="2937678967"/>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2D49B7-B06B-36A5-E072-D33F166B7C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98095426"/>
      </p:ext>
    </p:extLst>
  </p:cSld>
  <p:clrMapOvr>
    <a:masterClrMapping/>
  </p:clrMapOvr>
  <p:transition spd="med">
    <p:pull/>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0F69422-D47B-4E14-A863-7A7E3B8A78EC}"/>
              </a:ext>
            </a:extLst>
          </p:cNvPr>
          <p:cNvSpPr txBox="1"/>
          <p:nvPr/>
        </p:nvSpPr>
        <p:spPr>
          <a:xfrm>
            <a:off x="9951414" y="6196527"/>
            <a:ext cx="45719" cy="461665"/>
          </a:xfrm>
          <a:prstGeom prst="rect">
            <a:avLst/>
          </a:prstGeom>
          <a:noFill/>
        </p:spPr>
        <p:txBody>
          <a:bodyPr wrap="square" lIns="91440" tIns="45720" rIns="91440" bIns="45720" rtlCol="0">
            <a:spAutoFit/>
          </a:bodyPr>
          <a:lstStyle/>
          <a:p>
            <a:endParaRPr lang="en-IN" sz="2400" dirty="0"/>
          </a:p>
        </p:txBody>
      </p:sp>
      <p:pic>
        <p:nvPicPr>
          <p:cNvPr id="2" name="Picture 1">
            <a:extLst>
              <a:ext uri="{FF2B5EF4-FFF2-40B4-BE49-F238E27FC236}">
                <a16:creationId xmlns:a16="http://schemas.microsoft.com/office/drawing/2014/main" id="{DCA88338-FB36-E60C-B1E6-C8AB40484E4A}"/>
              </a:ext>
            </a:extLst>
          </p:cNvPr>
          <p:cNvPicPr>
            <a:picLocks noChangeAspect="1"/>
          </p:cNvPicPr>
          <p:nvPr/>
        </p:nvPicPr>
        <p:blipFill>
          <a:blip r:embed="rId2"/>
          <a:stretch>
            <a:fillRect/>
          </a:stretch>
        </p:blipFill>
        <p:spPr>
          <a:xfrm>
            <a:off x="11092743" y="-3884"/>
            <a:ext cx="1099259" cy="1167101"/>
          </a:xfrm>
          <a:prstGeom prst="rect">
            <a:avLst/>
          </a:prstGeom>
        </p:spPr>
      </p:pic>
      <p:sp>
        <p:nvSpPr>
          <p:cNvPr id="3" name="TextBox 2">
            <a:extLst>
              <a:ext uri="{FF2B5EF4-FFF2-40B4-BE49-F238E27FC236}">
                <a16:creationId xmlns:a16="http://schemas.microsoft.com/office/drawing/2014/main" id="{DB57A54E-BC64-B667-3D42-96BCA91EAC93}"/>
              </a:ext>
            </a:extLst>
          </p:cNvPr>
          <p:cNvSpPr txBox="1"/>
          <p:nvPr/>
        </p:nvSpPr>
        <p:spPr>
          <a:xfrm>
            <a:off x="26378" y="4583"/>
            <a:ext cx="11066364" cy="584775"/>
          </a:xfrm>
          <a:prstGeom prst="rect">
            <a:avLst/>
          </a:prstGeom>
          <a:solidFill>
            <a:schemeClr val="tx1"/>
          </a:solidFill>
        </p:spPr>
        <p:txBody>
          <a:bodyPr wrap="square" rtlCol="0">
            <a:spAutoFit/>
          </a:bodyPr>
          <a:lstStyle/>
          <a:p>
            <a:pPr algn="ctr">
              <a:defRPr/>
            </a:pPr>
            <a:r>
              <a:rPr lang="en-US" sz="3200" b="1" dirty="0">
                <a:ln>
                  <a:solidFill>
                    <a:schemeClr val="bg1"/>
                  </a:solidFill>
                </a:ln>
                <a:solidFill>
                  <a:schemeClr val="bg1"/>
                </a:solidFill>
                <a:latin typeface="Palatino Linotype" pitchFamily="18" charset="0"/>
                <a:cs typeface="Kokila" pitchFamily="34" charset="0"/>
              </a:rPr>
              <a:t>THE </a:t>
            </a:r>
            <a:r>
              <a:rPr lang="en-US" sz="3200" b="1" dirty="0">
                <a:ln>
                  <a:solidFill>
                    <a:srgbClr val="FFFF00"/>
                  </a:solidFill>
                </a:ln>
                <a:solidFill>
                  <a:srgbClr val="FFFF00"/>
                </a:solidFill>
                <a:latin typeface="Palatino Linotype" pitchFamily="18" charset="0"/>
                <a:cs typeface="Kokila" pitchFamily="34" charset="0"/>
              </a:rPr>
              <a:t>10 MINUTES SHOW </a:t>
            </a:r>
            <a:r>
              <a:rPr lang="en-US" sz="3200" b="1" dirty="0">
                <a:ln>
                  <a:solidFill>
                    <a:schemeClr val="bg1"/>
                  </a:solidFill>
                </a:ln>
                <a:solidFill>
                  <a:schemeClr val="bg1"/>
                </a:solidFill>
                <a:latin typeface="Palatino Linotype" pitchFamily="18" charset="0"/>
                <a:cs typeface="Kokila" pitchFamily="34" charset="0"/>
              </a:rPr>
              <a:t>by </a:t>
            </a:r>
            <a:r>
              <a:rPr lang="en-US" sz="3200" b="1" dirty="0" err="1">
                <a:ln>
                  <a:solidFill>
                    <a:schemeClr val="bg1"/>
                  </a:solidFill>
                </a:ln>
                <a:solidFill>
                  <a:schemeClr val="bg1"/>
                </a:solidFill>
                <a:latin typeface="Palatino Linotype" pitchFamily="18" charset="0"/>
                <a:cs typeface="Kokila" pitchFamily="34" charset="0"/>
              </a:rPr>
              <a:t>Ashutosh</a:t>
            </a:r>
            <a:r>
              <a:rPr lang="en-US" sz="3200" b="1" dirty="0">
                <a:ln>
                  <a:solidFill>
                    <a:schemeClr val="bg1"/>
                  </a:solidFill>
                </a:ln>
                <a:solidFill>
                  <a:schemeClr val="bg1"/>
                </a:solidFill>
                <a:latin typeface="Palatino Linotype" pitchFamily="18" charset="0"/>
                <a:cs typeface="Kokila" pitchFamily="34" charset="0"/>
              </a:rPr>
              <a:t> </a:t>
            </a:r>
            <a:r>
              <a:rPr lang="en-US" sz="3200" b="1" dirty="0" err="1">
                <a:ln>
                  <a:solidFill>
                    <a:schemeClr val="bg1"/>
                  </a:solidFill>
                </a:ln>
                <a:solidFill>
                  <a:schemeClr val="bg1"/>
                </a:solidFill>
                <a:latin typeface="Palatino Linotype" pitchFamily="18" charset="0"/>
                <a:cs typeface="Kokila" pitchFamily="34" charset="0"/>
              </a:rPr>
              <a:t>Tripathi</a:t>
            </a:r>
            <a:endParaRPr lang="en-US" sz="3200" b="1" dirty="0">
              <a:ln>
                <a:solidFill>
                  <a:schemeClr val="bg1"/>
                </a:solidFill>
              </a:ln>
              <a:solidFill>
                <a:schemeClr val="bg1"/>
              </a:solidFill>
              <a:latin typeface="Palatino Linotype" pitchFamily="18" charset="0"/>
              <a:cs typeface="Kokila" pitchFamily="34" charset="0"/>
            </a:endParaRPr>
          </a:p>
        </p:txBody>
      </p:sp>
      <p:sp>
        <p:nvSpPr>
          <p:cNvPr id="4" name="TextBox 3">
            <a:extLst>
              <a:ext uri="{FF2B5EF4-FFF2-40B4-BE49-F238E27FC236}">
                <a16:creationId xmlns:a16="http://schemas.microsoft.com/office/drawing/2014/main" id="{08E481B1-DFC0-62DF-AEA0-63A8FA5AEC1B}"/>
              </a:ext>
            </a:extLst>
          </p:cNvPr>
          <p:cNvSpPr txBox="1"/>
          <p:nvPr/>
        </p:nvSpPr>
        <p:spPr>
          <a:xfrm>
            <a:off x="26378" y="629737"/>
            <a:ext cx="11066364" cy="502766"/>
          </a:xfrm>
          <a:prstGeom prst="rect">
            <a:avLst/>
          </a:prstGeom>
          <a:solidFill>
            <a:srgbClr val="F2F2F2"/>
          </a:solidFill>
        </p:spPr>
        <p:txBody>
          <a:bodyPr wrap="square" rtlCol="0">
            <a:spAutoFit/>
          </a:bodyPr>
          <a:lstStyle/>
          <a:p>
            <a:pPr algn="ctr"/>
            <a:r>
              <a:rPr lang="hi-IN" sz="2667" b="1" cap="all" dirty="0">
                <a:latin typeface="Nirmala UI" pitchFamily="34" charset="0"/>
                <a:ea typeface="Nirmala UI" pitchFamily="34" charset="0"/>
                <a:cs typeface="Nirmala UI" pitchFamily="34" charset="0"/>
              </a:rPr>
              <a:t>सैन्य अभ्यास </a:t>
            </a:r>
            <a:r>
              <a:rPr lang="en-US" sz="2667" b="1" cap="all" dirty="0">
                <a:latin typeface="Nirmala UI" pitchFamily="34" charset="0"/>
                <a:ea typeface="Nirmala UI" pitchFamily="34" charset="0"/>
                <a:cs typeface="Nirmala UI" pitchFamily="34" charset="0"/>
              </a:rPr>
              <a:t>2022</a:t>
            </a:r>
            <a:endParaRPr lang="en-IN" sz="2667" b="1" cap="all" dirty="0">
              <a:latin typeface="Nirmala UI" pitchFamily="34" charset="0"/>
              <a:ea typeface="Nirmala UI" pitchFamily="34" charset="0"/>
              <a:cs typeface="Nirmala UI" pitchFamily="34" charset="0"/>
            </a:endParaRPr>
          </a:p>
        </p:txBody>
      </p:sp>
      <p:pic>
        <p:nvPicPr>
          <p:cNvPr id="5" name="Picture 4">
            <a:extLst>
              <a:ext uri="{FF2B5EF4-FFF2-40B4-BE49-F238E27FC236}">
                <a16:creationId xmlns:a16="http://schemas.microsoft.com/office/drawing/2014/main" id="{91D4C854-0615-049E-FCFF-3E159B5F14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8320" y="35339"/>
            <a:ext cx="1123680" cy="968736"/>
          </a:xfrm>
          <a:prstGeom prst="rect">
            <a:avLst/>
          </a:prstGeom>
        </p:spPr>
      </p:pic>
      <p:pic>
        <p:nvPicPr>
          <p:cNvPr id="11" name="Picture 10">
            <a:extLst>
              <a:ext uri="{FF2B5EF4-FFF2-40B4-BE49-F238E27FC236}">
                <a16:creationId xmlns:a16="http://schemas.microsoft.com/office/drawing/2014/main" id="{9FD483B2-B12D-9F71-7161-A89E6D1EB081}"/>
              </a:ext>
            </a:extLst>
          </p:cNvPr>
          <p:cNvPicPr>
            <a:picLocks noChangeAspect="1"/>
          </p:cNvPicPr>
          <p:nvPr/>
        </p:nvPicPr>
        <p:blipFill>
          <a:blip r:embed="rId4"/>
          <a:stretch>
            <a:fillRect/>
          </a:stretch>
        </p:blipFill>
        <p:spPr>
          <a:xfrm>
            <a:off x="4898069" y="1234725"/>
            <a:ext cx="2447260" cy="2447260"/>
          </a:xfrm>
          <a:prstGeom prst="rect">
            <a:avLst/>
          </a:prstGeom>
        </p:spPr>
      </p:pic>
      <p:pic>
        <p:nvPicPr>
          <p:cNvPr id="13" name="Picture 12">
            <a:extLst>
              <a:ext uri="{FF2B5EF4-FFF2-40B4-BE49-F238E27FC236}">
                <a16:creationId xmlns:a16="http://schemas.microsoft.com/office/drawing/2014/main" id="{EF43FBD0-2181-9F1F-797F-6E325E7C4619}"/>
              </a:ext>
            </a:extLst>
          </p:cNvPr>
          <p:cNvPicPr>
            <a:picLocks noChangeAspect="1"/>
          </p:cNvPicPr>
          <p:nvPr/>
        </p:nvPicPr>
        <p:blipFill>
          <a:blip r:embed="rId5"/>
          <a:stretch>
            <a:fillRect/>
          </a:stretch>
        </p:blipFill>
        <p:spPr>
          <a:xfrm>
            <a:off x="8187074" y="1234725"/>
            <a:ext cx="2447260" cy="2447260"/>
          </a:xfrm>
          <a:prstGeom prst="rect">
            <a:avLst/>
          </a:prstGeom>
        </p:spPr>
      </p:pic>
      <p:pic>
        <p:nvPicPr>
          <p:cNvPr id="15" name="Picture 14">
            <a:extLst>
              <a:ext uri="{FF2B5EF4-FFF2-40B4-BE49-F238E27FC236}">
                <a16:creationId xmlns:a16="http://schemas.microsoft.com/office/drawing/2014/main" id="{854C3B3F-41E1-8529-E92E-7B4283F787D4}"/>
              </a:ext>
            </a:extLst>
          </p:cNvPr>
          <p:cNvPicPr>
            <a:picLocks noChangeAspect="1"/>
          </p:cNvPicPr>
          <p:nvPr/>
        </p:nvPicPr>
        <p:blipFill>
          <a:blip r:embed="rId6"/>
          <a:stretch>
            <a:fillRect/>
          </a:stretch>
        </p:blipFill>
        <p:spPr>
          <a:xfrm>
            <a:off x="4898068" y="3960628"/>
            <a:ext cx="2447259" cy="2447259"/>
          </a:xfrm>
          <a:prstGeom prst="rect">
            <a:avLst/>
          </a:prstGeom>
        </p:spPr>
      </p:pic>
      <p:pic>
        <p:nvPicPr>
          <p:cNvPr id="18" name="Picture 17">
            <a:extLst>
              <a:ext uri="{FF2B5EF4-FFF2-40B4-BE49-F238E27FC236}">
                <a16:creationId xmlns:a16="http://schemas.microsoft.com/office/drawing/2014/main" id="{1EE0C5C6-4150-F0F6-77FD-81031C8831DB}"/>
              </a:ext>
            </a:extLst>
          </p:cNvPr>
          <p:cNvPicPr>
            <a:picLocks noChangeAspect="1"/>
          </p:cNvPicPr>
          <p:nvPr/>
        </p:nvPicPr>
        <p:blipFill>
          <a:blip r:embed="rId7"/>
          <a:stretch>
            <a:fillRect/>
          </a:stretch>
        </p:blipFill>
        <p:spPr>
          <a:xfrm>
            <a:off x="8187073" y="3960628"/>
            <a:ext cx="2447259" cy="2447259"/>
          </a:xfrm>
          <a:prstGeom prst="rect">
            <a:avLst/>
          </a:prstGeom>
        </p:spPr>
      </p:pic>
      <p:pic>
        <p:nvPicPr>
          <p:cNvPr id="7" name="Picture 6">
            <a:extLst>
              <a:ext uri="{FF2B5EF4-FFF2-40B4-BE49-F238E27FC236}">
                <a16:creationId xmlns:a16="http://schemas.microsoft.com/office/drawing/2014/main" id="{F0313DFB-431E-A6C3-DF6A-9C5ABBD320C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97669942"/>
      </p:ext>
    </p:extLst>
  </p:cSld>
  <p:clrMapOvr>
    <a:masterClrMapping/>
  </p:clrMapOvr>
  <p:transition spd="med">
    <p:pull/>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987DAE-C42D-4090-9A71-DCE13320B80F}"/>
              </a:ext>
            </a:extLst>
          </p:cNvPr>
          <p:cNvSpPr txBox="1"/>
          <p:nvPr/>
        </p:nvSpPr>
        <p:spPr>
          <a:xfrm>
            <a:off x="6143070" y="783468"/>
            <a:ext cx="5919019" cy="1938992"/>
          </a:xfrm>
          <a:prstGeom prst="rect">
            <a:avLst/>
          </a:prstGeom>
          <a:noFill/>
        </p:spPr>
        <p:txBody>
          <a:bodyPr wrap="square" rtlCol="0">
            <a:spAutoFit/>
          </a:bodyPr>
          <a:lstStyle/>
          <a:p>
            <a:pPr algn="ctr"/>
            <a:r>
              <a:rPr lang="en-IN" sz="4000" b="1" dirty="0">
                <a:latin typeface="Berlin Sans FB Demi" panose="020E0802020502020306" pitchFamily="34" charset="0"/>
              </a:rPr>
              <a:t>For Maximum Discount on any batch and video course</a:t>
            </a:r>
          </a:p>
        </p:txBody>
      </p:sp>
      <p:grpSp>
        <p:nvGrpSpPr>
          <p:cNvPr id="6" name="Group 5">
            <a:extLst>
              <a:ext uri="{FF2B5EF4-FFF2-40B4-BE49-F238E27FC236}">
                <a16:creationId xmlns:a16="http://schemas.microsoft.com/office/drawing/2014/main" id="{B83899CD-1E33-4CD7-A324-E23BCFC5FB53}"/>
              </a:ext>
            </a:extLst>
          </p:cNvPr>
          <p:cNvGrpSpPr/>
          <p:nvPr/>
        </p:nvGrpSpPr>
        <p:grpSpPr>
          <a:xfrm>
            <a:off x="6396033" y="3404030"/>
            <a:ext cx="5273963" cy="1071418"/>
            <a:chOff x="6225310" y="3980873"/>
            <a:chExt cx="5273963" cy="1071418"/>
          </a:xfrm>
        </p:grpSpPr>
        <p:sp>
          <p:nvSpPr>
            <p:cNvPr id="7" name="Rectangle 6">
              <a:extLst>
                <a:ext uri="{FF2B5EF4-FFF2-40B4-BE49-F238E27FC236}">
                  <a16:creationId xmlns:a16="http://schemas.microsoft.com/office/drawing/2014/main" id="{D7F0E85B-8BF7-4FBC-96FA-97757CC57EB9}"/>
                </a:ext>
              </a:extLst>
            </p:cNvPr>
            <p:cNvSpPr/>
            <p:nvPr/>
          </p:nvSpPr>
          <p:spPr>
            <a:xfrm>
              <a:off x="8774545" y="3980873"/>
              <a:ext cx="2724728" cy="107141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400" b="1" dirty="0">
                  <a:solidFill>
                    <a:srgbClr val="FF0000"/>
                  </a:solidFill>
                </a:rPr>
                <a:t>  </a:t>
              </a:r>
              <a:r>
                <a:rPr lang="en-IN" sz="4400" b="1" dirty="0">
                  <a:solidFill>
                    <a:srgbClr val="FF0000"/>
                  </a:solidFill>
                  <a:latin typeface="Arial Black" panose="020B0A04020102020204" pitchFamily="34" charset="0"/>
                </a:rPr>
                <a:t>  </a:t>
              </a:r>
              <a:r>
                <a:rPr lang="en-IN" sz="5400" b="1" dirty="0">
                  <a:solidFill>
                    <a:srgbClr val="FF0000"/>
                  </a:solidFill>
                  <a:latin typeface="Arial Black" panose="020B0A04020102020204" pitchFamily="34" charset="0"/>
                </a:rPr>
                <a:t>Y182</a:t>
              </a:r>
              <a:endParaRPr lang="en-IN" sz="2400" b="1" dirty="0">
                <a:solidFill>
                  <a:srgbClr val="FF0000"/>
                </a:solidFill>
                <a:latin typeface="Arial Black" panose="020B0A04020102020204" pitchFamily="34" charset="0"/>
              </a:endParaRPr>
            </a:p>
          </p:txBody>
        </p:sp>
        <p:sp>
          <p:nvSpPr>
            <p:cNvPr id="8" name="Arrow: Pentagon 7">
              <a:extLst>
                <a:ext uri="{FF2B5EF4-FFF2-40B4-BE49-F238E27FC236}">
                  <a16:creationId xmlns:a16="http://schemas.microsoft.com/office/drawing/2014/main" id="{405E526D-ABAE-4BC3-80D6-9E1E59F30FC1}"/>
                </a:ext>
              </a:extLst>
            </p:cNvPr>
            <p:cNvSpPr/>
            <p:nvPr/>
          </p:nvSpPr>
          <p:spPr>
            <a:xfrm>
              <a:off x="6225310" y="3980873"/>
              <a:ext cx="3334327" cy="1071418"/>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a:solidFill>
                    <a:srgbClr val="023262"/>
                  </a:solidFill>
                  <a:latin typeface="Cooper Black" panose="0208090404030B020404" pitchFamily="18" charset="0"/>
                </a:rPr>
                <a:t>USE CODE </a:t>
              </a:r>
            </a:p>
          </p:txBody>
        </p:sp>
      </p:grpSp>
      <p:sp>
        <p:nvSpPr>
          <p:cNvPr id="9" name="TextBox 8">
            <a:extLst>
              <a:ext uri="{FF2B5EF4-FFF2-40B4-BE49-F238E27FC236}">
                <a16:creationId xmlns:a16="http://schemas.microsoft.com/office/drawing/2014/main" id="{07987DAE-C42D-4090-9A71-DCE13320B80F}"/>
              </a:ext>
            </a:extLst>
          </p:cNvPr>
          <p:cNvSpPr txBox="1"/>
          <p:nvPr/>
        </p:nvSpPr>
        <p:spPr>
          <a:xfrm>
            <a:off x="3009901" y="4930467"/>
            <a:ext cx="8660095" cy="1446550"/>
          </a:xfrm>
          <a:prstGeom prst="rect">
            <a:avLst/>
          </a:prstGeom>
          <a:noFill/>
        </p:spPr>
        <p:txBody>
          <a:bodyPr wrap="square" rtlCol="0">
            <a:spAutoFit/>
          </a:bodyPr>
          <a:lstStyle/>
          <a:p>
            <a:pPr algn="ctr"/>
            <a:r>
              <a:rPr lang="en-IN" sz="4400" b="1" dirty="0">
                <a:solidFill>
                  <a:srgbClr val="FF0000"/>
                </a:solidFill>
                <a:latin typeface="Berlin Sans FB Demi" panose="020E0802020502020306" pitchFamily="34" charset="0"/>
              </a:rPr>
              <a:t>Note : Maximum Discount for any book and test series  - </a:t>
            </a:r>
            <a:r>
              <a:rPr lang="en-IN" sz="4400" b="1" dirty="0">
                <a:solidFill>
                  <a:srgbClr val="FF0000"/>
                </a:solidFill>
                <a:latin typeface="Arial" pitchFamily="34" charset="0"/>
                <a:cs typeface="Arial" pitchFamily="34" charset="0"/>
              </a:rPr>
              <a:t>Y182S</a:t>
            </a:r>
            <a:endParaRPr lang="en-IN" sz="5400" b="1" dirty="0">
              <a:solidFill>
                <a:srgbClr val="FF0000"/>
              </a:solidFill>
              <a:latin typeface="Arial" pitchFamily="34" charset="0"/>
              <a:cs typeface="Arial" pitchFamily="34" charset="0"/>
            </a:endParaRPr>
          </a:p>
        </p:txBody>
      </p:sp>
      <p:sp>
        <p:nvSpPr>
          <p:cNvPr id="2" name="Down Arrow 1"/>
          <p:cNvSpPr/>
          <p:nvPr/>
        </p:nvSpPr>
        <p:spPr>
          <a:xfrm>
            <a:off x="8945267" y="2736832"/>
            <a:ext cx="579733" cy="622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33292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F0CE9E-F5CD-0B25-616C-7D3371EF7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433728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DC9B71-F69B-C9EA-E679-8251DEB09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2181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निम्न में से किस दिन विश्व थैलेसीमिया दिवस मनाया जाता है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On which of the following day the World Thalassemia Day 2023 was observed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en-US" sz="3600" b="1" dirty="0">
                <a:ln>
                  <a:solidFill>
                    <a:srgbClr val="002060"/>
                  </a:solidFill>
                </a:ln>
                <a:solidFill>
                  <a:srgbClr val="040F79"/>
                </a:solidFill>
                <a:latin typeface="Kokila" pitchFamily="34" charset="0"/>
                <a:ea typeface="Arial Unicode MS" pitchFamily="34" charset="-128"/>
                <a:cs typeface="Kokila" pitchFamily="34" charset="0"/>
              </a:rPr>
              <a:t>6</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मई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6</a:t>
            </a:r>
            <a:r>
              <a:rPr lang="hi-IN" sz="3600" b="1" dirty="0">
                <a:ln>
                  <a:solidFill>
                    <a:srgbClr val="002060"/>
                  </a:solidFill>
                </a:ln>
                <a:solidFill>
                  <a:srgbClr val="040F79"/>
                </a:solidFill>
                <a:latin typeface="Kokila" pitchFamily="34" charset="0"/>
                <a:ea typeface="Arial Unicode MS" pitchFamily="34" charset="-128"/>
                <a:cs typeface="Kokila" pitchFamily="34" charset="0"/>
              </a:rPr>
              <a:t> May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7</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मई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7</a:t>
            </a:r>
            <a:r>
              <a:rPr lang="hi-IN" sz="3600" b="1" dirty="0">
                <a:ln>
                  <a:solidFill>
                    <a:srgbClr val="002060"/>
                  </a:solidFill>
                </a:ln>
                <a:solidFill>
                  <a:srgbClr val="040F79"/>
                </a:solidFill>
                <a:latin typeface="Kokila" pitchFamily="34" charset="0"/>
                <a:ea typeface="Arial Unicode MS" pitchFamily="34" charset="-128"/>
                <a:cs typeface="Kokila" pitchFamily="34" charset="0"/>
              </a:rPr>
              <a:t> May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8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मई / 8 May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9</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मई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9</a:t>
            </a:r>
            <a:r>
              <a:rPr lang="hi-IN" sz="3600" b="1" dirty="0">
                <a:ln>
                  <a:solidFill>
                    <a:srgbClr val="002060"/>
                  </a:solidFill>
                </a:ln>
                <a:solidFill>
                  <a:srgbClr val="040F79"/>
                </a:solidFill>
                <a:latin typeface="Kokila" pitchFamily="34" charset="0"/>
                <a:ea typeface="Arial Unicode MS" pitchFamily="34" charset="-128"/>
                <a:cs typeface="Kokila" pitchFamily="34" charset="0"/>
              </a:rPr>
              <a:t> May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35917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World Thalassemia Day 2023 celebrates on 08th May">
            <a:extLst>
              <a:ext uri="{FF2B5EF4-FFF2-40B4-BE49-F238E27FC236}">
                <a16:creationId xmlns:a16="http://schemas.microsoft.com/office/drawing/2014/main" id="{25E9F009-256C-1F51-4E1A-861978DA3B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9723" y="1707859"/>
            <a:ext cx="6146930" cy="3442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3872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21766</TotalTime>
  <Words>3384</Words>
  <Application>Microsoft Office PowerPoint</Application>
  <PresentationFormat>Widescreen</PresentationFormat>
  <Paragraphs>265</Paragraphs>
  <Slides>75</Slides>
  <Notes>44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75</vt:i4>
      </vt:variant>
    </vt:vector>
  </HeadingPairs>
  <TitlesOfParts>
    <vt:vector size="86" baseType="lpstr">
      <vt:lpstr>Arial</vt:lpstr>
      <vt:lpstr>Arial Black</vt:lpstr>
      <vt:lpstr>Arial Unicode MS</vt:lpstr>
      <vt:lpstr>Berlin Sans FB Demi</vt:lpstr>
      <vt:lpstr>Calibri</vt:lpstr>
      <vt:lpstr>Calibri Light</vt:lpstr>
      <vt:lpstr>Cooper Black</vt:lpstr>
      <vt:lpstr>Kokila</vt:lpstr>
      <vt:lpstr>Nirmala UI</vt:lpstr>
      <vt:lpstr>Palatino Linotype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Anuj Kumar</cp:lastModifiedBy>
  <cp:revision>1320</cp:revision>
  <dcterms:created xsi:type="dcterms:W3CDTF">2022-08-19T12:50:04Z</dcterms:created>
  <dcterms:modified xsi:type="dcterms:W3CDTF">2023-05-08T11:47:24Z</dcterms:modified>
</cp:coreProperties>
</file>