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35343" r:id="rId2"/>
    <p:sldId id="33269" r:id="rId3"/>
    <p:sldId id="38108" r:id="rId4"/>
    <p:sldId id="38026" r:id="rId5"/>
    <p:sldId id="38027" r:id="rId6"/>
    <p:sldId id="35376" r:id="rId7"/>
    <p:sldId id="37397" r:id="rId8"/>
    <p:sldId id="37638" r:id="rId9"/>
    <p:sldId id="37639" r:id="rId10"/>
    <p:sldId id="37640" r:id="rId11"/>
    <p:sldId id="38113" r:id="rId12"/>
    <p:sldId id="38078" r:id="rId13"/>
    <p:sldId id="38079" r:id="rId14"/>
    <p:sldId id="38080" r:id="rId15"/>
    <p:sldId id="38081" r:id="rId16"/>
    <p:sldId id="38082" r:id="rId17"/>
    <p:sldId id="38083" r:id="rId18"/>
    <p:sldId id="38017" r:id="rId19"/>
    <p:sldId id="38018" r:id="rId20"/>
    <p:sldId id="38019" r:id="rId21"/>
    <p:sldId id="37562" r:id="rId22"/>
    <p:sldId id="37563" r:id="rId23"/>
    <p:sldId id="37597" r:id="rId24"/>
    <p:sldId id="38095" r:id="rId25"/>
    <p:sldId id="38096" r:id="rId26"/>
    <p:sldId id="38097" r:id="rId27"/>
    <p:sldId id="38114" r:id="rId28"/>
    <p:sldId id="38098" r:id="rId29"/>
    <p:sldId id="38099" r:id="rId30"/>
    <p:sldId id="38100" r:id="rId31"/>
    <p:sldId id="37549" r:id="rId32"/>
    <p:sldId id="37550" r:id="rId33"/>
    <p:sldId id="37551" r:id="rId34"/>
    <p:sldId id="38102" r:id="rId35"/>
    <p:sldId id="38103" r:id="rId36"/>
    <p:sldId id="38104" r:id="rId37"/>
    <p:sldId id="38112" r:id="rId38"/>
    <p:sldId id="38109" r:id="rId39"/>
    <p:sldId id="38110" r:id="rId40"/>
    <p:sldId id="38111" r:id="rId41"/>
    <p:sldId id="38115" r:id="rId42"/>
    <p:sldId id="38161" r:id="rId43"/>
    <p:sldId id="38162" r:id="rId44"/>
    <p:sldId id="38163" r:id="rId45"/>
    <p:sldId id="38116" r:id="rId46"/>
    <p:sldId id="35627" r:id="rId47"/>
    <p:sldId id="38117" r:id="rId48"/>
    <p:sldId id="37556" r:id="rId49"/>
    <p:sldId id="37553" r:id="rId50"/>
    <p:sldId id="38118" r:id="rId51"/>
    <p:sldId id="37567" r:id="rId52"/>
    <p:sldId id="38119" r:id="rId53"/>
    <p:sldId id="37570" r:id="rId54"/>
    <p:sldId id="37573" r:id="rId55"/>
    <p:sldId id="38120" r:id="rId56"/>
    <p:sldId id="38121" r:id="rId57"/>
    <p:sldId id="38122" r:id="rId58"/>
    <p:sldId id="38123" r:id="rId59"/>
    <p:sldId id="38124" r:id="rId60"/>
    <p:sldId id="38125" r:id="rId61"/>
    <p:sldId id="38126" r:id="rId62"/>
    <p:sldId id="38127" r:id="rId63"/>
    <p:sldId id="38128" r:id="rId64"/>
    <p:sldId id="38129" r:id="rId65"/>
    <p:sldId id="38130" r:id="rId66"/>
    <p:sldId id="38131" r:id="rId67"/>
    <p:sldId id="38132" r:id="rId68"/>
    <p:sldId id="38133" r:id="rId69"/>
    <p:sldId id="38134" r:id="rId70"/>
    <p:sldId id="38135" r:id="rId71"/>
    <p:sldId id="38136" r:id="rId72"/>
    <p:sldId id="38137" r:id="rId73"/>
    <p:sldId id="38138" r:id="rId74"/>
    <p:sldId id="38139" r:id="rId75"/>
    <p:sldId id="38140" r:id="rId76"/>
    <p:sldId id="38141" r:id="rId77"/>
    <p:sldId id="38142" r:id="rId78"/>
    <p:sldId id="38143" r:id="rId79"/>
    <p:sldId id="38144" r:id="rId80"/>
    <p:sldId id="38145" r:id="rId81"/>
    <p:sldId id="38146" r:id="rId82"/>
    <p:sldId id="38147" r:id="rId83"/>
    <p:sldId id="38148" r:id="rId84"/>
    <p:sldId id="38149" r:id="rId85"/>
    <p:sldId id="38150" r:id="rId86"/>
    <p:sldId id="38151" r:id="rId87"/>
    <p:sldId id="38152" r:id="rId88"/>
    <p:sldId id="38153" r:id="rId89"/>
    <p:sldId id="38154" r:id="rId90"/>
    <p:sldId id="38155" r:id="rId91"/>
    <p:sldId id="38156" r:id="rId92"/>
    <p:sldId id="38157" r:id="rId93"/>
    <p:sldId id="38158" r:id="rId94"/>
    <p:sldId id="38159" r:id="rId95"/>
    <p:sldId id="38160" r:id="rId96"/>
    <p:sldId id="37226" r:id="rId97"/>
    <p:sldId id="37833" r:id="rId98"/>
    <p:sldId id="35265" r:id="rId99"/>
    <p:sldId id="38025" r:id="rId100"/>
    <p:sldId id="795" r:id="rId101"/>
    <p:sldId id="265" r:id="rId102"/>
    <p:sldId id="266"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2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00" y="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6/11/relationships/changesInfo" Target="changesInfos/changesInfo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j Kumar" userId="fbbf561fc1d5fd09" providerId="LiveId" clId="{54AB61B8-787A-4815-B58D-B4524A0CAB62}"/>
    <pc:docChg chg="custSel addSld delSld modSld sldOrd">
      <pc:chgData name="Anuj Kumar" userId="fbbf561fc1d5fd09" providerId="LiveId" clId="{54AB61B8-787A-4815-B58D-B4524A0CAB62}" dt="2023-04-28T07:04:47.645" v="154"/>
      <pc:docMkLst>
        <pc:docMk/>
      </pc:docMkLst>
      <pc:sldChg chg="addSp delSp modSp mod">
        <pc:chgData name="Anuj Kumar" userId="fbbf561fc1d5fd09" providerId="LiveId" clId="{54AB61B8-787A-4815-B58D-B4524A0CAB62}" dt="2023-04-28T07:04:47.645" v="154"/>
        <pc:sldMkLst>
          <pc:docMk/>
          <pc:sldMk cId="1862188659" sldId="33269"/>
        </pc:sldMkLst>
        <pc:picChg chg="del">
          <ac:chgData name="Anuj Kumar" userId="fbbf561fc1d5fd09" providerId="LiveId" clId="{54AB61B8-787A-4815-B58D-B4524A0CAB62}" dt="2023-04-28T07:04:26.947" v="153" actId="478"/>
          <ac:picMkLst>
            <pc:docMk/>
            <pc:sldMk cId="1862188659" sldId="33269"/>
            <ac:picMk id="2" creationId="{CBFFE70D-6A85-0A9B-BEAE-1345F7342C98}"/>
          </ac:picMkLst>
        </pc:picChg>
        <pc:picChg chg="add mod">
          <ac:chgData name="Anuj Kumar" userId="fbbf561fc1d5fd09" providerId="LiveId" clId="{54AB61B8-787A-4815-B58D-B4524A0CAB62}" dt="2023-04-28T07:04:47.645" v="154"/>
          <ac:picMkLst>
            <pc:docMk/>
            <pc:sldMk cId="1862188659" sldId="33269"/>
            <ac:picMk id="3" creationId="{F0438EDF-DB27-D87F-08B0-6288995AD71D}"/>
          </ac:picMkLst>
        </pc:picChg>
      </pc:sldChg>
      <pc:sldChg chg="add">
        <pc:chgData name="Anuj Kumar" userId="fbbf561fc1d5fd09" providerId="LiveId" clId="{54AB61B8-787A-4815-B58D-B4524A0CAB62}" dt="2023-04-28T06:54:05.492" v="11"/>
        <pc:sldMkLst>
          <pc:docMk/>
          <pc:sldMk cId="484499633" sldId="35630"/>
        </pc:sldMkLst>
      </pc:sldChg>
      <pc:sldChg chg="add del">
        <pc:chgData name="Anuj Kumar" userId="fbbf561fc1d5fd09" providerId="LiveId" clId="{54AB61B8-787A-4815-B58D-B4524A0CAB62}" dt="2023-04-28T06:54:05.492" v="11"/>
        <pc:sldMkLst>
          <pc:docMk/>
          <pc:sldMk cId="94287082" sldId="35633"/>
        </pc:sldMkLst>
      </pc:sldChg>
      <pc:sldChg chg="add del">
        <pc:chgData name="Anuj Kumar" userId="fbbf561fc1d5fd09" providerId="LiveId" clId="{54AB61B8-787A-4815-B58D-B4524A0CAB62}" dt="2023-04-28T06:54:05.492" v="11"/>
        <pc:sldMkLst>
          <pc:docMk/>
          <pc:sldMk cId="1194822234" sldId="35635"/>
        </pc:sldMkLst>
      </pc:sldChg>
      <pc:sldChg chg="del">
        <pc:chgData name="Anuj Kumar" userId="fbbf561fc1d5fd09" providerId="LiveId" clId="{54AB61B8-787A-4815-B58D-B4524A0CAB62}" dt="2023-04-28T06:43:01.941" v="9" actId="47"/>
        <pc:sldMkLst>
          <pc:docMk/>
          <pc:sldMk cId="168239470" sldId="35643"/>
        </pc:sldMkLst>
      </pc:sldChg>
      <pc:sldChg chg="add">
        <pc:chgData name="Anuj Kumar" userId="fbbf561fc1d5fd09" providerId="LiveId" clId="{54AB61B8-787A-4815-B58D-B4524A0CAB62}" dt="2023-04-28T06:54:05.492" v="11"/>
        <pc:sldMkLst>
          <pc:docMk/>
          <pc:sldMk cId="746054981" sldId="35646"/>
        </pc:sldMkLst>
      </pc:sldChg>
      <pc:sldChg chg="del">
        <pc:chgData name="Anuj Kumar" userId="fbbf561fc1d5fd09" providerId="LiveId" clId="{54AB61B8-787A-4815-B58D-B4524A0CAB62}" dt="2023-04-28T06:43:01.941" v="9" actId="47"/>
        <pc:sldMkLst>
          <pc:docMk/>
          <pc:sldMk cId="3645555451" sldId="35649"/>
        </pc:sldMkLst>
      </pc:sldChg>
      <pc:sldChg chg="add del">
        <pc:chgData name="Anuj Kumar" userId="fbbf561fc1d5fd09" providerId="LiveId" clId="{54AB61B8-787A-4815-B58D-B4524A0CAB62}" dt="2023-04-28T06:54:05.492" v="11"/>
        <pc:sldMkLst>
          <pc:docMk/>
          <pc:sldMk cId="836620414" sldId="35652"/>
        </pc:sldMkLst>
      </pc:sldChg>
      <pc:sldChg chg="add del">
        <pc:chgData name="Anuj Kumar" userId="fbbf561fc1d5fd09" providerId="LiveId" clId="{54AB61B8-787A-4815-B58D-B4524A0CAB62}" dt="2023-04-28T06:54:05.492" v="11"/>
        <pc:sldMkLst>
          <pc:docMk/>
          <pc:sldMk cId="4141537534" sldId="35655"/>
        </pc:sldMkLst>
      </pc:sldChg>
      <pc:sldChg chg="del">
        <pc:chgData name="Anuj Kumar" userId="fbbf561fc1d5fd09" providerId="LiveId" clId="{54AB61B8-787A-4815-B58D-B4524A0CAB62}" dt="2023-04-28T06:43:01.941" v="9" actId="47"/>
        <pc:sldMkLst>
          <pc:docMk/>
          <pc:sldMk cId="331972894" sldId="35658"/>
        </pc:sldMkLst>
      </pc:sldChg>
      <pc:sldChg chg="del">
        <pc:chgData name="Anuj Kumar" userId="fbbf561fc1d5fd09" providerId="LiveId" clId="{54AB61B8-787A-4815-B58D-B4524A0CAB62}" dt="2023-04-28T06:43:01.941" v="9" actId="47"/>
        <pc:sldMkLst>
          <pc:docMk/>
          <pc:sldMk cId="413422130" sldId="36393"/>
        </pc:sldMkLst>
      </pc:sldChg>
      <pc:sldChg chg="del">
        <pc:chgData name="Anuj Kumar" userId="fbbf561fc1d5fd09" providerId="LiveId" clId="{54AB61B8-787A-4815-B58D-B4524A0CAB62}" dt="2023-04-28T06:43:01.941" v="9" actId="47"/>
        <pc:sldMkLst>
          <pc:docMk/>
          <pc:sldMk cId="3136171491" sldId="36754"/>
        </pc:sldMkLst>
      </pc:sldChg>
      <pc:sldChg chg="add del">
        <pc:chgData name="Anuj Kumar" userId="fbbf561fc1d5fd09" providerId="LiveId" clId="{54AB61B8-787A-4815-B58D-B4524A0CAB62}" dt="2023-04-28T06:54:05.492" v="11"/>
        <pc:sldMkLst>
          <pc:docMk/>
          <pc:sldMk cId="1903996818" sldId="36881"/>
        </pc:sldMkLst>
      </pc:sldChg>
      <pc:sldChg chg="add del">
        <pc:chgData name="Anuj Kumar" userId="fbbf561fc1d5fd09" providerId="LiveId" clId="{54AB61B8-787A-4815-B58D-B4524A0CAB62}" dt="2023-04-28T06:54:05.492" v="11"/>
        <pc:sldMkLst>
          <pc:docMk/>
          <pc:sldMk cId="3580790076" sldId="36889"/>
        </pc:sldMkLst>
      </pc:sldChg>
      <pc:sldChg chg="del">
        <pc:chgData name="Anuj Kumar" userId="fbbf561fc1d5fd09" providerId="LiveId" clId="{54AB61B8-787A-4815-B58D-B4524A0CAB62}" dt="2023-04-28T06:43:01.941" v="9" actId="47"/>
        <pc:sldMkLst>
          <pc:docMk/>
          <pc:sldMk cId="1717354742" sldId="36892"/>
        </pc:sldMkLst>
      </pc:sldChg>
      <pc:sldChg chg="del">
        <pc:chgData name="Anuj Kumar" userId="fbbf561fc1d5fd09" providerId="LiveId" clId="{54AB61B8-787A-4815-B58D-B4524A0CAB62}" dt="2023-04-28T06:43:04.005" v="10" actId="47"/>
        <pc:sldMkLst>
          <pc:docMk/>
          <pc:sldMk cId="1043410133" sldId="36895"/>
        </pc:sldMkLst>
      </pc:sldChg>
      <pc:sldChg chg="add del">
        <pc:chgData name="Anuj Kumar" userId="fbbf561fc1d5fd09" providerId="LiveId" clId="{54AB61B8-787A-4815-B58D-B4524A0CAB62}" dt="2023-04-28T06:54:05.492" v="11"/>
        <pc:sldMkLst>
          <pc:docMk/>
          <pc:sldMk cId="2036577528" sldId="36912"/>
        </pc:sldMkLst>
      </pc:sldChg>
      <pc:sldChg chg="modSp add mod">
        <pc:chgData name="Anuj Kumar" userId="fbbf561fc1d5fd09" providerId="LiveId" clId="{54AB61B8-787A-4815-B58D-B4524A0CAB62}" dt="2023-04-28T07:03:38.680" v="142" actId="20577"/>
        <pc:sldMkLst>
          <pc:docMk/>
          <pc:sldMk cId="3728394585" sldId="36971"/>
        </pc:sldMkLst>
        <pc:spChg chg="mod">
          <ac:chgData name="Anuj Kumar" userId="fbbf561fc1d5fd09" providerId="LiveId" clId="{54AB61B8-787A-4815-B58D-B4524A0CAB62}" dt="2023-04-28T07:03:38.680" v="142" actId="20577"/>
          <ac:spMkLst>
            <pc:docMk/>
            <pc:sldMk cId="3728394585" sldId="36971"/>
            <ac:spMk id="10" creationId="{7A2A7EC3-852A-5A16-F0B5-3531D0D66745}"/>
          </ac:spMkLst>
        </pc:spChg>
      </pc:sldChg>
      <pc:sldChg chg="modSp add mod">
        <pc:chgData name="Anuj Kumar" userId="fbbf561fc1d5fd09" providerId="LiveId" clId="{54AB61B8-787A-4815-B58D-B4524A0CAB62}" dt="2023-04-28T07:03:46.838" v="144" actId="20577"/>
        <pc:sldMkLst>
          <pc:docMk/>
          <pc:sldMk cId="2709121516" sldId="37018"/>
        </pc:sldMkLst>
        <pc:spChg chg="mod">
          <ac:chgData name="Anuj Kumar" userId="fbbf561fc1d5fd09" providerId="LiveId" clId="{54AB61B8-787A-4815-B58D-B4524A0CAB62}" dt="2023-04-28T07:03:46.838" v="144" actId="20577"/>
          <ac:spMkLst>
            <pc:docMk/>
            <pc:sldMk cId="2709121516" sldId="37018"/>
            <ac:spMk id="10" creationId="{7A2A7EC3-852A-5A16-F0B5-3531D0D66745}"/>
          </ac:spMkLst>
        </pc:spChg>
      </pc:sldChg>
      <pc:sldChg chg="add">
        <pc:chgData name="Anuj Kumar" userId="fbbf561fc1d5fd09" providerId="LiveId" clId="{54AB61B8-787A-4815-B58D-B4524A0CAB62}" dt="2023-04-28T06:54:05.492" v="11"/>
        <pc:sldMkLst>
          <pc:docMk/>
          <pc:sldMk cId="14633242" sldId="37038"/>
        </pc:sldMkLst>
      </pc:sldChg>
      <pc:sldChg chg="del">
        <pc:chgData name="Anuj Kumar" userId="fbbf561fc1d5fd09" providerId="LiveId" clId="{54AB61B8-787A-4815-B58D-B4524A0CAB62}" dt="2023-04-28T06:54:15.140" v="12" actId="47"/>
        <pc:sldMkLst>
          <pc:docMk/>
          <pc:sldMk cId="3369342497" sldId="37163"/>
        </pc:sldMkLst>
      </pc:sldChg>
      <pc:sldChg chg="del">
        <pc:chgData name="Anuj Kumar" userId="fbbf561fc1d5fd09" providerId="LiveId" clId="{54AB61B8-787A-4815-B58D-B4524A0CAB62}" dt="2023-04-28T06:43:01.941" v="9" actId="47"/>
        <pc:sldMkLst>
          <pc:docMk/>
          <pc:sldMk cId="2261309904" sldId="37167"/>
        </pc:sldMkLst>
      </pc:sldChg>
      <pc:sldChg chg="del">
        <pc:chgData name="Anuj Kumar" userId="fbbf561fc1d5fd09" providerId="LiveId" clId="{54AB61B8-787A-4815-B58D-B4524A0CAB62}" dt="2023-04-28T06:43:01.941" v="9" actId="47"/>
        <pc:sldMkLst>
          <pc:docMk/>
          <pc:sldMk cId="323249126" sldId="37170"/>
        </pc:sldMkLst>
      </pc:sldChg>
      <pc:sldChg chg="del">
        <pc:chgData name="Anuj Kumar" userId="fbbf561fc1d5fd09" providerId="LiveId" clId="{54AB61B8-787A-4815-B58D-B4524A0CAB62}" dt="2023-04-28T06:43:01.941" v="9" actId="47"/>
        <pc:sldMkLst>
          <pc:docMk/>
          <pc:sldMk cId="551506382" sldId="37171"/>
        </pc:sldMkLst>
      </pc:sldChg>
      <pc:sldChg chg="del">
        <pc:chgData name="Anuj Kumar" userId="fbbf561fc1d5fd09" providerId="LiveId" clId="{54AB61B8-787A-4815-B58D-B4524A0CAB62}" dt="2023-04-28T06:43:01.941" v="9" actId="47"/>
        <pc:sldMkLst>
          <pc:docMk/>
          <pc:sldMk cId="4255284909" sldId="37174"/>
        </pc:sldMkLst>
      </pc:sldChg>
      <pc:sldChg chg="del">
        <pc:chgData name="Anuj Kumar" userId="fbbf561fc1d5fd09" providerId="LiveId" clId="{54AB61B8-787A-4815-B58D-B4524A0CAB62}" dt="2023-04-28T06:43:01.941" v="9" actId="47"/>
        <pc:sldMkLst>
          <pc:docMk/>
          <pc:sldMk cId="1010596003" sldId="37175"/>
        </pc:sldMkLst>
      </pc:sldChg>
      <pc:sldChg chg="del">
        <pc:chgData name="Anuj Kumar" userId="fbbf561fc1d5fd09" providerId="LiveId" clId="{54AB61B8-787A-4815-B58D-B4524A0CAB62}" dt="2023-04-28T06:43:01.941" v="9" actId="47"/>
        <pc:sldMkLst>
          <pc:docMk/>
          <pc:sldMk cId="1614927639" sldId="37178"/>
        </pc:sldMkLst>
      </pc:sldChg>
      <pc:sldChg chg="del">
        <pc:chgData name="Anuj Kumar" userId="fbbf561fc1d5fd09" providerId="LiveId" clId="{54AB61B8-787A-4815-B58D-B4524A0CAB62}" dt="2023-04-28T06:43:01.941" v="9" actId="47"/>
        <pc:sldMkLst>
          <pc:docMk/>
          <pc:sldMk cId="2947227898" sldId="37179"/>
        </pc:sldMkLst>
      </pc:sldChg>
      <pc:sldChg chg="del">
        <pc:chgData name="Anuj Kumar" userId="fbbf561fc1d5fd09" providerId="LiveId" clId="{54AB61B8-787A-4815-B58D-B4524A0CAB62}" dt="2023-04-28T06:43:01.941" v="9" actId="47"/>
        <pc:sldMkLst>
          <pc:docMk/>
          <pc:sldMk cId="701303103" sldId="37180"/>
        </pc:sldMkLst>
      </pc:sldChg>
      <pc:sldChg chg="del">
        <pc:chgData name="Anuj Kumar" userId="fbbf561fc1d5fd09" providerId="LiveId" clId="{54AB61B8-787A-4815-B58D-B4524A0CAB62}" dt="2023-04-28T06:43:01.941" v="9" actId="47"/>
        <pc:sldMkLst>
          <pc:docMk/>
          <pc:sldMk cId="579178801" sldId="37184"/>
        </pc:sldMkLst>
      </pc:sldChg>
      <pc:sldChg chg="del">
        <pc:chgData name="Anuj Kumar" userId="fbbf561fc1d5fd09" providerId="LiveId" clId="{54AB61B8-787A-4815-B58D-B4524A0CAB62}" dt="2023-04-28T06:43:01.941" v="9" actId="47"/>
        <pc:sldMkLst>
          <pc:docMk/>
          <pc:sldMk cId="3360277525" sldId="37185"/>
        </pc:sldMkLst>
      </pc:sldChg>
      <pc:sldChg chg="del">
        <pc:chgData name="Anuj Kumar" userId="fbbf561fc1d5fd09" providerId="LiveId" clId="{54AB61B8-787A-4815-B58D-B4524A0CAB62}" dt="2023-04-28T06:43:01.941" v="9" actId="47"/>
        <pc:sldMkLst>
          <pc:docMk/>
          <pc:sldMk cId="1597029473" sldId="37186"/>
        </pc:sldMkLst>
      </pc:sldChg>
      <pc:sldChg chg="del">
        <pc:chgData name="Anuj Kumar" userId="fbbf561fc1d5fd09" providerId="LiveId" clId="{54AB61B8-787A-4815-B58D-B4524A0CAB62}" dt="2023-04-28T06:43:01.941" v="9" actId="47"/>
        <pc:sldMkLst>
          <pc:docMk/>
          <pc:sldMk cId="1316972496" sldId="37187"/>
        </pc:sldMkLst>
      </pc:sldChg>
      <pc:sldChg chg="del">
        <pc:chgData name="Anuj Kumar" userId="fbbf561fc1d5fd09" providerId="LiveId" clId="{54AB61B8-787A-4815-B58D-B4524A0CAB62}" dt="2023-04-28T06:43:01.941" v="9" actId="47"/>
        <pc:sldMkLst>
          <pc:docMk/>
          <pc:sldMk cId="885917457" sldId="37189"/>
        </pc:sldMkLst>
      </pc:sldChg>
      <pc:sldChg chg="del">
        <pc:chgData name="Anuj Kumar" userId="fbbf561fc1d5fd09" providerId="LiveId" clId="{54AB61B8-787A-4815-B58D-B4524A0CAB62}" dt="2023-04-28T06:43:01.941" v="9" actId="47"/>
        <pc:sldMkLst>
          <pc:docMk/>
          <pc:sldMk cId="2721209545" sldId="37190"/>
        </pc:sldMkLst>
      </pc:sldChg>
      <pc:sldChg chg="del">
        <pc:chgData name="Anuj Kumar" userId="fbbf561fc1d5fd09" providerId="LiveId" clId="{54AB61B8-787A-4815-B58D-B4524A0CAB62}" dt="2023-04-28T06:43:01.941" v="9" actId="47"/>
        <pc:sldMkLst>
          <pc:docMk/>
          <pc:sldMk cId="543885714" sldId="37192"/>
        </pc:sldMkLst>
      </pc:sldChg>
      <pc:sldChg chg="del">
        <pc:chgData name="Anuj Kumar" userId="fbbf561fc1d5fd09" providerId="LiveId" clId="{54AB61B8-787A-4815-B58D-B4524A0CAB62}" dt="2023-04-28T06:43:01.941" v="9" actId="47"/>
        <pc:sldMkLst>
          <pc:docMk/>
          <pc:sldMk cId="3795501783" sldId="37194"/>
        </pc:sldMkLst>
      </pc:sldChg>
      <pc:sldChg chg="del">
        <pc:chgData name="Anuj Kumar" userId="fbbf561fc1d5fd09" providerId="LiveId" clId="{54AB61B8-787A-4815-B58D-B4524A0CAB62}" dt="2023-04-28T06:43:01.941" v="9" actId="47"/>
        <pc:sldMkLst>
          <pc:docMk/>
          <pc:sldMk cId="2087255969" sldId="37200"/>
        </pc:sldMkLst>
      </pc:sldChg>
      <pc:sldChg chg="del">
        <pc:chgData name="Anuj Kumar" userId="fbbf561fc1d5fd09" providerId="LiveId" clId="{54AB61B8-787A-4815-B58D-B4524A0CAB62}" dt="2023-04-28T06:43:01.941" v="9" actId="47"/>
        <pc:sldMkLst>
          <pc:docMk/>
          <pc:sldMk cId="1016640625" sldId="37205"/>
        </pc:sldMkLst>
      </pc:sldChg>
      <pc:sldChg chg="del">
        <pc:chgData name="Anuj Kumar" userId="fbbf561fc1d5fd09" providerId="LiveId" clId="{54AB61B8-787A-4815-B58D-B4524A0CAB62}" dt="2023-04-28T06:43:01.941" v="9" actId="47"/>
        <pc:sldMkLst>
          <pc:docMk/>
          <pc:sldMk cId="651279281" sldId="37206"/>
        </pc:sldMkLst>
      </pc:sldChg>
      <pc:sldChg chg="del">
        <pc:chgData name="Anuj Kumar" userId="fbbf561fc1d5fd09" providerId="LiveId" clId="{54AB61B8-787A-4815-B58D-B4524A0CAB62}" dt="2023-04-28T06:43:01.941" v="9" actId="47"/>
        <pc:sldMkLst>
          <pc:docMk/>
          <pc:sldMk cId="2914349496" sldId="37207"/>
        </pc:sldMkLst>
      </pc:sldChg>
      <pc:sldChg chg="del">
        <pc:chgData name="Anuj Kumar" userId="fbbf561fc1d5fd09" providerId="LiveId" clId="{54AB61B8-787A-4815-B58D-B4524A0CAB62}" dt="2023-04-28T06:43:01.941" v="9" actId="47"/>
        <pc:sldMkLst>
          <pc:docMk/>
          <pc:sldMk cId="1211097878" sldId="37208"/>
        </pc:sldMkLst>
      </pc:sldChg>
      <pc:sldChg chg="del">
        <pc:chgData name="Anuj Kumar" userId="fbbf561fc1d5fd09" providerId="LiveId" clId="{54AB61B8-787A-4815-B58D-B4524A0CAB62}" dt="2023-04-28T06:43:01.941" v="9" actId="47"/>
        <pc:sldMkLst>
          <pc:docMk/>
          <pc:sldMk cId="861703944" sldId="37209"/>
        </pc:sldMkLst>
      </pc:sldChg>
      <pc:sldChg chg="del">
        <pc:chgData name="Anuj Kumar" userId="fbbf561fc1d5fd09" providerId="LiveId" clId="{54AB61B8-787A-4815-B58D-B4524A0CAB62}" dt="2023-04-28T06:43:01.941" v="9" actId="47"/>
        <pc:sldMkLst>
          <pc:docMk/>
          <pc:sldMk cId="439980791" sldId="37210"/>
        </pc:sldMkLst>
      </pc:sldChg>
      <pc:sldChg chg="del">
        <pc:chgData name="Anuj Kumar" userId="fbbf561fc1d5fd09" providerId="LiveId" clId="{54AB61B8-787A-4815-B58D-B4524A0CAB62}" dt="2023-04-28T06:43:01.941" v="9" actId="47"/>
        <pc:sldMkLst>
          <pc:docMk/>
          <pc:sldMk cId="664844491" sldId="37212"/>
        </pc:sldMkLst>
      </pc:sldChg>
      <pc:sldChg chg="del">
        <pc:chgData name="Anuj Kumar" userId="fbbf561fc1d5fd09" providerId="LiveId" clId="{54AB61B8-787A-4815-B58D-B4524A0CAB62}" dt="2023-04-28T06:43:01.941" v="9" actId="47"/>
        <pc:sldMkLst>
          <pc:docMk/>
          <pc:sldMk cId="2307966198" sldId="37213"/>
        </pc:sldMkLst>
      </pc:sldChg>
      <pc:sldChg chg="del">
        <pc:chgData name="Anuj Kumar" userId="fbbf561fc1d5fd09" providerId="LiveId" clId="{54AB61B8-787A-4815-B58D-B4524A0CAB62}" dt="2023-04-28T06:43:01.941" v="9" actId="47"/>
        <pc:sldMkLst>
          <pc:docMk/>
          <pc:sldMk cId="2525658712" sldId="37215"/>
        </pc:sldMkLst>
      </pc:sldChg>
      <pc:sldChg chg="del">
        <pc:chgData name="Anuj Kumar" userId="fbbf561fc1d5fd09" providerId="LiveId" clId="{54AB61B8-787A-4815-B58D-B4524A0CAB62}" dt="2023-04-28T06:43:01.941" v="9" actId="47"/>
        <pc:sldMkLst>
          <pc:docMk/>
          <pc:sldMk cId="1419489675" sldId="37216"/>
        </pc:sldMkLst>
      </pc:sldChg>
      <pc:sldChg chg="del">
        <pc:chgData name="Anuj Kumar" userId="fbbf561fc1d5fd09" providerId="LiveId" clId="{54AB61B8-787A-4815-B58D-B4524A0CAB62}" dt="2023-04-28T06:43:01.941" v="9" actId="47"/>
        <pc:sldMkLst>
          <pc:docMk/>
          <pc:sldMk cId="1863427272" sldId="37217"/>
        </pc:sldMkLst>
      </pc:sldChg>
      <pc:sldChg chg="del">
        <pc:chgData name="Anuj Kumar" userId="fbbf561fc1d5fd09" providerId="LiveId" clId="{54AB61B8-787A-4815-B58D-B4524A0CAB62}" dt="2023-04-28T06:43:01.941" v="9" actId="47"/>
        <pc:sldMkLst>
          <pc:docMk/>
          <pc:sldMk cId="3986707917" sldId="37219"/>
        </pc:sldMkLst>
      </pc:sldChg>
      <pc:sldChg chg="del">
        <pc:chgData name="Anuj Kumar" userId="fbbf561fc1d5fd09" providerId="LiveId" clId="{54AB61B8-787A-4815-B58D-B4524A0CAB62}" dt="2023-04-28T06:43:01.941" v="9" actId="47"/>
        <pc:sldMkLst>
          <pc:docMk/>
          <pc:sldMk cId="1646118492" sldId="37223"/>
        </pc:sldMkLst>
      </pc:sldChg>
      <pc:sldChg chg="del">
        <pc:chgData name="Anuj Kumar" userId="fbbf561fc1d5fd09" providerId="LiveId" clId="{54AB61B8-787A-4815-B58D-B4524A0CAB62}" dt="2023-04-28T06:43:01.941" v="9" actId="47"/>
        <pc:sldMkLst>
          <pc:docMk/>
          <pc:sldMk cId="1078830102" sldId="37225"/>
        </pc:sldMkLst>
      </pc:sldChg>
      <pc:sldChg chg="del">
        <pc:chgData name="Anuj Kumar" userId="fbbf561fc1d5fd09" providerId="LiveId" clId="{54AB61B8-787A-4815-B58D-B4524A0CAB62}" dt="2023-04-28T06:43:01.941" v="9" actId="47"/>
        <pc:sldMkLst>
          <pc:docMk/>
          <pc:sldMk cId="2201337693" sldId="37228"/>
        </pc:sldMkLst>
      </pc:sldChg>
      <pc:sldChg chg="del">
        <pc:chgData name="Anuj Kumar" userId="fbbf561fc1d5fd09" providerId="LiveId" clId="{54AB61B8-787A-4815-B58D-B4524A0CAB62}" dt="2023-04-28T06:43:01.941" v="9" actId="47"/>
        <pc:sldMkLst>
          <pc:docMk/>
          <pc:sldMk cId="3323662592" sldId="37230"/>
        </pc:sldMkLst>
      </pc:sldChg>
      <pc:sldChg chg="del">
        <pc:chgData name="Anuj Kumar" userId="fbbf561fc1d5fd09" providerId="LiveId" clId="{54AB61B8-787A-4815-B58D-B4524A0CAB62}" dt="2023-04-28T06:43:01.941" v="9" actId="47"/>
        <pc:sldMkLst>
          <pc:docMk/>
          <pc:sldMk cId="3391459994" sldId="37231"/>
        </pc:sldMkLst>
      </pc:sldChg>
      <pc:sldChg chg="del">
        <pc:chgData name="Anuj Kumar" userId="fbbf561fc1d5fd09" providerId="LiveId" clId="{54AB61B8-787A-4815-B58D-B4524A0CAB62}" dt="2023-04-28T06:43:01.941" v="9" actId="47"/>
        <pc:sldMkLst>
          <pc:docMk/>
          <pc:sldMk cId="3938607705" sldId="37232"/>
        </pc:sldMkLst>
      </pc:sldChg>
      <pc:sldChg chg="del">
        <pc:chgData name="Anuj Kumar" userId="fbbf561fc1d5fd09" providerId="LiveId" clId="{54AB61B8-787A-4815-B58D-B4524A0CAB62}" dt="2023-04-28T06:43:01.941" v="9" actId="47"/>
        <pc:sldMkLst>
          <pc:docMk/>
          <pc:sldMk cId="4280091171" sldId="37233"/>
        </pc:sldMkLst>
      </pc:sldChg>
      <pc:sldChg chg="del">
        <pc:chgData name="Anuj Kumar" userId="fbbf561fc1d5fd09" providerId="LiveId" clId="{54AB61B8-787A-4815-B58D-B4524A0CAB62}" dt="2023-04-28T06:43:01.941" v="9" actId="47"/>
        <pc:sldMkLst>
          <pc:docMk/>
          <pc:sldMk cId="2003737663" sldId="37234"/>
        </pc:sldMkLst>
      </pc:sldChg>
      <pc:sldChg chg="del">
        <pc:chgData name="Anuj Kumar" userId="fbbf561fc1d5fd09" providerId="LiveId" clId="{54AB61B8-787A-4815-B58D-B4524A0CAB62}" dt="2023-04-28T06:43:01.941" v="9" actId="47"/>
        <pc:sldMkLst>
          <pc:docMk/>
          <pc:sldMk cId="176577911" sldId="37236"/>
        </pc:sldMkLst>
      </pc:sldChg>
      <pc:sldChg chg="del">
        <pc:chgData name="Anuj Kumar" userId="fbbf561fc1d5fd09" providerId="LiveId" clId="{54AB61B8-787A-4815-B58D-B4524A0CAB62}" dt="2023-04-28T06:43:01.941" v="9" actId="47"/>
        <pc:sldMkLst>
          <pc:docMk/>
          <pc:sldMk cId="3539468118" sldId="37237"/>
        </pc:sldMkLst>
      </pc:sldChg>
      <pc:sldChg chg="del">
        <pc:chgData name="Anuj Kumar" userId="fbbf561fc1d5fd09" providerId="LiveId" clId="{54AB61B8-787A-4815-B58D-B4524A0CAB62}" dt="2023-04-28T06:43:01.941" v="9" actId="47"/>
        <pc:sldMkLst>
          <pc:docMk/>
          <pc:sldMk cId="4031147544" sldId="37239"/>
        </pc:sldMkLst>
      </pc:sldChg>
      <pc:sldChg chg="del">
        <pc:chgData name="Anuj Kumar" userId="fbbf561fc1d5fd09" providerId="LiveId" clId="{54AB61B8-787A-4815-B58D-B4524A0CAB62}" dt="2023-04-28T06:43:01.941" v="9" actId="47"/>
        <pc:sldMkLst>
          <pc:docMk/>
          <pc:sldMk cId="991009156" sldId="37240"/>
        </pc:sldMkLst>
      </pc:sldChg>
      <pc:sldChg chg="del">
        <pc:chgData name="Anuj Kumar" userId="fbbf561fc1d5fd09" providerId="LiveId" clId="{54AB61B8-787A-4815-B58D-B4524A0CAB62}" dt="2023-04-28T06:43:01.941" v="9" actId="47"/>
        <pc:sldMkLst>
          <pc:docMk/>
          <pc:sldMk cId="3974059455" sldId="37243"/>
        </pc:sldMkLst>
      </pc:sldChg>
      <pc:sldChg chg="del">
        <pc:chgData name="Anuj Kumar" userId="fbbf561fc1d5fd09" providerId="LiveId" clId="{54AB61B8-787A-4815-B58D-B4524A0CAB62}" dt="2023-04-28T06:43:01.941" v="9" actId="47"/>
        <pc:sldMkLst>
          <pc:docMk/>
          <pc:sldMk cId="3743649008" sldId="37245"/>
        </pc:sldMkLst>
      </pc:sldChg>
      <pc:sldChg chg="del">
        <pc:chgData name="Anuj Kumar" userId="fbbf561fc1d5fd09" providerId="LiveId" clId="{54AB61B8-787A-4815-B58D-B4524A0CAB62}" dt="2023-04-28T06:43:01.941" v="9" actId="47"/>
        <pc:sldMkLst>
          <pc:docMk/>
          <pc:sldMk cId="1953342330" sldId="37247"/>
        </pc:sldMkLst>
      </pc:sldChg>
      <pc:sldChg chg="del">
        <pc:chgData name="Anuj Kumar" userId="fbbf561fc1d5fd09" providerId="LiveId" clId="{54AB61B8-787A-4815-B58D-B4524A0CAB62}" dt="2023-04-28T06:43:01.941" v="9" actId="47"/>
        <pc:sldMkLst>
          <pc:docMk/>
          <pc:sldMk cId="616667730" sldId="37248"/>
        </pc:sldMkLst>
      </pc:sldChg>
      <pc:sldChg chg="del">
        <pc:chgData name="Anuj Kumar" userId="fbbf561fc1d5fd09" providerId="LiveId" clId="{54AB61B8-787A-4815-B58D-B4524A0CAB62}" dt="2023-04-28T06:43:01.941" v="9" actId="47"/>
        <pc:sldMkLst>
          <pc:docMk/>
          <pc:sldMk cId="743844784" sldId="37250"/>
        </pc:sldMkLst>
      </pc:sldChg>
      <pc:sldChg chg="del">
        <pc:chgData name="Anuj Kumar" userId="fbbf561fc1d5fd09" providerId="LiveId" clId="{54AB61B8-787A-4815-B58D-B4524A0CAB62}" dt="2023-04-28T06:43:01.941" v="9" actId="47"/>
        <pc:sldMkLst>
          <pc:docMk/>
          <pc:sldMk cId="3090116284" sldId="37251"/>
        </pc:sldMkLst>
      </pc:sldChg>
      <pc:sldChg chg="del">
        <pc:chgData name="Anuj Kumar" userId="fbbf561fc1d5fd09" providerId="LiveId" clId="{54AB61B8-787A-4815-B58D-B4524A0CAB62}" dt="2023-04-28T06:43:01.941" v="9" actId="47"/>
        <pc:sldMkLst>
          <pc:docMk/>
          <pc:sldMk cId="619922152" sldId="37252"/>
        </pc:sldMkLst>
      </pc:sldChg>
      <pc:sldChg chg="del">
        <pc:chgData name="Anuj Kumar" userId="fbbf561fc1d5fd09" providerId="LiveId" clId="{54AB61B8-787A-4815-B58D-B4524A0CAB62}" dt="2023-04-28T06:43:01.941" v="9" actId="47"/>
        <pc:sldMkLst>
          <pc:docMk/>
          <pc:sldMk cId="747479718" sldId="37253"/>
        </pc:sldMkLst>
      </pc:sldChg>
      <pc:sldChg chg="del">
        <pc:chgData name="Anuj Kumar" userId="fbbf561fc1d5fd09" providerId="LiveId" clId="{54AB61B8-787A-4815-B58D-B4524A0CAB62}" dt="2023-04-28T06:43:01.941" v="9" actId="47"/>
        <pc:sldMkLst>
          <pc:docMk/>
          <pc:sldMk cId="9467564" sldId="37258"/>
        </pc:sldMkLst>
      </pc:sldChg>
      <pc:sldChg chg="del">
        <pc:chgData name="Anuj Kumar" userId="fbbf561fc1d5fd09" providerId="LiveId" clId="{54AB61B8-787A-4815-B58D-B4524A0CAB62}" dt="2023-04-28T06:43:01.941" v="9" actId="47"/>
        <pc:sldMkLst>
          <pc:docMk/>
          <pc:sldMk cId="758123247" sldId="37260"/>
        </pc:sldMkLst>
      </pc:sldChg>
      <pc:sldChg chg="del">
        <pc:chgData name="Anuj Kumar" userId="fbbf561fc1d5fd09" providerId="LiveId" clId="{54AB61B8-787A-4815-B58D-B4524A0CAB62}" dt="2023-04-28T06:43:01.941" v="9" actId="47"/>
        <pc:sldMkLst>
          <pc:docMk/>
          <pc:sldMk cId="3473000748" sldId="37268"/>
        </pc:sldMkLst>
      </pc:sldChg>
      <pc:sldChg chg="del">
        <pc:chgData name="Anuj Kumar" userId="fbbf561fc1d5fd09" providerId="LiveId" clId="{54AB61B8-787A-4815-B58D-B4524A0CAB62}" dt="2023-04-28T06:43:01.941" v="9" actId="47"/>
        <pc:sldMkLst>
          <pc:docMk/>
          <pc:sldMk cId="3156079259" sldId="37269"/>
        </pc:sldMkLst>
      </pc:sldChg>
      <pc:sldChg chg="add">
        <pc:chgData name="Anuj Kumar" userId="fbbf561fc1d5fd09" providerId="LiveId" clId="{54AB61B8-787A-4815-B58D-B4524A0CAB62}" dt="2023-04-28T06:54:05.492" v="11"/>
        <pc:sldMkLst>
          <pc:docMk/>
          <pc:sldMk cId="3253445767" sldId="37269"/>
        </pc:sldMkLst>
      </pc:sldChg>
      <pc:sldChg chg="del">
        <pc:chgData name="Anuj Kumar" userId="fbbf561fc1d5fd09" providerId="LiveId" clId="{54AB61B8-787A-4815-B58D-B4524A0CAB62}" dt="2023-04-28T06:43:01.941" v="9" actId="47"/>
        <pc:sldMkLst>
          <pc:docMk/>
          <pc:sldMk cId="878307719" sldId="37270"/>
        </pc:sldMkLst>
      </pc:sldChg>
      <pc:sldChg chg="add">
        <pc:chgData name="Anuj Kumar" userId="fbbf561fc1d5fd09" providerId="LiveId" clId="{54AB61B8-787A-4815-B58D-B4524A0CAB62}" dt="2023-04-28T06:54:05.492" v="11"/>
        <pc:sldMkLst>
          <pc:docMk/>
          <pc:sldMk cId="3152017695" sldId="37270"/>
        </pc:sldMkLst>
      </pc:sldChg>
      <pc:sldChg chg="add">
        <pc:chgData name="Anuj Kumar" userId="fbbf561fc1d5fd09" providerId="LiveId" clId="{54AB61B8-787A-4815-B58D-B4524A0CAB62}" dt="2023-04-28T06:54:05.492" v="11"/>
        <pc:sldMkLst>
          <pc:docMk/>
          <pc:sldMk cId="2802732179" sldId="37271"/>
        </pc:sldMkLst>
      </pc:sldChg>
      <pc:sldChg chg="del">
        <pc:chgData name="Anuj Kumar" userId="fbbf561fc1d5fd09" providerId="LiveId" clId="{54AB61B8-787A-4815-B58D-B4524A0CAB62}" dt="2023-04-28T06:43:01.941" v="9" actId="47"/>
        <pc:sldMkLst>
          <pc:docMk/>
          <pc:sldMk cId="4080232044" sldId="37271"/>
        </pc:sldMkLst>
      </pc:sldChg>
      <pc:sldChg chg="del">
        <pc:chgData name="Anuj Kumar" userId="fbbf561fc1d5fd09" providerId="LiveId" clId="{54AB61B8-787A-4815-B58D-B4524A0CAB62}" dt="2023-04-28T06:43:01.941" v="9" actId="47"/>
        <pc:sldMkLst>
          <pc:docMk/>
          <pc:sldMk cId="589088227" sldId="37272"/>
        </pc:sldMkLst>
      </pc:sldChg>
      <pc:sldChg chg="modSp add mod">
        <pc:chgData name="Anuj Kumar" userId="fbbf561fc1d5fd09" providerId="LiveId" clId="{54AB61B8-787A-4815-B58D-B4524A0CAB62}" dt="2023-04-28T06:56:30.161" v="55" actId="6549"/>
        <pc:sldMkLst>
          <pc:docMk/>
          <pc:sldMk cId="398341151" sldId="37273"/>
        </pc:sldMkLst>
        <pc:spChg chg="mod">
          <ac:chgData name="Anuj Kumar" userId="fbbf561fc1d5fd09" providerId="LiveId" clId="{54AB61B8-787A-4815-B58D-B4524A0CAB62}" dt="2023-04-28T06:56:30.161" v="55" actId="6549"/>
          <ac:spMkLst>
            <pc:docMk/>
            <pc:sldMk cId="398341151" sldId="37273"/>
            <ac:spMk id="10" creationId="{7A2A7EC3-852A-5A16-F0B5-3531D0D66745}"/>
          </ac:spMkLst>
        </pc:spChg>
      </pc:sldChg>
      <pc:sldChg chg="del">
        <pc:chgData name="Anuj Kumar" userId="fbbf561fc1d5fd09" providerId="LiveId" clId="{54AB61B8-787A-4815-B58D-B4524A0CAB62}" dt="2023-04-28T06:43:01.941" v="9" actId="47"/>
        <pc:sldMkLst>
          <pc:docMk/>
          <pc:sldMk cId="1704740294" sldId="37273"/>
        </pc:sldMkLst>
      </pc:sldChg>
      <pc:sldChg chg="modSp add mod">
        <pc:chgData name="Anuj Kumar" userId="fbbf561fc1d5fd09" providerId="LiveId" clId="{54AB61B8-787A-4815-B58D-B4524A0CAB62}" dt="2023-04-28T06:56:34.243" v="59" actId="20577"/>
        <pc:sldMkLst>
          <pc:docMk/>
          <pc:sldMk cId="1547621104" sldId="37274"/>
        </pc:sldMkLst>
        <pc:spChg chg="mod">
          <ac:chgData name="Anuj Kumar" userId="fbbf561fc1d5fd09" providerId="LiveId" clId="{54AB61B8-787A-4815-B58D-B4524A0CAB62}" dt="2023-04-28T06:56:34.243" v="59" actId="20577"/>
          <ac:spMkLst>
            <pc:docMk/>
            <pc:sldMk cId="1547621104" sldId="37274"/>
            <ac:spMk id="10" creationId="{7A2A7EC3-852A-5A16-F0B5-3531D0D66745}"/>
          </ac:spMkLst>
        </pc:spChg>
      </pc:sldChg>
      <pc:sldChg chg="del">
        <pc:chgData name="Anuj Kumar" userId="fbbf561fc1d5fd09" providerId="LiveId" clId="{54AB61B8-787A-4815-B58D-B4524A0CAB62}" dt="2023-04-28T06:43:01.941" v="9" actId="47"/>
        <pc:sldMkLst>
          <pc:docMk/>
          <pc:sldMk cId="1701139456" sldId="37274"/>
        </pc:sldMkLst>
      </pc:sldChg>
      <pc:sldChg chg="modSp add mod">
        <pc:chgData name="Anuj Kumar" userId="fbbf561fc1d5fd09" providerId="LiveId" clId="{54AB61B8-787A-4815-B58D-B4524A0CAB62}" dt="2023-04-28T06:56:39.827" v="63" actId="20577"/>
        <pc:sldMkLst>
          <pc:docMk/>
          <pc:sldMk cId="1192563023" sldId="37276"/>
        </pc:sldMkLst>
        <pc:spChg chg="mod">
          <ac:chgData name="Anuj Kumar" userId="fbbf561fc1d5fd09" providerId="LiveId" clId="{54AB61B8-787A-4815-B58D-B4524A0CAB62}" dt="2023-04-28T06:56:39.827" v="63" actId="20577"/>
          <ac:spMkLst>
            <pc:docMk/>
            <pc:sldMk cId="1192563023" sldId="37276"/>
            <ac:spMk id="10" creationId="{7A2A7EC3-852A-5A16-F0B5-3531D0D66745}"/>
          </ac:spMkLst>
        </pc:spChg>
      </pc:sldChg>
      <pc:sldChg chg="del">
        <pc:chgData name="Anuj Kumar" userId="fbbf561fc1d5fd09" providerId="LiveId" clId="{54AB61B8-787A-4815-B58D-B4524A0CAB62}" dt="2023-04-28T06:43:01.941" v="9" actId="47"/>
        <pc:sldMkLst>
          <pc:docMk/>
          <pc:sldMk cId="1376831711" sldId="37276"/>
        </pc:sldMkLst>
      </pc:sldChg>
      <pc:sldChg chg="add del">
        <pc:chgData name="Anuj Kumar" userId="fbbf561fc1d5fd09" providerId="LiveId" clId="{54AB61B8-787A-4815-B58D-B4524A0CAB62}" dt="2023-04-28T06:56:44.060" v="64" actId="2696"/>
        <pc:sldMkLst>
          <pc:docMk/>
          <pc:sldMk cId="101210249" sldId="37277"/>
        </pc:sldMkLst>
      </pc:sldChg>
      <pc:sldChg chg="modSp add mod">
        <pc:chgData name="Anuj Kumar" userId="fbbf561fc1d5fd09" providerId="LiveId" clId="{54AB61B8-787A-4815-B58D-B4524A0CAB62}" dt="2023-04-28T06:57:03.552" v="67" actId="20577"/>
        <pc:sldMkLst>
          <pc:docMk/>
          <pc:sldMk cId="2744831197" sldId="37277"/>
        </pc:sldMkLst>
        <pc:spChg chg="mod">
          <ac:chgData name="Anuj Kumar" userId="fbbf561fc1d5fd09" providerId="LiveId" clId="{54AB61B8-787A-4815-B58D-B4524A0CAB62}" dt="2023-04-28T06:57:03.552" v="67" actId="20577"/>
          <ac:spMkLst>
            <pc:docMk/>
            <pc:sldMk cId="2744831197" sldId="37277"/>
            <ac:spMk id="10" creationId="{7A2A7EC3-852A-5A16-F0B5-3531D0D66745}"/>
          </ac:spMkLst>
        </pc:spChg>
      </pc:sldChg>
      <pc:sldChg chg="del">
        <pc:chgData name="Anuj Kumar" userId="fbbf561fc1d5fd09" providerId="LiveId" clId="{54AB61B8-787A-4815-B58D-B4524A0CAB62}" dt="2023-04-28T06:43:01.941" v="9" actId="47"/>
        <pc:sldMkLst>
          <pc:docMk/>
          <pc:sldMk cId="3821216439" sldId="37278"/>
        </pc:sldMkLst>
      </pc:sldChg>
      <pc:sldChg chg="del">
        <pc:chgData name="Anuj Kumar" userId="fbbf561fc1d5fd09" providerId="LiveId" clId="{54AB61B8-787A-4815-B58D-B4524A0CAB62}" dt="2023-04-28T06:43:01.941" v="9" actId="47"/>
        <pc:sldMkLst>
          <pc:docMk/>
          <pc:sldMk cId="3116886700" sldId="37279"/>
        </pc:sldMkLst>
      </pc:sldChg>
      <pc:sldChg chg="del">
        <pc:chgData name="Anuj Kumar" userId="fbbf561fc1d5fd09" providerId="LiveId" clId="{54AB61B8-787A-4815-B58D-B4524A0CAB62}" dt="2023-04-28T06:43:01.941" v="9" actId="47"/>
        <pc:sldMkLst>
          <pc:docMk/>
          <pc:sldMk cId="3982782857" sldId="37280"/>
        </pc:sldMkLst>
      </pc:sldChg>
      <pc:sldChg chg="del">
        <pc:chgData name="Anuj Kumar" userId="fbbf561fc1d5fd09" providerId="LiveId" clId="{54AB61B8-787A-4815-B58D-B4524A0CAB62}" dt="2023-04-28T06:43:01.941" v="9" actId="47"/>
        <pc:sldMkLst>
          <pc:docMk/>
          <pc:sldMk cId="1300831654" sldId="37281"/>
        </pc:sldMkLst>
      </pc:sldChg>
      <pc:sldChg chg="del">
        <pc:chgData name="Anuj Kumar" userId="fbbf561fc1d5fd09" providerId="LiveId" clId="{54AB61B8-787A-4815-B58D-B4524A0CAB62}" dt="2023-04-28T06:43:01.941" v="9" actId="47"/>
        <pc:sldMkLst>
          <pc:docMk/>
          <pc:sldMk cId="257725578" sldId="37283"/>
        </pc:sldMkLst>
      </pc:sldChg>
      <pc:sldChg chg="add">
        <pc:chgData name="Anuj Kumar" userId="fbbf561fc1d5fd09" providerId="LiveId" clId="{54AB61B8-787A-4815-B58D-B4524A0CAB62}" dt="2023-04-28T06:54:05.492" v="11"/>
        <pc:sldMkLst>
          <pc:docMk/>
          <pc:sldMk cId="4035534669" sldId="37283"/>
        </pc:sldMkLst>
      </pc:sldChg>
      <pc:sldChg chg="del">
        <pc:chgData name="Anuj Kumar" userId="fbbf561fc1d5fd09" providerId="LiveId" clId="{54AB61B8-787A-4815-B58D-B4524A0CAB62}" dt="2023-04-28T06:43:01.941" v="9" actId="47"/>
        <pc:sldMkLst>
          <pc:docMk/>
          <pc:sldMk cId="1206397110" sldId="37284"/>
        </pc:sldMkLst>
      </pc:sldChg>
      <pc:sldChg chg="add">
        <pc:chgData name="Anuj Kumar" userId="fbbf561fc1d5fd09" providerId="LiveId" clId="{54AB61B8-787A-4815-B58D-B4524A0CAB62}" dt="2023-04-28T06:54:05.492" v="11"/>
        <pc:sldMkLst>
          <pc:docMk/>
          <pc:sldMk cId="2879249527" sldId="37284"/>
        </pc:sldMkLst>
      </pc:sldChg>
      <pc:sldChg chg="add">
        <pc:chgData name="Anuj Kumar" userId="fbbf561fc1d5fd09" providerId="LiveId" clId="{54AB61B8-787A-4815-B58D-B4524A0CAB62}" dt="2023-04-28T06:54:05.492" v="11"/>
        <pc:sldMkLst>
          <pc:docMk/>
          <pc:sldMk cId="1704226666" sldId="37285"/>
        </pc:sldMkLst>
      </pc:sldChg>
      <pc:sldChg chg="del">
        <pc:chgData name="Anuj Kumar" userId="fbbf561fc1d5fd09" providerId="LiveId" clId="{54AB61B8-787A-4815-B58D-B4524A0CAB62}" dt="2023-04-28T06:43:01.941" v="9" actId="47"/>
        <pc:sldMkLst>
          <pc:docMk/>
          <pc:sldMk cId="2783580135" sldId="37285"/>
        </pc:sldMkLst>
      </pc:sldChg>
      <pc:sldChg chg="del">
        <pc:chgData name="Anuj Kumar" userId="fbbf561fc1d5fd09" providerId="LiveId" clId="{54AB61B8-787A-4815-B58D-B4524A0CAB62}" dt="2023-04-28T06:43:01.941" v="9" actId="47"/>
        <pc:sldMkLst>
          <pc:docMk/>
          <pc:sldMk cId="41682026" sldId="37286"/>
        </pc:sldMkLst>
      </pc:sldChg>
      <pc:sldChg chg="add">
        <pc:chgData name="Anuj Kumar" userId="fbbf561fc1d5fd09" providerId="LiveId" clId="{54AB61B8-787A-4815-B58D-B4524A0CAB62}" dt="2023-04-28T06:54:05.492" v="11"/>
        <pc:sldMkLst>
          <pc:docMk/>
          <pc:sldMk cId="543356134" sldId="37286"/>
        </pc:sldMkLst>
      </pc:sldChg>
      <pc:sldChg chg="add">
        <pc:chgData name="Anuj Kumar" userId="fbbf561fc1d5fd09" providerId="LiveId" clId="{54AB61B8-787A-4815-B58D-B4524A0CAB62}" dt="2023-04-28T06:54:05.492" v="11"/>
        <pc:sldMkLst>
          <pc:docMk/>
          <pc:sldMk cId="2454954314" sldId="37287"/>
        </pc:sldMkLst>
      </pc:sldChg>
      <pc:sldChg chg="add">
        <pc:chgData name="Anuj Kumar" userId="fbbf561fc1d5fd09" providerId="LiveId" clId="{54AB61B8-787A-4815-B58D-B4524A0CAB62}" dt="2023-04-28T06:54:05.492" v="11"/>
        <pc:sldMkLst>
          <pc:docMk/>
          <pc:sldMk cId="1870181560" sldId="37288"/>
        </pc:sldMkLst>
      </pc:sldChg>
      <pc:sldChg chg="add">
        <pc:chgData name="Anuj Kumar" userId="fbbf561fc1d5fd09" providerId="LiveId" clId="{54AB61B8-787A-4815-B58D-B4524A0CAB62}" dt="2023-04-28T06:54:05.492" v="11"/>
        <pc:sldMkLst>
          <pc:docMk/>
          <pc:sldMk cId="2934640263" sldId="37289"/>
        </pc:sldMkLst>
      </pc:sldChg>
      <pc:sldChg chg="del">
        <pc:chgData name="Anuj Kumar" userId="fbbf561fc1d5fd09" providerId="LiveId" clId="{54AB61B8-787A-4815-B58D-B4524A0CAB62}" dt="2023-04-28T06:43:01.941" v="9" actId="47"/>
        <pc:sldMkLst>
          <pc:docMk/>
          <pc:sldMk cId="3011718574" sldId="37289"/>
        </pc:sldMkLst>
      </pc:sldChg>
      <pc:sldChg chg="add">
        <pc:chgData name="Anuj Kumar" userId="fbbf561fc1d5fd09" providerId="LiveId" clId="{54AB61B8-787A-4815-B58D-B4524A0CAB62}" dt="2023-04-28T06:54:05.492" v="11"/>
        <pc:sldMkLst>
          <pc:docMk/>
          <pc:sldMk cId="1828322610" sldId="37290"/>
        </pc:sldMkLst>
      </pc:sldChg>
      <pc:sldChg chg="del">
        <pc:chgData name="Anuj Kumar" userId="fbbf561fc1d5fd09" providerId="LiveId" clId="{54AB61B8-787A-4815-B58D-B4524A0CAB62}" dt="2023-04-28T06:43:01.941" v="9" actId="47"/>
        <pc:sldMkLst>
          <pc:docMk/>
          <pc:sldMk cId="1856021487" sldId="37290"/>
        </pc:sldMkLst>
      </pc:sldChg>
      <pc:sldChg chg="add">
        <pc:chgData name="Anuj Kumar" userId="fbbf561fc1d5fd09" providerId="LiveId" clId="{54AB61B8-787A-4815-B58D-B4524A0CAB62}" dt="2023-04-28T06:54:05.492" v="11"/>
        <pc:sldMkLst>
          <pc:docMk/>
          <pc:sldMk cId="3585509197" sldId="37291"/>
        </pc:sldMkLst>
      </pc:sldChg>
      <pc:sldChg chg="add">
        <pc:chgData name="Anuj Kumar" userId="fbbf561fc1d5fd09" providerId="LiveId" clId="{54AB61B8-787A-4815-B58D-B4524A0CAB62}" dt="2023-04-28T06:54:05.492" v="11"/>
        <pc:sldMkLst>
          <pc:docMk/>
          <pc:sldMk cId="3007799742" sldId="37292"/>
        </pc:sldMkLst>
      </pc:sldChg>
      <pc:sldChg chg="add">
        <pc:chgData name="Anuj Kumar" userId="fbbf561fc1d5fd09" providerId="LiveId" clId="{54AB61B8-787A-4815-B58D-B4524A0CAB62}" dt="2023-04-28T06:54:05.492" v="11"/>
        <pc:sldMkLst>
          <pc:docMk/>
          <pc:sldMk cId="1966469411" sldId="37293"/>
        </pc:sldMkLst>
      </pc:sldChg>
      <pc:sldChg chg="del">
        <pc:chgData name="Anuj Kumar" userId="fbbf561fc1d5fd09" providerId="LiveId" clId="{54AB61B8-787A-4815-B58D-B4524A0CAB62}" dt="2023-04-28T06:43:01.941" v="9" actId="47"/>
        <pc:sldMkLst>
          <pc:docMk/>
          <pc:sldMk cId="3381859068" sldId="37293"/>
        </pc:sldMkLst>
      </pc:sldChg>
      <pc:sldChg chg="add">
        <pc:chgData name="Anuj Kumar" userId="fbbf561fc1d5fd09" providerId="LiveId" clId="{54AB61B8-787A-4815-B58D-B4524A0CAB62}" dt="2023-04-28T06:54:05.492" v="11"/>
        <pc:sldMkLst>
          <pc:docMk/>
          <pc:sldMk cId="1299106158" sldId="37294"/>
        </pc:sldMkLst>
      </pc:sldChg>
      <pc:sldChg chg="del">
        <pc:chgData name="Anuj Kumar" userId="fbbf561fc1d5fd09" providerId="LiveId" clId="{54AB61B8-787A-4815-B58D-B4524A0CAB62}" dt="2023-04-28T06:43:01.941" v="9" actId="47"/>
        <pc:sldMkLst>
          <pc:docMk/>
          <pc:sldMk cId="864687573" sldId="37295"/>
        </pc:sldMkLst>
      </pc:sldChg>
      <pc:sldChg chg="add">
        <pc:chgData name="Anuj Kumar" userId="fbbf561fc1d5fd09" providerId="LiveId" clId="{54AB61B8-787A-4815-B58D-B4524A0CAB62}" dt="2023-04-28T06:54:05.492" v="11"/>
        <pc:sldMkLst>
          <pc:docMk/>
          <pc:sldMk cId="3707432058" sldId="37295"/>
        </pc:sldMkLst>
      </pc:sldChg>
      <pc:sldChg chg="add">
        <pc:chgData name="Anuj Kumar" userId="fbbf561fc1d5fd09" providerId="LiveId" clId="{54AB61B8-787A-4815-B58D-B4524A0CAB62}" dt="2023-04-28T06:54:05.492" v="11"/>
        <pc:sldMkLst>
          <pc:docMk/>
          <pc:sldMk cId="1347199724" sldId="37296"/>
        </pc:sldMkLst>
      </pc:sldChg>
      <pc:sldChg chg="del">
        <pc:chgData name="Anuj Kumar" userId="fbbf561fc1d5fd09" providerId="LiveId" clId="{54AB61B8-787A-4815-B58D-B4524A0CAB62}" dt="2023-04-28T06:43:01.941" v="9" actId="47"/>
        <pc:sldMkLst>
          <pc:docMk/>
          <pc:sldMk cId="2709702500" sldId="37296"/>
        </pc:sldMkLst>
      </pc:sldChg>
      <pc:sldChg chg="add">
        <pc:chgData name="Anuj Kumar" userId="fbbf561fc1d5fd09" providerId="LiveId" clId="{54AB61B8-787A-4815-B58D-B4524A0CAB62}" dt="2023-04-28T06:54:05.492" v="11"/>
        <pc:sldMkLst>
          <pc:docMk/>
          <pc:sldMk cId="1459838644" sldId="37298"/>
        </pc:sldMkLst>
      </pc:sldChg>
      <pc:sldChg chg="del">
        <pc:chgData name="Anuj Kumar" userId="fbbf561fc1d5fd09" providerId="LiveId" clId="{54AB61B8-787A-4815-B58D-B4524A0CAB62}" dt="2023-04-28T06:43:01.941" v="9" actId="47"/>
        <pc:sldMkLst>
          <pc:docMk/>
          <pc:sldMk cId="4207598865" sldId="37298"/>
        </pc:sldMkLst>
      </pc:sldChg>
      <pc:sldChg chg="add">
        <pc:chgData name="Anuj Kumar" userId="fbbf561fc1d5fd09" providerId="LiveId" clId="{54AB61B8-787A-4815-B58D-B4524A0CAB62}" dt="2023-04-28T06:54:05.492" v="11"/>
        <pc:sldMkLst>
          <pc:docMk/>
          <pc:sldMk cId="2713607016" sldId="37299"/>
        </pc:sldMkLst>
      </pc:sldChg>
      <pc:sldChg chg="del">
        <pc:chgData name="Anuj Kumar" userId="fbbf561fc1d5fd09" providerId="LiveId" clId="{54AB61B8-787A-4815-B58D-B4524A0CAB62}" dt="2023-04-28T06:43:01.941" v="9" actId="47"/>
        <pc:sldMkLst>
          <pc:docMk/>
          <pc:sldMk cId="2910480244" sldId="37299"/>
        </pc:sldMkLst>
      </pc:sldChg>
      <pc:sldChg chg="del">
        <pc:chgData name="Anuj Kumar" userId="fbbf561fc1d5fd09" providerId="LiveId" clId="{54AB61B8-787A-4815-B58D-B4524A0CAB62}" dt="2023-04-28T06:43:01.941" v="9" actId="47"/>
        <pc:sldMkLst>
          <pc:docMk/>
          <pc:sldMk cId="1479592187" sldId="37300"/>
        </pc:sldMkLst>
      </pc:sldChg>
      <pc:sldChg chg="add">
        <pc:chgData name="Anuj Kumar" userId="fbbf561fc1d5fd09" providerId="LiveId" clId="{54AB61B8-787A-4815-B58D-B4524A0CAB62}" dt="2023-04-28T06:54:05.492" v="11"/>
        <pc:sldMkLst>
          <pc:docMk/>
          <pc:sldMk cId="1258959071" sldId="37301"/>
        </pc:sldMkLst>
      </pc:sldChg>
      <pc:sldChg chg="del">
        <pc:chgData name="Anuj Kumar" userId="fbbf561fc1d5fd09" providerId="LiveId" clId="{54AB61B8-787A-4815-B58D-B4524A0CAB62}" dt="2023-04-28T06:43:01.941" v="9" actId="47"/>
        <pc:sldMkLst>
          <pc:docMk/>
          <pc:sldMk cId="1459939676" sldId="37301"/>
        </pc:sldMkLst>
      </pc:sldChg>
      <pc:sldChg chg="add">
        <pc:chgData name="Anuj Kumar" userId="fbbf561fc1d5fd09" providerId="LiveId" clId="{54AB61B8-787A-4815-B58D-B4524A0CAB62}" dt="2023-04-28T06:54:05.492" v="11"/>
        <pc:sldMkLst>
          <pc:docMk/>
          <pc:sldMk cId="526806344" sldId="37302"/>
        </pc:sldMkLst>
      </pc:sldChg>
      <pc:sldChg chg="del">
        <pc:chgData name="Anuj Kumar" userId="fbbf561fc1d5fd09" providerId="LiveId" clId="{54AB61B8-787A-4815-B58D-B4524A0CAB62}" dt="2023-04-28T06:43:01.941" v="9" actId="47"/>
        <pc:sldMkLst>
          <pc:docMk/>
          <pc:sldMk cId="3018686027" sldId="37302"/>
        </pc:sldMkLst>
      </pc:sldChg>
      <pc:sldChg chg="del">
        <pc:chgData name="Anuj Kumar" userId="fbbf561fc1d5fd09" providerId="LiveId" clId="{54AB61B8-787A-4815-B58D-B4524A0CAB62}" dt="2023-04-28T06:43:01.941" v="9" actId="47"/>
        <pc:sldMkLst>
          <pc:docMk/>
          <pc:sldMk cId="2472140876" sldId="37303"/>
        </pc:sldMkLst>
      </pc:sldChg>
      <pc:sldChg chg="add">
        <pc:chgData name="Anuj Kumar" userId="fbbf561fc1d5fd09" providerId="LiveId" clId="{54AB61B8-787A-4815-B58D-B4524A0CAB62}" dt="2023-04-28T06:54:05.492" v="11"/>
        <pc:sldMkLst>
          <pc:docMk/>
          <pc:sldMk cId="4201463316" sldId="37303"/>
        </pc:sldMkLst>
      </pc:sldChg>
      <pc:sldChg chg="del">
        <pc:chgData name="Anuj Kumar" userId="fbbf561fc1d5fd09" providerId="LiveId" clId="{54AB61B8-787A-4815-B58D-B4524A0CAB62}" dt="2023-04-28T06:43:01.941" v="9" actId="47"/>
        <pc:sldMkLst>
          <pc:docMk/>
          <pc:sldMk cId="1232323304" sldId="37304"/>
        </pc:sldMkLst>
      </pc:sldChg>
      <pc:sldChg chg="add">
        <pc:chgData name="Anuj Kumar" userId="fbbf561fc1d5fd09" providerId="LiveId" clId="{54AB61B8-787A-4815-B58D-B4524A0CAB62}" dt="2023-04-28T06:54:05.492" v="11"/>
        <pc:sldMkLst>
          <pc:docMk/>
          <pc:sldMk cId="4267889483" sldId="37304"/>
        </pc:sldMkLst>
      </pc:sldChg>
      <pc:sldChg chg="del">
        <pc:chgData name="Anuj Kumar" userId="fbbf561fc1d5fd09" providerId="LiveId" clId="{54AB61B8-787A-4815-B58D-B4524A0CAB62}" dt="2023-04-28T06:43:01.941" v="9" actId="47"/>
        <pc:sldMkLst>
          <pc:docMk/>
          <pc:sldMk cId="490903308" sldId="37305"/>
        </pc:sldMkLst>
      </pc:sldChg>
      <pc:sldChg chg="add">
        <pc:chgData name="Anuj Kumar" userId="fbbf561fc1d5fd09" providerId="LiveId" clId="{54AB61B8-787A-4815-B58D-B4524A0CAB62}" dt="2023-04-28T06:54:05.492" v="11"/>
        <pc:sldMkLst>
          <pc:docMk/>
          <pc:sldMk cId="2511863293" sldId="37305"/>
        </pc:sldMkLst>
      </pc:sldChg>
      <pc:sldChg chg="del">
        <pc:chgData name="Anuj Kumar" userId="fbbf561fc1d5fd09" providerId="LiveId" clId="{54AB61B8-787A-4815-B58D-B4524A0CAB62}" dt="2023-04-28T06:43:01.941" v="9" actId="47"/>
        <pc:sldMkLst>
          <pc:docMk/>
          <pc:sldMk cId="2482351370" sldId="37306"/>
        </pc:sldMkLst>
      </pc:sldChg>
      <pc:sldChg chg="add">
        <pc:chgData name="Anuj Kumar" userId="fbbf561fc1d5fd09" providerId="LiveId" clId="{54AB61B8-787A-4815-B58D-B4524A0CAB62}" dt="2023-04-28T06:54:05.492" v="11"/>
        <pc:sldMkLst>
          <pc:docMk/>
          <pc:sldMk cId="1795935796" sldId="37307"/>
        </pc:sldMkLst>
      </pc:sldChg>
      <pc:sldChg chg="add">
        <pc:chgData name="Anuj Kumar" userId="fbbf561fc1d5fd09" providerId="LiveId" clId="{54AB61B8-787A-4815-B58D-B4524A0CAB62}" dt="2023-04-28T06:54:05.492" v="11"/>
        <pc:sldMkLst>
          <pc:docMk/>
          <pc:sldMk cId="877492052" sldId="37308"/>
        </pc:sldMkLst>
      </pc:sldChg>
      <pc:sldChg chg="add">
        <pc:chgData name="Anuj Kumar" userId="fbbf561fc1d5fd09" providerId="LiveId" clId="{54AB61B8-787A-4815-B58D-B4524A0CAB62}" dt="2023-04-28T06:54:05.492" v="11"/>
        <pc:sldMkLst>
          <pc:docMk/>
          <pc:sldMk cId="2267480907" sldId="37309"/>
        </pc:sldMkLst>
      </pc:sldChg>
      <pc:sldChg chg="add">
        <pc:chgData name="Anuj Kumar" userId="fbbf561fc1d5fd09" providerId="LiveId" clId="{54AB61B8-787A-4815-B58D-B4524A0CAB62}" dt="2023-04-28T06:54:05.492" v="11"/>
        <pc:sldMkLst>
          <pc:docMk/>
          <pc:sldMk cId="533457329" sldId="37310"/>
        </pc:sldMkLst>
      </pc:sldChg>
      <pc:sldChg chg="add">
        <pc:chgData name="Anuj Kumar" userId="fbbf561fc1d5fd09" providerId="LiveId" clId="{54AB61B8-787A-4815-B58D-B4524A0CAB62}" dt="2023-04-28T06:54:05.492" v="11"/>
        <pc:sldMkLst>
          <pc:docMk/>
          <pc:sldMk cId="2749554668" sldId="37311"/>
        </pc:sldMkLst>
      </pc:sldChg>
      <pc:sldChg chg="add">
        <pc:chgData name="Anuj Kumar" userId="fbbf561fc1d5fd09" providerId="LiveId" clId="{54AB61B8-787A-4815-B58D-B4524A0CAB62}" dt="2023-04-28T06:54:05.492" v="11"/>
        <pc:sldMkLst>
          <pc:docMk/>
          <pc:sldMk cId="1027475517" sldId="37312"/>
        </pc:sldMkLst>
      </pc:sldChg>
      <pc:sldChg chg="add">
        <pc:chgData name="Anuj Kumar" userId="fbbf561fc1d5fd09" providerId="LiveId" clId="{54AB61B8-787A-4815-B58D-B4524A0CAB62}" dt="2023-04-28T06:54:05.492" v="11"/>
        <pc:sldMkLst>
          <pc:docMk/>
          <pc:sldMk cId="341693202" sldId="37314"/>
        </pc:sldMkLst>
      </pc:sldChg>
      <pc:sldChg chg="add">
        <pc:chgData name="Anuj Kumar" userId="fbbf561fc1d5fd09" providerId="LiveId" clId="{54AB61B8-787A-4815-B58D-B4524A0CAB62}" dt="2023-04-28T06:54:05.492" v="11"/>
        <pc:sldMkLst>
          <pc:docMk/>
          <pc:sldMk cId="1697699692" sldId="37315"/>
        </pc:sldMkLst>
      </pc:sldChg>
      <pc:sldChg chg="add">
        <pc:chgData name="Anuj Kumar" userId="fbbf561fc1d5fd09" providerId="LiveId" clId="{54AB61B8-787A-4815-B58D-B4524A0CAB62}" dt="2023-04-28T06:54:05.492" v="11"/>
        <pc:sldMkLst>
          <pc:docMk/>
          <pc:sldMk cId="2015540339" sldId="37317"/>
        </pc:sldMkLst>
      </pc:sldChg>
      <pc:sldChg chg="add">
        <pc:chgData name="Anuj Kumar" userId="fbbf561fc1d5fd09" providerId="LiveId" clId="{54AB61B8-787A-4815-B58D-B4524A0CAB62}" dt="2023-04-28T06:54:05.492" v="11"/>
        <pc:sldMkLst>
          <pc:docMk/>
          <pc:sldMk cId="1175168977" sldId="37318"/>
        </pc:sldMkLst>
      </pc:sldChg>
      <pc:sldChg chg="add">
        <pc:chgData name="Anuj Kumar" userId="fbbf561fc1d5fd09" providerId="LiveId" clId="{54AB61B8-787A-4815-B58D-B4524A0CAB62}" dt="2023-04-28T06:54:05.492" v="11"/>
        <pc:sldMkLst>
          <pc:docMk/>
          <pc:sldMk cId="4114999998" sldId="37319"/>
        </pc:sldMkLst>
      </pc:sldChg>
      <pc:sldChg chg="add">
        <pc:chgData name="Anuj Kumar" userId="fbbf561fc1d5fd09" providerId="LiveId" clId="{54AB61B8-787A-4815-B58D-B4524A0CAB62}" dt="2023-04-28T06:54:05.492" v="11"/>
        <pc:sldMkLst>
          <pc:docMk/>
          <pc:sldMk cId="1258121643" sldId="37320"/>
        </pc:sldMkLst>
      </pc:sldChg>
      <pc:sldChg chg="add">
        <pc:chgData name="Anuj Kumar" userId="fbbf561fc1d5fd09" providerId="LiveId" clId="{54AB61B8-787A-4815-B58D-B4524A0CAB62}" dt="2023-04-28T06:54:05.492" v="11"/>
        <pc:sldMkLst>
          <pc:docMk/>
          <pc:sldMk cId="3574753288" sldId="37322"/>
        </pc:sldMkLst>
      </pc:sldChg>
      <pc:sldChg chg="add">
        <pc:chgData name="Anuj Kumar" userId="fbbf561fc1d5fd09" providerId="LiveId" clId="{54AB61B8-787A-4815-B58D-B4524A0CAB62}" dt="2023-04-28T06:54:05.492" v="11"/>
        <pc:sldMkLst>
          <pc:docMk/>
          <pc:sldMk cId="3584111281" sldId="37323"/>
        </pc:sldMkLst>
      </pc:sldChg>
      <pc:sldChg chg="add">
        <pc:chgData name="Anuj Kumar" userId="fbbf561fc1d5fd09" providerId="LiveId" clId="{54AB61B8-787A-4815-B58D-B4524A0CAB62}" dt="2023-04-28T06:54:05.492" v="11"/>
        <pc:sldMkLst>
          <pc:docMk/>
          <pc:sldMk cId="2487008873" sldId="37324"/>
        </pc:sldMkLst>
      </pc:sldChg>
      <pc:sldChg chg="add">
        <pc:chgData name="Anuj Kumar" userId="fbbf561fc1d5fd09" providerId="LiveId" clId="{54AB61B8-787A-4815-B58D-B4524A0CAB62}" dt="2023-04-28T06:54:05.492" v="11"/>
        <pc:sldMkLst>
          <pc:docMk/>
          <pc:sldMk cId="109350428" sldId="37325"/>
        </pc:sldMkLst>
      </pc:sldChg>
      <pc:sldChg chg="add">
        <pc:chgData name="Anuj Kumar" userId="fbbf561fc1d5fd09" providerId="LiveId" clId="{54AB61B8-787A-4815-B58D-B4524A0CAB62}" dt="2023-04-28T06:54:05.492" v="11"/>
        <pc:sldMkLst>
          <pc:docMk/>
          <pc:sldMk cId="3830281644" sldId="37327"/>
        </pc:sldMkLst>
      </pc:sldChg>
      <pc:sldChg chg="add">
        <pc:chgData name="Anuj Kumar" userId="fbbf561fc1d5fd09" providerId="LiveId" clId="{54AB61B8-787A-4815-B58D-B4524A0CAB62}" dt="2023-04-28T06:54:05.492" v="11"/>
        <pc:sldMkLst>
          <pc:docMk/>
          <pc:sldMk cId="4253486291" sldId="37328"/>
        </pc:sldMkLst>
      </pc:sldChg>
      <pc:sldChg chg="add">
        <pc:chgData name="Anuj Kumar" userId="fbbf561fc1d5fd09" providerId="LiveId" clId="{54AB61B8-787A-4815-B58D-B4524A0CAB62}" dt="2023-04-28T06:54:05.492" v="11"/>
        <pc:sldMkLst>
          <pc:docMk/>
          <pc:sldMk cId="2283148503" sldId="37329"/>
        </pc:sldMkLst>
      </pc:sldChg>
      <pc:sldChg chg="modSp add mod">
        <pc:chgData name="Anuj Kumar" userId="fbbf561fc1d5fd09" providerId="LiveId" clId="{54AB61B8-787A-4815-B58D-B4524A0CAB62}" dt="2023-04-28T07:00:41.009" v="108" actId="20577"/>
        <pc:sldMkLst>
          <pc:docMk/>
          <pc:sldMk cId="1770966857" sldId="37331"/>
        </pc:sldMkLst>
        <pc:spChg chg="mod">
          <ac:chgData name="Anuj Kumar" userId="fbbf561fc1d5fd09" providerId="LiveId" clId="{54AB61B8-787A-4815-B58D-B4524A0CAB62}" dt="2023-04-28T07:00:41.009" v="108" actId="20577"/>
          <ac:spMkLst>
            <pc:docMk/>
            <pc:sldMk cId="1770966857" sldId="37331"/>
            <ac:spMk id="10" creationId="{7A2A7EC3-852A-5A16-F0B5-3531D0D66745}"/>
          </ac:spMkLst>
        </pc:spChg>
      </pc:sldChg>
      <pc:sldChg chg="modSp add mod">
        <pc:chgData name="Anuj Kumar" userId="fbbf561fc1d5fd09" providerId="LiveId" clId="{54AB61B8-787A-4815-B58D-B4524A0CAB62}" dt="2023-04-28T07:00:56.278" v="113" actId="20577"/>
        <pc:sldMkLst>
          <pc:docMk/>
          <pc:sldMk cId="2700039361" sldId="37332"/>
        </pc:sldMkLst>
        <pc:spChg chg="mod">
          <ac:chgData name="Anuj Kumar" userId="fbbf561fc1d5fd09" providerId="LiveId" clId="{54AB61B8-787A-4815-B58D-B4524A0CAB62}" dt="2023-04-28T07:00:56.278" v="113" actId="20577"/>
          <ac:spMkLst>
            <pc:docMk/>
            <pc:sldMk cId="2700039361" sldId="37332"/>
            <ac:spMk id="10" creationId="{7A2A7EC3-852A-5A16-F0B5-3531D0D66745}"/>
          </ac:spMkLst>
        </pc:spChg>
      </pc:sldChg>
      <pc:sldChg chg="add">
        <pc:chgData name="Anuj Kumar" userId="fbbf561fc1d5fd09" providerId="LiveId" clId="{54AB61B8-787A-4815-B58D-B4524A0CAB62}" dt="2023-04-28T06:54:05.492" v="11"/>
        <pc:sldMkLst>
          <pc:docMk/>
          <pc:sldMk cId="3056985440" sldId="37336"/>
        </pc:sldMkLst>
      </pc:sldChg>
      <pc:sldChg chg="modSp add mod">
        <pc:chgData name="Anuj Kumar" userId="fbbf561fc1d5fd09" providerId="LiveId" clId="{54AB61B8-787A-4815-B58D-B4524A0CAB62}" dt="2023-04-28T07:02:12.066" v="126" actId="20577"/>
        <pc:sldMkLst>
          <pc:docMk/>
          <pc:sldMk cId="2746577570" sldId="37338"/>
        </pc:sldMkLst>
        <pc:spChg chg="mod">
          <ac:chgData name="Anuj Kumar" userId="fbbf561fc1d5fd09" providerId="LiveId" clId="{54AB61B8-787A-4815-B58D-B4524A0CAB62}" dt="2023-04-28T07:02:12.066" v="126" actId="20577"/>
          <ac:spMkLst>
            <pc:docMk/>
            <pc:sldMk cId="2746577570" sldId="37338"/>
            <ac:spMk id="10" creationId="{7A2A7EC3-852A-5A16-F0B5-3531D0D66745}"/>
          </ac:spMkLst>
        </pc:spChg>
      </pc:sldChg>
      <pc:sldChg chg="modSp add mod">
        <pc:chgData name="Anuj Kumar" userId="fbbf561fc1d5fd09" providerId="LiveId" clId="{54AB61B8-787A-4815-B58D-B4524A0CAB62}" dt="2023-04-28T07:02:17.357" v="128" actId="20577"/>
        <pc:sldMkLst>
          <pc:docMk/>
          <pc:sldMk cId="1570859383" sldId="37339"/>
        </pc:sldMkLst>
        <pc:spChg chg="mod">
          <ac:chgData name="Anuj Kumar" userId="fbbf561fc1d5fd09" providerId="LiveId" clId="{54AB61B8-787A-4815-B58D-B4524A0CAB62}" dt="2023-04-28T07:02:17.357" v="128" actId="20577"/>
          <ac:spMkLst>
            <pc:docMk/>
            <pc:sldMk cId="1570859383" sldId="37339"/>
            <ac:spMk id="10" creationId="{7A2A7EC3-852A-5A16-F0B5-3531D0D66745}"/>
          </ac:spMkLst>
        </pc:spChg>
      </pc:sldChg>
      <pc:sldChg chg="modSp add mod">
        <pc:chgData name="Anuj Kumar" userId="fbbf561fc1d5fd09" providerId="LiveId" clId="{54AB61B8-787A-4815-B58D-B4524A0CAB62}" dt="2023-04-28T07:02:20.324" v="130" actId="20577"/>
        <pc:sldMkLst>
          <pc:docMk/>
          <pc:sldMk cId="3473770032" sldId="37340"/>
        </pc:sldMkLst>
        <pc:spChg chg="mod">
          <ac:chgData name="Anuj Kumar" userId="fbbf561fc1d5fd09" providerId="LiveId" clId="{54AB61B8-787A-4815-B58D-B4524A0CAB62}" dt="2023-04-28T07:02:20.324" v="130" actId="20577"/>
          <ac:spMkLst>
            <pc:docMk/>
            <pc:sldMk cId="3473770032" sldId="37340"/>
            <ac:spMk id="10" creationId="{7A2A7EC3-852A-5A16-F0B5-3531D0D66745}"/>
          </ac:spMkLst>
        </pc:spChg>
      </pc:sldChg>
      <pc:sldChg chg="modSp add mod">
        <pc:chgData name="Anuj Kumar" userId="fbbf561fc1d5fd09" providerId="LiveId" clId="{54AB61B8-787A-4815-B58D-B4524A0CAB62}" dt="2023-04-28T07:02:23.714" v="132" actId="20577"/>
        <pc:sldMkLst>
          <pc:docMk/>
          <pc:sldMk cId="202972033" sldId="37341"/>
        </pc:sldMkLst>
        <pc:spChg chg="mod">
          <ac:chgData name="Anuj Kumar" userId="fbbf561fc1d5fd09" providerId="LiveId" clId="{54AB61B8-787A-4815-B58D-B4524A0CAB62}" dt="2023-04-28T07:02:23.714" v="132" actId="20577"/>
          <ac:spMkLst>
            <pc:docMk/>
            <pc:sldMk cId="202972033" sldId="37341"/>
            <ac:spMk id="10" creationId="{7A2A7EC3-852A-5A16-F0B5-3531D0D66745}"/>
          </ac:spMkLst>
        </pc:spChg>
      </pc:sldChg>
      <pc:sldChg chg="add">
        <pc:chgData name="Anuj Kumar" userId="fbbf561fc1d5fd09" providerId="LiveId" clId="{54AB61B8-787A-4815-B58D-B4524A0CAB62}" dt="2023-04-28T06:54:05.492" v="11"/>
        <pc:sldMkLst>
          <pc:docMk/>
          <pc:sldMk cId="1825966890" sldId="37345"/>
        </pc:sldMkLst>
      </pc:sldChg>
      <pc:sldChg chg="add">
        <pc:chgData name="Anuj Kumar" userId="fbbf561fc1d5fd09" providerId="LiveId" clId="{54AB61B8-787A-4815-B58D-B4524A0CAB62}" dt="2023-04-28T06:54:05.492" v="11"/>
        <pc:sldMkLst>
          <pc:docMk/>
          <pc:sldMk cId="323931855" sldId="37346"/>
        </pc:sldMkLst>
      </pc:sldChg>
      <pc:sldChg chg="add">
        <pc:chgData name="Anuj Kumar" userId="fbbf561fc1d5fd09" providerId="LiveId" clId="{54AB61B8-787A-4815-B58D-B4524A0CAB62}" dt="2023-04-28T06:54:05.492" v="11"/>
        <pc:sldMkLst>
          <pc:docMk/>
          <pc:sldMk cId="3962130915" sldId="37347"/>
        </pc:sldMkLst>
      </pc:sldChg>
      <pc:sldChg chg="add">
        <pc:chgData name="Anuj Kumar" userId="fbbf561fc1d5fd09" providerId="LiveId" clId="{54AB61B8-787A-4815-B58D-B4524A0CAB62}" dt="2023-04-28T06:54:05.492" v="11"/>
        <pc:sldMkLst>
          <pc:docMk/>
          <pc:sldMk cId="1247142039" sldId="37348"/>
        </pc:sldMkLst>
      </pc:sldChg>
      <pc:sldChg chg="add">
        <pc:chgData name="Anuj Kumar" userId="fbbf561fc1d5fd09" providerId="LiveId" clId="{54AB61B8-787A-4815-B58D-B4524A0CAB62}" dt="2023-04-28T06:54:05.492" v="11"/>
        <pc:sldMkLst>
          <pc:docMk/>
          <pc:sldMk cId="3099159489" sldId="37349"/>
        </pc:sldMkLst>
      </pc:sldChg>
      <pc:sldChg chg="add">
        <pc:chgData name="Anuj Kumar" userId="fbbf561fc1d5fd09" providerId="LiveId" clId="{54AB61B8-787A-4815-B58D-B4524A0CAB62}" dt="2023-04-28T06:54:05.492" v="11"/>
        <pc:sldMkLst>
          <pc:docMk/>
          <pc:sldMk cId="117845405" sldId="37350"/>
        </pc:sldMkLst>
      </pc:sldChg>
      <pc:sldChg chg="add del">
        <pc:chgData name="Anuj Kumar" userId="fbbf561fc1d5fd09" providerId="LiveId" clId="{54AB61B8-787A-4815-B58D-B4524A0CAB62}" dt="2023-04-28T07:01:57.357" v="124" actId="2696"/>
        <pc:sldMkLst>
          <pc:docMk/>
          <pc:sldMk cId="1226630306" sldId="37353"/>
        </pc:sldMkLst>
      </pc:sldChg>
      <pc:sldChg chg="modSp add mod">
        <pc:chgData name="Anuj Kumar" userId="fbbf561fc1d5fd09" providerId="LiveId" clId="{54AB61B8-787A-4815-B58D-B4524A0CAB62}" dt="2023-04-28T07:02:33.752" v="135" actId="20577"/>
        <pc:sldMkLst>
          <pc:docMk/>
          <pc:sldMk cId="1788725980" sldId="37353"/>
        </pc:sldMkLst>
        <pc:spChg chg="mod">
          <ac:chgData name="Anuj Kumar" userId="fbbf561fc1d5fd09" providerId="LiveId" clId="{54AB61B8-787A-4815-B58D-B4524A0CAB62}" dt="2023-04-28T07:02:33.752" v="135" actId="20577"/>
          <ac:spMkLst>
            <pc:docMk/>
            <pc:sldMk cId="1788725980" sldId="37353"/>
            <ac:spMk id="10" creationId="{7A2A7EC3-852A-5A16-F0B5-3531D0D66745}"/>
          </ac:spMkLst>
        </pc:spChg>
      </pc:sldChg>
      <pc:sldChg chg="modSp add mod">
        <pc:chgData name="Anuj Kumar" userId="fbbf561fc1d5fd09" providerId="LiveId" clId="{54AB61B8-787A-4815-B58D-B4524A0CAB62}" dt="2023-04-28T07:02:38.136" v="137" actId="20577"/>
        <pc:sldMkLst>
          <pc:docMk/>
          <pc:sldMk cId="363755530" sldId="37354"/>
        </pc:sldMkLst>
        <pc:spChg chg="mod">
          <ac:chgData name="Anuj Kumar" userId="fbbf561fc1d5fd09" providerId="LiveId" clId="{54AB61B8-787A-4815-B58D-B4524A0CAB62}" dt="2023-04-28T07:02:38.136" v="137" actId="20577"/>
          <ac:spMkLst>
            <pc:docMk/>
            <pc:sldMk cId="363755530" sldId="37354"/>
            <ac:spMk id="10" creationId="{7A2A7EC3-852A-5A16-F0B5-3531D0D66745}"/>
          </ac:spMkLst>
        </pc:spChg>
      </pc:sldChg>
      <pc:sldChg chg="add del">
        <pc:chgData name="Anuj Kumar" userId="fbbf561fc1d5fd09" providerId="LiveId" clId="{54AB61B8-787A-4815-B58D-B4524A0CAB62}" dt="2023-04-28T07:01:57.357" v="124" actId="2696"/>
        <pc:sldMkLst>
          <pc:docMk/>
          <pc:sldMk cId="2422971181" sldId="37354"/>
        </pc:sldMkLst>
      </pc:sldChg>
      <pc:sldChg chg="modSp add mod">
        <pc:chgData name="Anuj Kumar" userId="fbbf561fc1d5fd09" providerId="LiveId" clId="{54AB61B8-787A-4815-B58D-B4524A0CAB62}" dt="2023-04-28T07:02:42.338" v="139" actId="20577"/>
        <pc:sldMkLst>
          <pc:docMk/>
          <pc:sldMk cId="1184533171" sldId="37357"/>
        </pc:sldMkLst>
        <pc:spChg chg="mod">
          <ac:chgData name="Anuj Kumar" userId="fbbf561fc1d5fd09" providerId="LiveId" clId="{54AB61B8-787A-4815-B58D-B4524A0CAB62}" dt="2023-04-28T07:02:42.338" v="139" actId="20577"/>
          <ac:spMkLst>
            <pc:docMk/>
            <pc:sldMk cId="1184533171" sldId="37357"/>
            <ac:spMk id="10" creationId="{7A2A7EC3-852A-5A16-F0B5-3531D0D66745}"/>
          </ac:spMkLst>
        </pc:spChg>
      </pc:sldChg>
      <pc:sldChg chg="add del">
        <pc:chgData name="Anuj Kumar" userId="fbbf561fc1d5fd09" providerId="LiveId" clId="{54AB61B8-787A-4815-B58D-B4524A0CAB62}" dt="2023-04-28T07:01:57.357" v="124" actId="2696"/>
        <pc:sldMkLst>
          <pc:docMk/>
          <pc:sldMk cId="3947057571" sldId="37357"/>
        </pc:sldMkLst>
      </pc:sldChg>
      <pc:sldChg chg="add del">
        <pc:chgData name="Anuj Kumar" userId="fbbf561fc1d5fd09" providerId="LiveId" clId="{54AB61B8-787A-4815-B58D-B4524A0CAB62}" dt="2023-04-28T07:01:57.357" v="124" actId="2696"/>
        <pc:sldMkLst>
          <pc:docMk/>
          <pc:sldMk cId="3771462080" sldId="37358"/>
        </pc:sldMkLst>
      </pc:sldChg>
      <pc:sldChg chg="modSp add mod">
        <pc:chgData name="Anuj Kumar" userId="fbbf561fc1d5fd09" providerId="LiveId" clId="{54AB61B8-787A-4815-B58D-B4524A0CAB62}" dt="2023-04-28T07:03:26.071" v="141" actId="20577"/>
        <pc:sldMkLst>
          <pc:docMk/>
          <pc:sldMk cId="3848457351" sldId="37358"/>
        </pc:sldMkLst>
        <pc:spChg chg="mod">
          <ac:chgData name="Anuj Kumar" userId="fbbf561fc1d5fd09" providerId="LiveId" clId="{54AB61B8-787A-4815-B58D-B4524A0CAB62}" dt="2023-04-28T07:03:26.071" v="141" actId="20577"/>
          <ac:spMkLst>
            <pc:docMk/>
            <pc:sldMk cId="3848457351" sldId="37358"/>
            <ac:spMk id="10" creationId="{7A2A7EC3-852A-5A16-F0B5-3531D0D66745}"/>
          </ac:spMkLst>
        </pc:spChg>
      </pc:sldChg>
      <pc:sldChg chg="modSp add mod">
        <pc:chgData name="Anuj Kumar" userId="fbbf561fc1d5fd09" providerId="LiveId" clId="{54AB61B8-787A-4815-B58D-B4524A0CAB62}" dt="2023-04-28T07:03:52.612" v="146" actId="20577"/>
        <pc:sldMkLst>
          <pc:docMk/>
          <pc:sldMk cId="3022009044" sldId="37359"/>
        </pc:sldMkLst>
        <pc:spChg chg="mod">
          <ac:chgData name="Anuj Kumar" userId="fbbf561fc1d5fd09" providerId="LiveId" clId="{54AB61B8-787A-4815-B58D-B4524A0CAB62}" dt="2023-04-28T07:03:52.612" v="146" actId="20577"/>
          <ac:spMkLst>
            <pc:docMk/>
            <pc:sldMk cId="3022009044" sldId="37359"/>
            <ac:spMk id="10" creationId="{7A2A7EC3-852A-5A16-F0B5-3531D0D66745}"/>
          </ac:spMkLst>
        </pc:spChg>
      </pc:sldChg>
      <pc:sldChg chg="modSp add mod">
        <pc:chgData name="Anuj Kumar" userId="fbbf561fc1d5fd09" providerId="LiveId" clId="{54AB61B8-787A-4815-B58D-B4524A0CAB62}" dt="2023-04-28T07:03:55.997" v="148" actId="20577"/>
        <pc:sldMkLst>
          <pc:docMk/>
          <pc:sldMk cId="2945883038" sldId="37360"/>
        </pc:sldMkLst>
        <pc:spChg chg="mod">
          <ac:chgData name="Anuj Kumar" userId="fbbf561fc1d5fd09" providerId="LiveId" clId="{54AB61B8-787A-4815-B58D-B4524A0CAB62}" dt="2023-04-28T07:03:55.997" v="148" actId="20577"/>
          <ac:spMkLst>
            <pc:docMk/>
            <pc:sldMk cId="2945883038" sldId="37360"/>
            <ac:spMk id="10" creationId="{7A2A7EC3-852A-5A16-F0B5-3531D0D66745}"/>
          </ac:spMkLst>
        </pc:spChg>
      </pc:sldChg>
      <pc:sldChg chg="modSp add mod">
        <pc:chgData name="Anuj Kumar" userId="fbbf561fc1d5fd09" providerId="LiveId" clId="{54AB61B8-787A-4815-B58D-B4524A0CAB62}" dt="2023-04-28T07:03:59.237" v="150" actId="20577"/>
        <pc:sldMkLst>
          <pc:docMk/>
          <pc:sldMk cId="2519237942" sldId="37363"/>
        </pc:sldMkLst>
        <pc:spChg chg="mod">
          <ac:chgData name="Anuj Kumar" userId="fbbf561fc1d5fd09" providerId="LiveId" clId="{54AB61B8-787A-4815-B58D-B4524A0CAB62}" dt="2023-04-28T07:03:59.237" v="150" actId="20577"/>
          <ac:spMkLst>
            <pc:docMk/>
            <pc:sldMk cId="2519237942" sldId="37363"/>
            <ac:spMk id="10" creationId="{7A2A7EC3-852A-5A16-F0B5-3531D0D66745}"/>
          </ac:spMkLst>
        </pc:spChg>
      </pc:sldChg>
      <pc:sldChg chg="modSp add mod">
        <pc:chgData name="Anuj Kumar" userId="fbbf561fc1d5fd09" providerId="LiveId" clId="{54AB61B8-787A-4815-B58D-B4524A0CAB62}" dt="2023-04-28T07:04:03.619" v="152" actId="20577"/>
        <pc:sldMkLst>
          <pc:docMk/>
          <pc:sldMk cId="83178994" sldId="37364"/>
        </pc:sldMkLst>
        <pc:spChg chg="mod">
          <ac:chgData name="Anuj Kumar" userId="fbbf561fc1d5fd09" providerId="LiveId" clId="{54AB61B8-787A-4815-B58D-B4524A0CAB62}" dt="2023-04-28T07:04:03.619" v="152" actId="20577"/>
          <ac:spMkLst>
            <pc:docMk/>
            <pc:sldMk cId="83178994" sldId="37364"/>
            <ac:spMk id="10" creationId="{7A2A7EC3-852A-5A16-F0B5-3531D0D66745}"/>
          </ac:spMkLst>
        </pc:spChg>
      </pc:sldChg>
      <pc:sldChg chg="modSp add mod">
        <pc:chgData name="Anuj Kumar" userId="fbbf561fc1d5fd09" providerId="LiveId" clId="{54AB61B8-787A-4815-B58D-B4524A0CAB62}" dt="2023-04-28T07:01:00.878" v="115" actId="20577"/>
        <pc:sldMkLst>
          <pc:docMk/>
          <pc:sldMk cId="30779192" sldId="37365"/>
        </pc:sldMkLst>
        <pc:spChg chg="mod">
          <ac:chgData name="Anuj Kumar" userId="fbbf561fc1d5fd09" providerId="LiveId" clId="{54AB61B8-787A-4815-B58D-B4524A0CAB62}" dt="2023-04-28T07:01:00.878" v="115" actId="20577"/>
          <ac:spMkLst>
            <pc:docMk/>
            <pc:sldMk cId="30779192" sldId="37365"/>
            <ac:spMk id="10" creationId="{7A2A7EC3-852A-5A16-F0B5-3531D0D66745}"/>
          </ac:spMkLst>
        </pc:spChg>
      </pc:sldChg>
      <pc:sldChg chg="add del">
        <pc:chgData name="Anuj Kumar" userId="fbbf561fc1d5fd09" providerId="LiveId" clId="{54AB61B8-787A-4815-B58D-B4524A0CAB62}" dt="2023-04-28T07:00:28.482" v="106" actId="2696"/>
        <pc:sldMkLst>
          <pc:docMk/>
          <pc:sldMk cId="155608392" sldId="37365"/>
        </pc:sldMkLst>
      </pc:sldChg>
      <pc:sldChg chg="add del">
        <pc:chgData name="Anuj Kumar" userId="fbbf561fc1d5fd09" providerId="LiveId" clId="{54AB61B8-787A-4815-B58D-B4524A0CAB62}" dt="2023-04-28T07:00:28.482" v="106" actId="2696"/>
        <pc:sldMkLst>
          <pc:docMk/>
          <pc:sldMk cId="2824090272" sldId="37366"/>
        </pc:sldMkLst>
      </pc:sldChg>
      <pc:sldChg chg="modSp add mod">
        <pc:chgData name="Anuj Kumar" userId="fbbf561fc1d5fd09" providerId="LiveId" clId="{54AB61B8-787A-4815-B58D-B4524A0CAB62}" dt="2023-04-28T07:01:05.205" v="117" actId="20577"/>
        <pc:sldMkLst>
          <pc:docMk/>
          <pc:sldMk cId="3860104484" sldId="37366"/>
        </pc:sldMkLst>
        <pc:spChg chg="mod">
          <ac:chgData name="Anuj Kumar" userId="fbbf561fc1d5fd09" providerId="LiveId" clId="{54AB61B8-787A-4815-B58D-B4524A0CAB62}" dt="2023-04-28T07:01:05.205" v="117" actId="20577"/>
          <ac:spMkLst>
            <pc:docMk/>
            <pc:sldMk cId="3860104484" sldId="37366"/>
            <ac:spMk id="10" creationId="{7A2A7EC3-852A-5A16-F0B5-3531D0D66745}"/>
          </ac:spMkLst>
        </pc:spChg>
      </pc:sldChg>
      <pc:sldChg chg="modSp add mod">
        <pc:chgData name="Anuj Kumar" userId="fbbf561fc1d5fd09" providerId="LiveId" clId="{54AB61B8-787A-4815-B58D-B4524A0CAB62}" dt="2023-04-28T07:01:09.731" v="119" actId="20577"/>
        <pc:sldMkLst>
          <pc:docMk/>
          <pc:sldMk cId="3419566099" sldId="37369"/>
        </pc:sldMkLst>
        <pc:spChg chg="mod">
          <ac:chgData name="Anuj Kumar" userId="fbbf561fc1d5fd09" providerId="LiveId" clId="{54AB61B8-787A-4815-B58D-B4524A0CAB62}" dt="2023-04-28T07:01:09.731" v="119" actId="20577"/>
          <ac:spMkLst>
            <pc:docMk/>
            <pc:sldMk cId="3419566099" sldId="37369"/>
            <ac:spMk id="10" creationId="{7A2A7EC3-852A-5A16-F0B5-3531D0D66745}"/>
          </ac:spMkLst>
        </pc:spChg>
      </pc:sldChg>
      <pc:sldChg chg="add del">
        <pc:chgData name="Anuj Kumar" userId="fbbf561fc1d5fd09" providerId="LiveId" clId="{54AB61B8-787A-4815-B58D-B4524A0CAB62}" dt="2023-04-28T07:00:28.482" v="106" actId="2696"/>
        <pc:sldMkLst>
          <pc:docMk/>
          <pc:sldMk cId="3899904070" sldId="37369"/>
        </pc:sldMkLst>
      </pc:sldChg>
      <pc:sldChg chg="modSp add mod ord">
        <pc:chgData name="Anuj Kumar" userId="fbbf561fc1d5fd09" providerId="LiveId" clId="{54AB61B8-787A-4815-B58D-B4524A0CAB62}" dt="2023-04-28T07:01:26.842" v="123"/>
        <pc:sldMkLst>
          <pc:docMk/>
          <pc:sldMk cId="325212524" sldId="37373"/>
        </pc:sldMkLst>
        <pc:spChg chg="mod">
          <ac:chgData name="Anuj Kumar" userId="fbbf561fc1d5fd09" providerId="LiveId" clId="{54AB61B8-787A-4815-B58D-B4524A0CAB62}" dt="2023-04-28T07:01:22.856" v="121" actId="20577"/>
          <ac:spMkLst>
            <pc:docMk/>
            <pc:sldMk cId="325212524" sldId="37373"/>
            <ac:spMk id="10" creationId="{7A2A7EC3-852A-5A16-F0B5-3531D0D66745}"/>
          </ac:spMkLst>
        </pc:spChg>
      </pc:sldChg>
      <pc:sldChg chg="add del">
        <pc:chgData name="Anuj Kumar" userId="fbbf561fc1d5fd09" providerId="LiveId" clId="{54AB61B8-787A-4815-B58D-B4524A0CAB62}" dt="2023-04-28T07:00:28.482" v="106" actId="2696"/>
        <pc:sldMkLst>
          <pc:docMk/>
          <pc:sldMk cId="3941153353" sldId="37373"/>
        </pc:sldMkLst>
      </pc:sldChg>
      <pc:sldChg chg="modSp add mod">
        <pc:chgData name="Anuj Kumar" userId="fbbf561fc1d5fd09" providerId="LiveId" clId="{54AB61B8-787A-4815-B58D-B4524A0CAB62}" dt="2023-04-28T06:59:25.701" v="90" actId="20577"/>
        <pc:sldMkLst>
          <pc:docMk/>
          <pc:sldMk cId="1071947781" sldId="37375"/>
        </pc:sldMkLst>
        <pc:spChg chg="mod">
          <ac:chgData name="Anuj Kumar" userId="fbbf561fc1d5fd09" providerId="LiveId" clId="{54AB61B8-787A-4815-B58D-B4524A0CAB62}" dt="2023-04-28T06:59:25.701" v="90" actId="20577"/>
          <ac:spMkLst>
            <pc:docMk/>
            <pc:sldMk cId="1071947781" sldId="37375"/>
            <ac:spMk id="10" creationId="{7A2A7EC3-852A-5A16-F0B5-3531D0D66745}"/>
          </ac:spMkLst>
        </pc:spChg>
      </pc:sldChg>
      <pc:sldChg chg="add del">
        <pc:chgData name="Anuj Kumar" userId="fbbf561fc1d5fd09" providerId="LiveId" clId="{54AB61B8-787A-4815-B58D-B4524A0CAB62}" dt="2023-04-28T06:59:06.822" v="87" actId="2696"/>
        <pc:sldMkLst>
          <pc:docMk/>
          <pc:sldMk cId="3350745591" sldId="37375"/>
        </pc:sldMkLst>
      </pc:sldChg>
      <pc:sldChg chg="modSp add mod">
        <pc:chgData name="Anuj Kumar" userId="fbbf561fc1d5fd09" providerId="LiveId" clId="{54AB61B8-787A-4815-B58D-B4524A0CAB62}" dt="2023-04-28T06:59:42.617" v="95" actId="20577"/>
        <pc:sldMkLst>
          <pc:docMk/>
          <pc:sldMk cId="255951864" sldId="37376"/>
        </pc:sldMkLst>
        <pc:spChg chg="mod">
          <ac:chgData name="Anuj Kumar" userId="fbbf561fc1d5fd09" providerId="LiveId" clId="{54AB61B8-787A-4815-B58D-B4524A0CAB62}" dt="2023-04-28T06:59:42.617" v="95" actId="20577"/>
          <ac:spMkLst>
            <pc:docMk/>
            <pc:sldMk cId="255951864" sldId="37376"/>
            <ac:spMk id="10" creationId="{7A2A7EC3-852A-5A16-F0B5-3531D0D66745}"/>
          </ac:spMkLst>
        </pc:spChg>
      </pc:sldChg>
      <pc:sldChg chg="add del">
        <pc:chgData name="Anuj Kumar" userId="fbbf561fc1d5fd09" providerId="LiveId" clId="{54AB61B8-787A-4815-B58D-B4524A0CAB62}" dt="2023-04-28T06:59:29.165" v="91" actId="2696"/>
        <pc:sldMkLst>
          <pc:docMk/>
          <pc:sldMk cId="1334945241" sldId="37376"/>
        </pc:sldMkLst>
      </pc:sldChg>
      <pc:sldChg chg="add del">
        <pc:chgData name="Anuj Kumar" userId="fbbf561fc1d5fd09" providerId="LiveId" clId="{54AB61B8-787A-4815-B58D-B4524A0CAB62}" dt="2023-04-28T06:59:06.822" v="87" actId="2696"/>
        <pc:sldMkLst>
          <pc:docMk/>
          <pc:sldMk cId="3958431603" sldId="37376"/>
        </pc:sldMkLst>
      </pc:sldChg>
      <pc:sldChg chg="add del">
        <pc:chgData name="Anuj Kumar" userId="fbbf561fc1d5fd09" providerId="LiveId" clId="{54AB61B8-787A-4815-B58D-B4524A0CAB62}" dt="2023-04-28T06:59:29.165" v="91" actId="2696"/>
        <pc:sldMkLst>
          <pc:docMk/>
          <pc:sldMk cId="36858280" sldId="37378"/>
        </pc:sldMkLst>
      </pc:sldChg>
      <pc:sldChg chg="add del">
        <pc:chgData name="Anuj Kumar" userId="fbbf561fc1d5fd09" providerId="LiveId" clId="{54AB61B8-787A-4815-B58D-B4524A0CAB62}" dt="2023-04-28T06:59:06.822" v="87" actId="2696"/>
        <pc:sldMkLst>
          <pc:docMk/>
          <pc:sldMk cId="1798676197" sldId="37378"/>
        </pc:sldMkLst>
      </pc:sldChg>
      <pc:sldChg chg="add del">
        <pc:chgData name="Anuj Kumar" userId="fbbf561fc1d5fd09" providerId="LiveId" clId="{54AB61B8-787A-4815-B58D-B4524A0CAB62}" dt="2023-04-28T06:59:45.363" v="96" actId="2696"/>
        <pc:sldMkLst>
          <pc:docMk/>
          <pc:sldMk cId="2829130659" sldId="37378"/>
        </pc:sldMkLst>
      </pc:sldChg>
      <pc:sldChg chg="modSp add mod">
        <pc:chgData name="Anuj Kumar" userId="fbbf561fc1d5fd09" providerId="LiveId" clId="{54AB61B8-787A-4815-B58D-B4524A0CAB62}" dt="2023-04-28T06:59:56.721" v="100" actId="20577"/>
        <pc:sldMkLst>
          <pc:docMk/>
          <pc:sldMk cId="3761394839" sldId="37378"/>
        </pc:sldMkLst>
        <pc:spChg chg="mod">
          <ac:chgData name="Anuj Kumar" userId="fbbf561fc1d5fd09" providerId="LiveId" clId="{54AB61B8-787A-4815-B58D-B4524A0CAB62}" dt="2023-04-28T06:59:56.721" v="100" actId="20577"/>
          <ac:spMkLst>
            <pc:docMk/>
            <pc:sldMk cId="3761394839" sldId="37378"/>
            <ac:spMk id="10" creationId="{7A2A7EC3-852A-5A16-F0B5-3531D0D66745}"/>
          </ac:spMkLst>
        </pc:spChg>
      </pc:sldChg>
      <pc:sldChg chg="modSp add mod">
        <pc:chgData name="Anuj Kumar" userId="fbbf561fc1d5fd09" providerId="LiveId" clId="{54AB61B8-787A-4815-B58D-B4524A0CAB62}" dt="2023-04-28T07:00:10.269" v="105" actId="20577"/>
        <pc:sldMkLst>
          <pc:docMk/>
          <pc:sldMk cId="128606869" sldId="37381"/>
        </pc:sldMkLst>
        <pc:spChg chg="mod">
          <ac:chgData name="Anuj Kumar" userId="fbbf561fc1d5fd09" providerId="LiveId" clId="{54AB61B8-787A-4815-B58D-B4524A0CAB62}" dt="2023-04-28T07:00:10.269" v="105" actId="20577"/>
          <ac:spMkLst>
            <pc:docMk/>
            <pc:sldMk cId="128606869" sldId="37381"/>
            <ac:spMk id="10" creationId="{7A2A7EC3-852A-5A16-F0B5-3531D0D66745}"/>
          </ac:spMkLst>
        </pc:spChg>
      </pc:sldChg>
      <pc:sldChg chg="add del">
        <pc:chgData name="Anuj Kumar" userId="fbbf561fc1d5fd09" providerId="LiveId" clId="{54AB61B8-787A-4815-B58D-B4524A0CAB62}" dt="2023-04-28T06:59:45.363" v="96" actId="2696"/>
        <pc:sldMkLst>
          <pc:docMk/>
          <pc:sldMk cId="1108197403" sldId="37381"/>
        </pc:sldMkLst>
      </pc:sldChg>
      <pc:sldChg chg="add del">
        <pc:chgData name="Anuj Kumar" userId="fbbf561fc1d5fd09" providerId="LiveId" clId="{54AB61B8-787A-4815-B58D-B4524A0CAB62}" dt="2023-04-28T06:59:59.814" v="101" actId="2696"/>
        <pc:sldMkLst>
          <pc:docMk/>
          <pc:sldMk cId="2554823297" sldId="37381"/>
        </pc:sldMkLst>
      </pc:sldChg>
      <pc:sldChg chg="add del">
        <pc:chgData name="Anuj Kumar" userId="fbbf561fc1d5fd09" providerId="LiveId" clId="{54AB61B8-787A-4815-B58D-B4524A0CAB62}" dt="2023-04-28T06:59:29.165" v="91" actId="2696"/>
        <pc:sldMkLst>
          <pc:docMk/>
          <pc:sldMk cId="3115990906" sldId="37381"/>
        </pc:sldMkLst>
      </pc:sldChg>
      <pc:sldChg chg="add del">
        <pc:chgData name="Anuj Kumar" userId="fbbf561fc1d5fd09" providerId="LiveId" clId="{54AB61B8-787A-4815-B58D-B4524A0CAB62}" dt="2023-04-28T06:59:06.822" v="87" actId="2696"/>
        <pc:sldMkLst>
          <pc:docMk/>
          <pc:sldMk cId="3154810758" sldId="37381"/>
        </pc:sldMkLst>
      </pc:sldChg>
      <pc:sldChg chg="add del">
        <pc:chgData name="Anuj Kumar" userId="fbbf561fc1d5fd09" providerId="LiveId" clId="{54AB61B8-787A-4815-B58D-B4524A0CAB62}" dt="2023-04-28T06:57:20.687" v="68" actId="2696"/>
        <pc:sldMkLst>
          <pc:docMk/>
          <pc:sldMk cId="129058861" sldId="37384"/>
        </pc:sldMkLst>
      </pc:sldChg>
      <pc:sldChg chg="modSp add mod">
        <pc:chgData name="Anuj Kumar" userId="fbbf561fc1d5fd09" providerId="LiveId" clId="{54AB61B8-787A-4815-B58D-B4524A0CAB62}" dt="2023-04-28T06:57:34.054" v="72" actId="20577"/>
        <pc:sldMkLst>
          <pc:docMk/>
          <pc:sldMk cId="1215306002" sldId="37384"/>
        </pc:sldMkLst>
        <pc:spChg chg="mod">
          <ac:chgData name="Anuj Kumar" userId="fbbf561fc1d5fd09" providerId="LiveId" clId="{54AB61B8-787A-4815-B58D-B4524A0CAB62}" dt="2023-04-28T06:57:34.054" v="72" actId="20577"/>
          <ac:spMkLst>
            <pc:docMk/>
            <pc:sldMk cId="1215306002" sldId="37384"/>
            <ac:spMk id="10" creationId="{7A2A7EC3-852A-5A16-F0B5-3531D0D66745}"/>
          </ac:spMkLst>
        </pc:spChg>
      </pc:sldChg>
      <pc:sldChg chg="add del">
        <pc:chgData name="Anuj Kumar" userId="fbbf561fc1d5fd09" providerId="LiveId" clId="{54AB61B8-787A-4815-B58D-B4524A0CAB62}" dt="2023-04-28T06:57:20.687" v="68" actId="2696"/>
        <pc:sldMkLst>
          <pc:docMk/>
          <pc:sldMk cId="942561312" sldId="37385"/>
        </pc:sldMkLst>
      </pc:sldChg>
      <pc:sldChg chg="modSp add mod">
        <pc:chgData name="Anuj Kumar" userId="fbbf561fc1d5fd09" providerId="LiveId" clId="{54AB61B8-787A-4815-B58D-B4524A0CAB62}" dt="2023-04-28T06:58:27.591" v="79" actId="6549"/>
        <pc:sldMkLst>
          <pc:docMk/>
          <pc:sldMk cId="2166110894" sldId="37385"/>
        </pc:sldMkLst>
        <pc:spChg chg="mod">
          <ac:chgData name="Anuj Kumar" userId="fbbf561fc1d5fd09" providerId="LiveId" clId="{54AB61B8-787A-4815-B58D-B4524A0CAB62}" dt="2023-04-28T06:58:27.591" v="79" actId="6549"/>
          <ac:spMkLst>
            <pc:docMk/>
            <pc:sldMk cId="2166110894" sldId="37385"/>
            <ac:spMk id="10" creationId="{7A2A7EC3-852A-5A16-F0B5-3531D0D66745}"/>
          </ac:spMkLst>
        </pc:spChg>
      </pc:sldChg>
      <pc:sldChg chg="add del">
        <pc:chgData name="Anuj Kumar" userId="fbbf561fc1d5fd09" providerId="LiveId" clId="{54AB61B8-787A-4815-B58D-B4524A0CAB62}" dt="2023-04-28T06:57:36.899" v="73" actId="2696"/>
        <pc:sldMkLst>
          <pc:docMk/>
          <pc:sldMk cId="3301604256" sldId="37385"/>
        </pc:sldMkLst>
      </pc:sldChg>
      <pc:sldChg chg="add del">
        <pc:chgData name="Anuj Kumar" userId="fbbf561fc1d5fd09" providerId="LiveId" clId="{54AB61B8-787A-4815-B58D-B4524A0CAB62}" dt="2023-04-28T06:57:36.899" v="73" actId="2696"/>
        <pc:sldMkLst>
          <pc:docMk/>
          <pc:sldMk cId="1226976171" sldId="37386"/>
        </pc:sldMkLst>
      </pc:sldChg>
      <pc:sldChg chg="modSp add mod">
        <pc:chgData name="Anuj Kumar" userId="fbbf561fc1d5fd09" providerId="LiveId" clId="{54AB61B8-787A-4815-B58D-B4524A0CAB62}" dt="2023-04-28T06:58:38.963" v="86" actId="6549"/>
        <pc:sldMkLst>
          <pc:docMk/>
          <pc:sldMk cId="1260808660" sldId="37386"/>
        </pc:sldMkLst>
        <pc:spChg chg="mod">
          <ac:chgData name="Anuj Kumar" userId="fbbf561fc1d5fd09" providerId="LiveId" clId="{54AB61B8-787A-4815-B58D-B4524A0CAB62}" dt="2023-04-28T06:58:38.963" v="86" actId="6549"/>
          <ac:spMkLst>
            <pc:docMk/>
            <pc:sldMk cId="1260808660" sldId="37386"/>
            <ac:spMk id="10" creationId="{7A2A7EC3-852A-5A16-F0B5-3531D0D66745}"/>
          </ac:spMkLst>
        </pc:spChg>
      </pc:sldChg>
      <pc:sldChg chg="add del">
        <pc:chgData name="Anuj Kumar" userId="fbbf561fc1d5fd09" providerId="LiveId" clId="{54AB61B8-787A-4815-B58D-B4524A0CAB62}" dt="2023-04-28T06:58:30.168" v="80" actId="2696"/>
        <pc:sldMkLst>
          <pc:docMk/>
          <pc:sldMk cId="1494173953" sldId="37386"/>
        </pc:sldMkLst>
      </pc:sldChg>
      <pc:sldChg chg="add del">
        <pc:chgData name="Anuj Kumar" userId="fbbf561fc1d5fd09" providerId="LiveId" clId="{54AB61B8-787A-4815-B58D-B4524A0CAB62}" dt="2023-04-28T06:57:20.687" v="68" actId="2696"/>
        <pc:sldMkLst>
          <pc:docMk/>
          <pc:sldMk cId="2160040275" sldId="37386"/>
        </pc:sldMkLst>
      </pc:sldChg>
      <pc:sldChg chg="add del">
        <pc:chgData name="Anuj Kumar" userId="fbbf561fc1d5fd09" providerId="LiveId" clId="{54AB61B8-787A-4815-B58D-B4524A0CAB62}" dt="2023-04-28T06:55:22.815" v="24" actId="2696"/>
        <pc:sldMkLst>
          <pc:docMk/>
          <pc:sldMk cId="411737863" sldId="37387"/>
        </pc:sldMkLst>
      </pc:sldChg>
      <pc:sldChg chg="modSp add mod">
        <pc:chgData name="Anuj Kumar" userId="fbbf561fc1d5fd09" providerId="LiveId" clId="{54AB61B8-787A-4815-B58D-B4524A0CAB62}" dt="2023-04-28T06:55:45.960" v="28" actId="6549"/>
        <pc:sldMkLst>
          <pc:docMk/>
          <pc:sldMk cId="2304783203" sldId="37387"/>
        </pc:sldMkLst>
        <pc:spChg chg="mod">
          <ac:chgData name="Anuj Kumar" userId="fbbf561fc1d5fd09" providerId="LiveId" clId="{54AB61B8-787A-4815-B58D-B4524A0CAB62}" dt="2023-04-28T06:55:45.960" v="28" actId="6549"/>
          <ac:spMkLst>
            <pc:docMk/>
            <pc:sldMk cId="2304783203" sldId="37387"/>
            <ac:spMk id="10" creationId="{7A2A7EC3-852A-5A16-F0B5-3531D0D66745}"/>
          </ac:spMkLst>
        </pc:spChg>
      </pc:sldChg>
      <pc:sldChg chg="add del">
        <pc:chgData name="Anuj Kumar" userId="fbbf561fc1d5fd09" providerId="LiveId" clId="{54AB61B8-787A-4815-B58D-B4524A0CAB62}" dt="2023-04-28T06:55:22.815" v="24" actId="2696"/>
        <pc:sldMkLst>
          <pc:docMk/>
          <pc:sldMk cId="216006861" sldId="37388"/>
        </pc:sldMkLst>
      </pc:sldChg>
      <pc:sldChg chg="modSp add mod">
        <pc:chgData name="Anuj Kumar" userId="fbbf561fc1d5fd09" providerId="LiveId" clId="{54AB61B8-787A-4815-B58D-B4524A0CAB62}" dt="2023-04-28T06:55:51.730" v="31" actId="20577"/>
        <pc:sldMkLst>
          <pc:docMk/>
          <pc:sldMk cId="1142756535" sldId="37388"/>
        </pc:sldMkLst>
        <pc:spChg chg="mod">
          <ac:chgData name="Anuj Kumar" userId="fbbf561fc1d5fd09" providerId="LiveId" clId="{54AB61B8-787A-4815-B58D-B4524A0CAB62}" dt="2023-04-28T06:55:51.730" v="31" actId="20577"/>
          <ac:spMkLst>
            <pc:docMk/>
            <pc:sldMk cId="1142756535" sldId="37388"/>
            <ac:spMk id="10" creationId="{7A2A7EC3-852A-5A16-F0B5-3531D0D66745}"/>
          </ac:spMkLst>
        </pc:spChg>
      </pc:sldChg>
      <pc:sldChg chg="modSp add mod">
        <pc:chgData name="Anuj Kumar" userId="fbbf561fc1d5fd09" providerId="LiveId" clId="{54AB61B8-787A-4815-B58D-B4524A0CAB62}" dt="2023-04-28T06:55:59.666" v="32" actId="20577"/>
        <pc:sldMkLst>
          <pc:docMk/>
          <pc:sldMk cId="897087989" sldId="37390"/>
        </pc:sldMkLst>
        <pc:spChg chg="mod">
          <ac:chgData name="Anuj Kumar" userId="fbbf561fc1d5fd09" providerId="LiveId" clId="{54AB61B8-787A-4815-B58D-B4524A0CAB62}" dt="2023-04-28T06:55:59.666" v="32" actId="20577"/>
          <ac:spMkLst>
            <pc:docMk/>
            <pc:sldMk cId="897087989" sldId="37390"/>
            <ac:spMk id="10" creationId="{7A2A7EC3-852A-5A16-F0B5-3531D0D66745}"/>
          </ac:spMkLst>
        </pc:spChg>
      </pc:sldChg>
      <pc:sldChg chg="add del">
        <pc:chgData name="Anuj Kumar" userId="fbbf561fc1d5fd09" providerId="LiveId" clId="{54AB61B8-787A-4815-B58D-B4524A0CAB62}" dt="2023-04-28T06:55:22.815" v="24" actId="2696"/>
        <pc:sldMkLst>
          <pc:docMk/>
          <pc:sldMk cId="1158415237" sldId="37390"/>
        </pc:sldMkLst>
      </pc:sldChg>
      <pc:sldChg chg="modSp add mod">
        <pc:chgData name="Anuj Kumar" userId="fbbf561fc1d5fd09" providerId="LiveId" clId="{54AB61B8-787A-4815-B58D-B4524A0CAB62}" dt="2023-04-28T06:56:04.983" v="35" actId="20577"/>
        <pc:sldMkLst>
          <pc:docMk/>
          <pc:sldMk cId="2977207507" sldId="37393"/>
        </pc:sldMkLst>
        <pc:spChg chg="mod">
          <ac:chgData name="Anuj Kumar" userId="fbbf561fc1d5fd09" providerId="LiveId" clId="{54AB61B8-787A-4815-B58D-B4524A0CAB62}" dt="2023-04-28T06:56:04.983" v="35" actId="20577"/>
          <ac:spMkLst>
            <pc:docMk/>
            <pc:sldMk cId="2977207507" sldId="37393"/>
            <ac:spMk id="10" creationId="{7A2A7EC3-852A-5A16-F0B5-3531D0D66745}"/>
          </ac:spMkLst>
        </pc:spChg>
      </pc:sldChg>
      <pc:sldChg chg="add del">
        <pc:chgData name="Anuj Kumar" userId="fbbf561fc1d5fd09" providerId="LiveId" clId="{54AB61B8-787A-4815-B58D-B4524A0CAB62}" dt="2023-04-28T06:55:22.815" v="24" actId="2696"/>
        <pc:sldMkLst>
          <pc:docMk/>
          <pc:sldMk cId="4043739435" sldId="37393"/>
        </pc:sldMkLst>
      </pc:sldChg>
      <pc:sldChg chg="modSp add mod">
        <pc:chgData name="Anuj Kumar" userId="fbbf561fc1d5fd09" providerId="LiveId" clId="{54AB61B8-787A-4815-B58D-B4524A0CAB62}" dt="2023-04-28T06:56:11.727" v="41" actId="20577"/>
        <pc:sldMkLst>
          <pc:docMk/>
          <pc:sldMk cId="2943105004" sldId="37398"/>
        </pc:sldMkLst>
        <pc:spChg chg="mod">
          <ac:chgData name="Anuj Kumar" userId="fbbf561fc1d5fd09" providerId="LiveId" clId="{54AB61B8-787A-4815-B58D-B4524A0CAB62}" dt="2023-04-28T06:56:11.727" v="41" actId="20577"/>
          <ac:spMkLst>
            <pc:docMk/>
            <pc:sldMk cId="2943105004" sldId="37398"/>
            <ac:spMk id="10" creationId="{7A2A7EC3-852A-5A16-F0B5-3531D0D66745}"/>
          </ac:spMkLst>
        </pc:spChg>
      </pc:sldChg>
      <pc:sldChg chg="add del">
        <pc:chgData name="Anuj Kumar" userId="fbbf561fc1d5fd09" providerId="LiveId" clId="{54AB61B8-787A-4815-B58D-B4524A0CAB62}" dt="2023-04-28T06:55:22.815" v="24" actId="2696"/>
        <pc:sldMkLst>
          <pc:docMk/>
          <pc:sldMk cId="3416703048" sldId="37398"/>
        </pc:sldMkLst>
      </pc:sldChg>
      <pc:sldChg chg="add del">
        <pc:chgData name="Anuj Kumar" userId="fbbf561fc1d5fd09" providerId="LiveId" clId="{54AB61B8-787A-4815-B58D-B4524A0CAB62}" dt="2023-04-28T06:55:22.815" v="24" actId="2696"/>
        <pc:sldMkLst>
          <pc:docMk/>
          <pc:sldMk cId="2636321169" sldId="37399"/>
        </pc:sldMkLst>
      </pc:sldChg>
      <pc:sldChg chg="modSp add mod">
        <pc:chgData name="Anuj Kumar" userId="fbbf561fc1d5fd09" providerId="LiveId" clId="{54AB61B8-787A-4815-B58D-B4524A0CAB62}" dt="2023-04-28T06:56:15.738" v="46" actId="6549"/>
        <pc:sldMkLst>
          <pc:docMk/>
          <pc:sldMk cId="3463907181" sldId="37399"/>
        </pc:sldMkLst>
        <pc:spChg chg="mod">
          <ac:chgData name="Anuj Kumar" userId="fbbf561fc1d5fd09" providerId="LiveId" clId="{54AB61B8-787A-4815-B58D-B4524A0CAB62}" dt="2023-04-28T06:56:15.738" v="46" actId="6549"/>
          <ac:spMkLst>
            <pc:docMk/>
            <pc:sldMk cId="3463907181" sldId="37399"/>
            <ac:spMk id="10" creationId="{7A2A7EC3-852A-5A16-F0B5-3531D0D66745}"/>
          </ac:spMkLst>
        </pc:spChg>
      </pc:sldChg>
      <pc:sldChg chg="add del">
        <pc:chgData name="Anuj Kumar" userId="fbbf561fc1d5fd09" providerId="LiveId" clId="{54AB61B8-787A-4815-B58D-B4524A0CAB62}" dt="2023-04-28T06:55:22.815" v="24" actId="2696"/>
        <pc:sldMkLst>
          <pc:docMk/>
          <pc:sldMk cId="46325628" sldId="37400"/>
        </pc:sldMkLst>
      </pc:sldChg>
      <pc:sldChg chg="modSp add mod">
        <pc:chgData name="Anuj Kumar" userId="fbbf561fc1d5fd09" providerId="LiveId" clId="{54AB61B8-787A-4815-B58D-B4524A0CAB62}" dt="2023-04-28T06:56:22.889" v="51" actId="6549"/>
        <pc:sldMkLst>
          <pc:docMk/>
          <pc:sldMk cId="3864830133" sldId="37400"/>
        </pc:sldMkLst>
        <pc:spChg chg="mod">
          <ac:chgData name="Anuj Kumar" userId="fbbf561fc1d5fd09" providerId="LiveId" clId="{54AB61B8-787A-4815-B58D-B4524A0CAB62}" dt="2023-04-28T06:56:22.889" v="51" actId="6549"/>
          <ac:spMkLst>
            <pc:docMk/>
            <pc:sldMk cId="3864830133" sldId="37400"/>
            <ac:spMk id="10" creationId="{7A2A7EC3-852A-5A16-F0B5-3531D0D66745}"/>
          </ac:spMkLst>
        </pc:spChg>
      </pc:sldChg>
      <pc:sldChg chg="modSp add mod">
        <pc:chgData name="Anuj Kumar" userId="fbbf561fc1d5fd09" providerId="LiveId" clId="{54AB61B8-787A-4815-B58D-B4524A0CAB62}" dt="2023-04-28T06:54:50.489" v="18" actId="6549"/>
        <pc:sldMkLst>
          <pc:docMk/>
          <pc:sldMk cId="2848986513" sldId="37401"/>
        </pc:sldMkLst>
        <pc:spChg chg="mod">
          <ac:chgData name="Anuj Kumar" userId="fbbf561fc1d5fd09" providerId="LiveId" clId="{54AB61B8-787A-4815-B58D-B4524A0CAB62}" dt="2023-04-28T06:54:50.489" v="18" actId="6549"/>
          <ac:spMkLst>
            <pc:docMk/>
            <pc:sldMk cId="2848986513" sldId="37401"/>
            <ac:spMk id="10" creationId="{7A2A7EC3-852A-5A16-F0B5-3531D0D66745}"/>
          </ac:spMkLst>
        </pc:spChg>
      </pc:sldChg>
      <pc:sldChg chg="add del">
        <pc:chgData name="Anuj Kumar" userId="fbbf561fc1d5fd09" providerId="LiveId" clId="{54AB61B8-787A-4815-B58D-B4524A0CAB62}" dt="2023-04-28T06:54:34.345" v="13" actId="2696"/>
        <pc:sldMkLst>
          <pc:docMk/>
          <pc:sldMk cId="4093716722" sldId="37401"/>
        </pc:sldMkLst>
      </pc:sldChg>
      <pc:sldChg chg="add del">
        <pc:chgData name="Anuj Kumar" userId="fbbf561fc1d5fd09" providerId="LiveId" clId="{54AB61B8-787A-4815-B58D-B4524A0CAB62}" dt="2023-04-28T06:54:34.345" v="13" actId="2696"/>
        <pc:sldMkLst>
          <pc:docMk/>
          <pc:sldMk cId="2090185483" sldId="37402"/>
        </pc:sldMkLst>
      </pc:sldChg>
      <pc:sldChg chg="modSp add mod">
        <pc:chgData name="Anuj Kumar" userId="fbbf561fc1d5fd09" providerId="LiveId" clId="{54AB61B8-787A-4815-B58D-B4524A0CAB62}" dt="2023-04-28T06:54:56.290" v="23" actId="20577"/>
        <pc:sldMkLst>
          <pc:docMk/>
          <pc:sldMk cId="2190680004" sldId="37402"/>
        </pc:sldMkLst>
        <pc:spChg chg="mod">
          <ac:chgData name="Anuj Kumar" userId="fbbf561fc1d5fd09" providerId="LiveId" clId="{54AB61B8-787A-4815-B58D-B4524A0CAB62}" dt="2023-04-28T06:54:56.290" v="23" actId="20577"/>
          <ac:spMkLst>
            <pc:docMk/>
            <pc:sldMk cId="2190680004" sldId="37402"/>
            <ac:spMk id="10" creationId="{7A2A7EC3-852A-5A16-F0B5-3531D0D66745}"/>
          </ac:spMkLst>
        </pc:spChg>
      </pc:sldChg>
      <pc:sldChg chg="modSp mod">
        <pc:chgData name="Anuj Kumar" userId="fbbf561fc1d5fd09" providerId="LiveId" clId="{54AB61B8-787A-4815-B58D-B4524A0CAB62}" dt="2023-04-28T06:42:55.778" v="8" actId="20577"/>
        <pc:sldMkLst>
          <pc:docMk/>
          <pc:sldMk cId="312246105" sldId="37430"/>
        </pc:sldMkLst>
        <pc:spChg chg="mod">
          <ac:chgData name="Anuj Kumar" userId="fbbf561fc1d5fd09" providerId="LiveId" clId="{54AB61B8-787A-4815-B58D-B4524A0CAB62}" dt="2023-04-28T06:42:55.778" v="8" actId="20577"/>
          <ac:spMkLst>
            <pc:docMk/>
            <pc:sldMk cId="312246105" sldId="37430"/>
            <ac:spMk id="7" creationId="{00000000-0000-0000-0000-000000000000}"/>
          </ac:spMkLst>
        </pc:spChg>
      </pc:sldChg>
      <pc:sldChg chg="del">
        <pc:chgData name="Anuj Kumar" userId="fbbf561fc1d5fd09" providerId="LiveId" clId="{54AB61B8-787A-4815-B58D-B4524A0CAB62}" dt="2023-04-28T06:43:01.941" v="9" actId="47"/>
        <pc:sldMkLst>
          <pc:docMk/>
          <pc:sldMk cId="1813022756" sldId="38016"/>
        </pc:sldMkLst>
      </pc:sldChg>
      <pc:sldChg chg="del">
        <pc:chgData name="Anuj Kumar" userId="fbbf561fc1d5fd09" providerId="LiveId" clId="{54AB61B8-787A-4815-B58D-B4524A0CAB62}" dt="2023-04-28T06:43:01.941" v="9" actId="47"/>
        <pc:sldMkLst>
          <pc:docMk/>
          <pc:sldMk cId="644724099" sldId="38020"/>
        </pc:sldMkLst>
      </pc:sldChg>
      <pc:sldChg chg="del">
        <pc:chgData name="Anuj Kumar" userId="fbbf561fc1d5fd09" providerId="LiveId" clId="{54AB61B8-787A-4815-B58D-B4524A0CAB62}" dt="2023-04-28T06:43:01.941" v="9" actId="47"/>
        <pc:sldMkLst>
          <pc:docMk/>
          <pc:sldMk cId="780433273" sldId="38021"/>
        </pc:sldMkLst>
      </pc:sldChg>
      <pc:sldChg chg="del">
        <pc:chgData name="Anuj Kumar" userId="fbbf561fc1d5fd09" providerId="LiveId" clId="{54AB61B8-787A-4815-B58D-B4524A0CAB62}" dt="2023-04-28T06:43:01.941" v="9" actId="47"/>
        <pc:sldMkLst>
          <pc:docMk/>
          <pc:sldMk cId="4155439622" sldId="38022"/>
        </pc:sldMkLst>
      </pc:sldChg>
      <pc:sldChg chg="del">
        <pc:chgData name="Anuj Kumar" userId="fbbf561fc1d5fd09" providerId="LiveId" clId="{54AB61B8-787A-4815-B58D-B4524A0CAB62}" dt="2023-04-28T06:43:01.941" v="9" actId="47"/>
        <pc:sldMkLst>
          <pc:docMk/>
          <pc:sldMk cId="943888835" sldId="38023"/>
        </pc:sldMkLst>
      </pc:sldChg>
      <pc:sldChg chg="del">
        <pc:chgData name="Anuj Kumar" userId="fbbf561fc1d5fd09" providerId="LiveId" clId="{54AB61B8-787A-4815-B58D-B4524A0CAB62}" dt="2023-04-28T06:43:01.941" v="9" actId="47"/>
        <pc:sldMkLst>
          <pc:docMk/>
          <pc:sldMk cId="3130201748" sldId="38024"/>
        </pc:sldMkLst>
      </pc:sldChg>
      <pc:sldChg chg="add">
        <pc:chgData name="Anuj Kumar" userId="fbbf561fc1d5fd09" providerId="LiveId" clId="{54AB61B8-787A-4815-B58D-B4524A0CAB62}" dt="2023-04-28T06:54:05.492" v="11"/>
        <pc:sldMkLst>
          <pc:docMk/>
          <pc:sldMk cId="424756774" sldId="38028"/>
        </pc:sldMkLst>
      </pc:sldChg>
      <pc:sldChg chg="modSp add mod">
        <pc:chgData name="Anuj Kumar" userId="fbbf561fc1d5fd09" providerId="LiveId" clId="{54AB61B8-787A-4815-B58D-B4524A0CAB62}" dt="2023-04-28T06:56:08.319" v="38" actId="20577"/>
        <pc:sldMkLst>
          <pc:docMk/>
          <pc:sldMk cId="2048604748" sldId="38029"/>
        </pc:sldMkLst>
        <pc:spChg chg="mod">
          <ac:chgData name="Anuj Kumar" userId="fbbf561fc1d5fd09" providerId="LiveId" clId="{54AB61B8-787A-4815-B58D-B4524A0CAB62}" dt="2023-04-28T06:56:08.319" v="38" actId="20577"/>
          <ac:spMkLst>
            <pc:docMk/>
            <pc:sldMk cId="2048604748" sldId="38029"/>
            <ac:spMk id="10" creationId="{7A2A7EC3-852A-5A16-F0B5-3531D0D66745}"/>
          </ac:spMkLst>
        </pc:spChg>
      </pc:sldChg>
      <pc:sldChg chg="add del">
        <pc:chgData name="Anuj Kumar" userId="fbbf561fc1d5fd09" providerId="LiveId" clId="{54AB61B8-787A-4815-B58D-B4524A0CAB62}" dt="2023-04-28T06:55:22.815" v="24" actId="2696"/>
        <pc:sldMkLst>
          <pc:docMk/>
          <pc:sldMk cId="4261474317" sldId="38029"/>
        </pc:sldMkLst>
      </pc:sldChg>
    </pc:docChg>
  </pc:docChgLst>
  <pc:docChgLst>
    <pc:chgData name="Anuj Kumar" userId="fbbf561fc1d5fd09" providerId="LiveId" clId="{18B9B666-92F2-4A55-B6BE-536E9E8D81FB}"/>
    <pc:docChg chg="undo custSel addSld delSld modSld">
      <pc:chgData name="Anuj Kumar" userId="fbbf561fc1d5fd09" providerId="LiveId" clId="{18B9B666-92F2-4A55-B6BE-536E9E8D81FB}" dt="2023-04-20T12:32:29.107" v="4313" actId="1076"/>
      <pc:docMkLst>
        <pc:docMk/>
      </pc:docMkLst>
      <pc:sldChg chg="add">
        <pc:chgData name="Anuj Kumar" userId="fbbf561fc1d5fd09" providerId="LiveId" clId="{18B9B666-92F2-4A55-B6BE-536E9E8D81FB}" dt="2023-04-19T14:25:29.188" v="4"/>
        <pc:sldMkLst>
          <pc:docMk/>
          <pc:sldMk cId="2881045084" sldId="270"/>
        </pc:sldMkLst>
      </pc:sldChg>
      <pc:sldChg chg="addSp delSp modSp mod">
        <pc:chgData name="Anuj Kumar" userId="fbbf561fc1d5fd09" providerId="LiveId" clId="{18B9B666-92F2-4A55-B6BE-536E9E8D81FB}" dt="2023-04-20T12:32:29.107" v="4313" actId="1076"/>
        <pc:sldMkLst>
          <pc:docMk/>
          <pc:sldMk cId="1862188659" sldId="33269"/>
        </pc:sldMkLst>
        <pc:picChg chg="del">
          <ac:chgData name="Anuj Kumar" userId="fbbf561fc1d5fd09" providerId="LiveId" clId="{18B9B666-92F2-4A55-B6BE-536E9E8D81FB}" dt="2023-04-20T12:32:25.032" v="4310" actId="478"/>
          <ac:picMkLst>
            <pc:docMk/>
            <pc:sldMk cId="1862188659" sldId="33269"/>
            <ac:picMk id="2" creationId="{FB89D3EA-1E5B-9D5A-8A11-6702E777072B}"/>
          </ac:picMkLst>
        </pc:picChg>
        <pc:picChg chg="add mod">
          <ac:chgData name="Anuj Kumar" userId="fbbf561fc1d5fd09" providerId="LiveId" clId="{18B9B666-92F2-4A55-B6BE-536E9E8D81FB}" dt="2023-04-20T12:32:29.107" v="4313" actId="1076"/>
          <ac:picMkLst>
            <pc:docMk/>
            <pc:sldMk cId="1862188659" sldId="33269"/>
            <ac:picMk id="3" creationId="{742DB672-607A-FCA0-A847-C734E6F5928E}"/>
          </ac:picMkLst>
        </pc:picChg>
      </pc:sldChg>
      <pc:sldChg chg="del">
        <pc:chgData name="Anuj Kumar" userId="fbbf561fc1d5fd09" providerId="LiveId" clId="{18B9B666-92F2-4A55-B6BE-536E9E8D81FB}" dt="2023-04-19T14:24:15.923" v="2" actId="47"/>
        <pc:sldMkLst>
          <pc:docMk/>
          <pc:sldMk cId="4125140154" sldId="37267"/>
        </pc:sldMkLst>
      </pc:sldChg>
      <pc:sldChg chg="modSp mod">
        <pc:chgData name="Anuj Kumar" userId="fbbf561fc1d5fd09" providerId="LiveId" clId="{18B9B666-92F2-4A55-B6BE-536E9E8D81FB}" dt="2023-04-20T10:58:32.698" v="338" actId="20577"/>
        <pc:sldMkLst>
          <pc:docMk/>
          <pc:sldMk cId="258794682" sldId="37567"/>
        </pc:sldMkLst>
        <pc:spChg chg="mod">
          <ac:chgData name="Anuj Kumar" userId="fbbf561fc1d5fd09" providerId="LiveId" clId="{18B9B666-92F2-4A55-B6BE-536E9E8D81FB}" dt="2023-04-20T10:58:32.698" v="338" actId="20577"/>
          <ac:spMkLst>
            <pc:docMk/>
            <pc:sldMk cId="258794682" sldId="37567"/>
            <ac:spMk id="10" creationId="{7A2A7EC3-852A-5A16-F0B5-3531D0D66745}"/>
          </ac:spMkLst>
        </pc:spChg>
      </pc:sldChg>
      <pc:sldChg chg="addSp delSp modSp">
        <pc:chgData name="Anuj Kumar" userId="fbbf561fc1d5fd09" providerId="LiveId" clId="{18B9B666-92F2-4A55-B6BE-536E9E8D81FB}" dt="2023-04-20T10:58:51.638" v="342" actId="1076"/>
        <pc:sldMkLst>
          <pc:docMk/>
          <pc:sldMk cId="2984440622" sldId="37568"/>
        </pc:sldMkLst>
        <pc:picChg chg="add mod">
          <ac:chgData name="Anuj Kumar" userId="fbbf561fc1d5fd09" providerId="LiveId" clId="{18B9B666-92F2-4A55-B6BE-536E9E8D81FB}" dt="2023-04-20T10:58:51.638" v="342" actId="1076"/>
          <ac:picMkLst>
            <pc:docMk/>
            <pc:sldMk cId="2984440622" sldId="37568"/>
            <ac:picMk id="1026" creationId="{801EAC13-6EE5-1AD3-74A2-FDE1B786A92B}"/>
          </ac:picMkLst>
        </pc:picChg>
        <pc:picChg chg="del">
          <ac:chgData name="Anuj Kumar" userId="fbbf561fc1d5fd09" providerId="LiveId" clId="{18B9B666-92F2-4A55-B6BE-536E9E8D81FB}" dt="2023-04-20T10:58:47.491" v="339" actId="478"/>
          <ac:picMkLst>
            <pc:docMk/>
            <pc:sldMk cId="2984440622" sldId="37568"/>
            <ac:picMk id="7170" creationId="{57B2A5DE-B50B-8002-01A9-42BB636BBDD1}"/>
          </ac:picMkLst>
        </pc:picChg>
      </pc:sldChg>
      <pc:sldChg chg="modSp mod">
        <pc:chgData name="Anuj Kumar" userId="fbbf561fc1d5fd09" providerId="LiveId" clId="{18B9B666-92F2-4A55-B6BE-536E9E8D81FB}" dt="2023-04-20T12:19:35.487" v="3237" actId="21"/>
        <pc:sldMkLst>
          <pc:docMk/>
          <pc:sldMk cId="2979475229" sldId="37569"/>
        </pc:sldMkLst>
        <pc:spChg chg="mod">
          <ac:chgData name="Anuj Kumar" userId="fbbf561fc1d5fd09" providerId="LiveId" clId="{18B9B666-92F2-4A55-B6BE-536E9E8D81FB}" dt="2023-04-20T12:19:35.487" v="3237" actId="21"/>
          <ac:spMkLst>
            <pc:docMk/>
            <pc:sldMk cId="2979475229" sldId="37569"/>
            <ac:spMk id="7" creationId="{00000000-0000-0000-0000-000000000000}"/>
          </ac:spMkLst>
        </pc:spChg>
      </pc:sldChg>
      <pc:sldChg chg="modSp mod">
        <pc:chgData name="Anuj Kumar" userId="fbbf561fc1d5fd09" providerId="LiveId" clId="{18B9B666-92F2-4A55-B6BE-536E9E8D81FB}" dt="2023-04-20T11:00:43.622" v="797" actId="20577"/>
        <pc:sldMkLst>
          <pc:docMk/>
          <pc:sldMk cId="2425010638" sldId="37570"/>
        </pc:sldMkLst>
        <pc:spChg chg="mod">
          <ac:chgData name="Anuj Kumar" userId="fbbf561fc1d5fd09" providerId="LiveId" clId="{18B9B666-92F2-4A55-B6BE-536E9E8D81FB}" dt="2023-04-20T11:00:43.622" v="797" actId="20577"/>
          <ac:spMkLst>
            <pc:docMk/>
            <pc:sldMk cId="2425010638" sldId="37570"/>
            <ac:spMk id="10" creationId="{7A2A7EC3-852A-5A16-F0B5-3531D0D66745}"/>
          </ac:spMkLst>
        </pc:spChg>
      </pc:sldChg>
      <pc:sldChg chg="addSp delSp modSp">
        <pc:chgData name="Anuj Kumar" userId="fbbf561fc1d5fd09" providerId="LiveId" clId="{18B9B666-92F2-4A55-B6BE-536E9E8D81FB}" dt="2023-04-20T11:01:00.865" v="801" actId="1076"/>
        <pc:sldMkLst>
          <pc:docMk/>
          <pc:sldMk cId="3602942947" sldId="37571"/>
        </pc:sldMkLst>
        <pc:picChg chg="add mod">
          <ac:chgData name="Anuj Kumar" userId="fbbf561fc1d5fd09" providerId="LiveId" clId="{18B9B666-92F2-4A55-B6BE-536E9E8D81FB}" dt="2023-04-20T11:01:00.865" v="801" actId="1076"/>
          <ac:picMkLst>
            <pc:docMk/>
            <pc:sldMk cId="3602942947" sldId="37571"/>
            <ac:picMk id="2050" creationId="{FC87804D-91BB-E1FA-6E02-4F34E37C91F8}"/>
          </ac:picMkLst>
        </pc:picChg>
        <pc:picChg chg="del">
          <ac:chgData name="Anuj Kumar" userId="fbbf561fc1d5fd09" providerId="LiveId" clId="{18B9B666-92F2-4A55-B6BE-536E9E8D81FB}" dt="2023-04-20T11:00:56.339" v="798" actId="478"/>
          <ac:picMkLst>
            <pc:docMk/>
            <pc:sldMk cId="3602942947" sldId="37571"/>
            <ac:picMk id="8194" creationId="{F05E1826-91CD-7497-85F6-EE47358C9967}"/>
          </ac:picMkLst>
        </pc:picChg>
      </pc:sldChg>
      <pc:sldChg chg="modSp mod">
        <pc:chgData name="Anuj Kumar" userId="fbbf561fc1d5fd09" providerId="LiveId" clId="{18B9B666-92F2-4A55-B6BE-536E9E8D81FB}" dt="2023-04-20T12:07:29.506" v="2510" actId="20577"/>
        <pc:sldMkLst>
          <pc:docMk/>
          <pc:sldMk cId="1996721101" sldId="37572"/>
        </pc:sldMkLst>
        <pc:spChg chg="mod">
          <ac:chgData name="Anuj Kumar" userId="fbbf561fc1d5fd09" providerId="LiveId" clId="{18B9B666-92F2-4A55-B6BE-536E9E8D81FB}" dt="2023-04-20T12:07:29.506" v="2510" actId="20577"/>
          <ac:spMkLst>
            <pc:docMk/>
            <pc:sldMk cId="1996721101" sldId="37572"/>
            <ac:spMk id="7" creationId="{00000000-0000-0000-0000-000000000000}"/>
          </ac:spMkLst>
        </pc:spChg>
      </pc:sldChg>
      <pc:sldChg chg="del">
        <pc:chgData name="Anuj Kumar" userId="fbbf561fc1d5fd09" providerId="LiveId" clId="{18B9B666-92F2-4A55-B6BE-536E9E8D81FB}" dt="2023-04-19T14:24:14.543" v="1" actId="47"/>
        <pc:sldMkLst>
          <pc:docMk/>
          <pc:sldMk cId="3401414958" sldId="37818"/>
        </pc:sldMkLst>
      </pc:sldChg>
      <pc:sldChg chg="del">
        <pc:chgData name="Anuj Kumar" userId="fbbf561fc1d5fd09" providerId="LiveId" clId="{18B9B666-92F2-4A55-B6BE-536E9E8D81FB}" dt="2023-04-19T14:24:12.379" v="0" actId="47"/>
        <pc:sldMkLst>
          <pc:docMk/>
          <pc:sldMk cId="1935911269" sldId="37856"/>
        </pc:sldMkLst>
      </pc:sldChg>
      <pc:sldChg chg="add">
        <pc:chgData name="Anuj Kumar" userId="fbbf561fc1d5fd09" providerId="LiveId" clId="{18B9B666-92F2-4A55-B6BE-536E9E8D81FB}" dt="2023-04-19T14:24:25.381" v="3"/>
        <pc:sldMkLst>
          <pc:docMk/>
          <pc:sldMk cId="940301773" sldId="37874"/>
        </pc:sldMkLst>
      </pc:sldChg>
      <pc:sldChg chg="add">
        <pc:chgData name="Anuj Kumar" userId="fbbf561fc1d5fd09" providerId="LiveId" clId="{18B9B666-92F2-4A55-B6BE-536E9E8D81FB}" dt="2023-04-19T14:24:25.381" v="3"/>
        <pc:sldMkLst>
          <pc:docMk/>
          <pc:sldMk cId="534154205" sldId="37875"/>
        </pc:sldMkLst>
      </pc:sldChg>
      <pc:sldChg chg="modSp add mod">
        <pc:chgData name="Anuj Kumar" userId="fbbf561fc1d5fd09" providerId="LiveId" clId="{18B9B666-92F2-4A55-B6BE-536E9E8D81FB}" dt="2023-04-20T11:14:12.521" v="988" actId="20577"/>
        <pc:sldMkLst>
          <pc:docMk/>
          <pc:sldMk cId="2614416150" sldId="37876"/>
        </pc:sldMkLst>
        <pc:spChg chg="mod">
          <ac:chgData name="Anuj Kumar" userId="fbbf561fc1d5fd09" providerId="LiveId" clId="{18B9B666-92F2-4A55-B6BE-536E9E8D81FB}" dt="2023-04-20T11:14:12.521" v="988" actId="20577"/>
          <ac:spMkLst>
            <pc:docMk/>
            <pc:sldMk cId="2614416150" sldId="37876"/>
            <ac:spMk id="3" creationId="{67EB1CA5-E6B0-1E53-5C8F-9568D9A39227}"/>
          </ac:spMkLst>
        </pc:spChg>
        <pc:spChg chg="mod">
          <ac:chgData name="Anuj Kumar" userId="fbbf561fc1d5fd09" providerId="LiveId" clId="{18B9B666-92F2-4A55-B6BE-536E9E8D81FB}" dt="2023-04-20T11:14:09.815" v="987" actId="20577"/>
          <ac:spMkLst>
            <pc:docMk/>
            <pc:sldMk cId="2614416150" sldId="37876"/>
            <ac:spMk id="10" creationId="{7A2A7EC3-852A-5A16-F0B5-3531D0D66745}"/>
          </ac:spMkLst>
        </pc:spChg>
      </pc:sldChg>
      <pc:sldChg chg="addSp delSp modSp add replId">
        <pc:chgData name="Anuj Kumar" userId="fbbf561fc1d5fd09" providerId="LiveId" clId="{18B9B666-92F2-4A55-B6BE-536E9E8D81FB}" dt="2023-04-20T11:50:07.398" v="993" actId="1076"/>
        <pc:sldMkLst>
          <pc:docMk/>
          <pc:sldMk cId="3711263124" sldId="37877"/>
        </pc:sldMkLst>
        <pc:picChg chg="add mod">
          <ac:chgData name="Anuj Kumar" userId="fbbf561fc1d5fd09" providerId="LiveId" clId="{18B9B666-92F2-4A55-B6BE-536E9E8D81FB}" dt="2023-04-20T11:50:07.398" v="993" actId="1076"/>
          <ac:picMkLst>
            <pc:docMk/>
            <pc:sldMk cId="3711263124" sldId="37877"/>
            <ac:picMk id="3074" creationId="{3BD8E87E-2BE8-975A-B1A7-71C0AB8774D1}"/>
          </ac:picMkLst>
        </pc:picChg>
        <pc:picChg chg="del">
          <ac:chgData name="Anuj Kumar" userId="fbbf561fc1d5fd09" providerId="LiveId" clId="{18B9B666-92F2-4A55-B6BE-536E9E8D81FB}" dt="2023-04-20T11:50:00.451" v="989" actId="478"/>
          <ac:picMkLst>
            <pc:docMk/>
            <pc:sldMk cId="3711263124" sldId="37877"/>
            <ac:picMk id="13314" creationId="{7FA9B35F-4DAC-99F0-07EA-3EBDA9822F44}"/>
          </ac:picMkLst>
        </pc:picChg>
      </pc:sldChg>
      <pc:sldChg chg="modSp add mod replId">
        <pc:chgData name="Anuj Kumar" userId="fbbf561fc1d5fd09" providerId="LiveId" clId="{18B9B666-92F2-4A55-B6BE-536E9E8D81FB}" dt="2023-04-20T12:05:46.979" v="2347"/>
        <pc:sldMkLst>
          <pc:docMk/>
          <pc:sldMk cId="3851414502" sldId="37878"/>
        </pc:sldMkLst>
        <pc:spChg chg="mod">
          <ac:chgData name="Anuj Kumar" userId="fbbf561fc1d5fd09" providerId="LiveId" clId="{18B9B666-92F2-4A55-B6BE-536E9E8D81FB}" dt="2023-04-20T12:05:46.979" v="2347"/>
          <ac:spMkLst>
            <pc:docMk/>
            <pc:sldMk cId="3851414502" sldId="37878"/>
            <ac:spMk id="7" creationId="{00000000-0000-0000-0000-000000000000}"/>
          </ac:spMkLst>
        </pc:spChg>
      </pc:sldChg>
      <pc:sldChg chg="modSp add mod">
        <pc:chgData name="Anuj Kumar" userId="fbbf561fc1d5fd09" providerId="LiveId" clId="{18B9B666-92F2-4A55-B6BE-536E9E8D81FB}" dt="2023-04-20T11:51:38.350" v="1380" actId="20577"/>
        <pc:sldMkLst>
          <pc:docMk/>
          <pc:sldMk cId="2996122308" sldId="37879"/>
        </pc:sldMkLst>
        <pc:spChg chg="mod">
          <ac:chgData name="Anuj Kumar" userId="fbbf561fc1d5fd09" providerId="LiveId" clId="{18B9B666-92F2-4A55-B6BE-536E9E8D81FB}" dt="2023-04-20T11:51:38.350" v="1380" actId="20577"/>
          <ac:spMkLst>
            <pc:docMk/>
            <pc:sldMk cId="2996122308" sldId="37879"/>
            <ac:spMk id="3" creationId="{67EB1CA5-E6B0-1E53-5C8F-9568D9A39227}"/>
          </ac:spMkLst>
        </pc:spChg>
        <pc:spChg chg="mod">
          <ac:chgData name="Anuj Kumar" userId="fbbf561fc1d5fd09" providerId="LiveId" clId="{18B9B666-92F2-4A55-B6BE-536E9E8D81FB}" dt="2023-04-20T11:51:35.522" v="1379" actId="20577"/>
          <ac:spMkLst>
            <pc:docMk/>
            <pc:sldMk cId="2996122308" sldId="37879"/>
            <ac:spMk id="10" creationId="{7A2A7EC3-852A-5A16-F0B5-3531D0D66745}"/>
          </ac:spMkLst>
        </pc:spChg>
      </pc:sldChg>
      <pc:sldChg chg="addSp delSp modSp add replId">
        <pc:chgData name="Anuj Kumar" userId="fbbf561fc1d5fd09" providerId="LiveId" clId="{18B9B666-92F2-4A55-B6BE-536E9E8D81FB}" dt="2023-04-20T11:52:14.764" v="1384" actId="1076"/>
        <pc:sldMkLst>
          <pc:docMk/>
          <pc:sldMk cId="326351801" sldId="37880"/>
        </pc:sldMkLst>
        <pc:picChg chg="del">
          <ac:chgData name="Anuj Kumar" userId="fbbf561fc1d5fd09" providerId="LiveId" clId="{18B9B666-92F2-4A55-B6BE-536E9E8D81FB}" dt="2023-04-20T11:52:10.889" v="1381" actId="478"/>
          <ac:picMkLst>
            <pc:docMk/>
            <pc:sldMk cId="326351801" sldId="37880"/>
            <ac:picMk id="3074" creationId="{3BD8E87E-2BE8-975A-B1A7-71C0AB8774D1}"/>
          </ac:picMkLst>
        </pc:picChg>
        <pc:picChg chg="add mod">
          <ac:chgData name="Anuj Kumar" userId="fbbf561fc1d5fd09" providerId="LiveId" clId="{18B9B666-92F2-4A55-B6BE-536E9E8D81FB}" dt="2023-04-20T11:52:14.764" v="1384" actId="1076"/>
          <ac:picMkLst>
            <pc:docMk/>
            <pc:sldMk cId="326351801" sldId="37880"/>
            <ac:picMk id="4098" creationId="{01973438-5F37-F58C-9442-6B0C64BBAAA5}"/>
          </ac:picMkLst>
        </pc:picChg>
      </pc:sldChg>
      <pc:sldChg chg="modSp add mod replId">
        <pc:chgData name="Anuj Kumar" userId="fbbf561fc1d5fd09" providerId="LiveId" clId="{18B9B666-92F2-4A55-B6BE-536E9E8D81FB}" dt="2023-04-20T12:08:44.634" v="2562" actId="21"/>
        <pc:sldMkLst>
          <pc:docMk/>
          <pc:sldMk cId="369361884" sldId="37881"/>
        </pc:sldMkLst>
        <pc:spChg chg="mod">
          <ac:chgData name="Anuj Kumar" userId="fbbf561fc1d5fd09" providerId="LiveId" clId="{18B9B666-92F2-4A55-B6BE-536E9E8D81FB}" dt="2023-04-20T12:08:44.634" v="2562" actId="21"/>
          <ac:spMkLst>
            <pc:docMk/>
            <pc:sldMk cId="369361884" sldId="37881"/>
            <ac:spMk id="7" creationId="{00000000-0000-0000-0000-000000000000}"/>
          </ac:spMkLst>
        </pc:spChg>
      </pc:sldChg>
      <pc:sldChg chg="modSp add mod modAnim">
        <pc:chgData name="Anuj Kumar" userId="fbbf561fc1d5fd09" providerId="LiveId" clId="{18B9B666-92F2-4A55-B6BE-536E9E8D81FB}" dt="2023-04-20T11:54:43.036" v="1703" actId="20577"/>
        <pc:sldMkLst>
          <pc:docMk/>
          <pc:sldMk cId="445782036" sldId="37882"/>
        </pc:sldMkLst>
        <pc:spChg chg="mod">
          <ac:chgData name="Anuj Kumar" userId="fbbf561fc1d5fd09" providerId="LiveId" clId="{18B9B666-92F2-4A55-B6BE-536E9E8D81FB}" dt="2023-04-20T11:54:43.036" v="1703" actId="20577"/>
          <ac:spMkLst>
            <pc:docMk/>
            <pc:sldMk cId="445782036" sldId="37882"/>
            <ac:spMk id="3" creationId="{67EB1CA5-E6B0-1E53-5C8F-9568D9A39227}"/>
          </ac:spMkLst>
        </pc:spChg>
        <pc:spChg chg="mod">
          <ac:chgData name="Anuj Kumar" userId="fbbf561fc1d5fd09" providerId="LiveId" clId="{18B9B666-92F2-4A55-B6BE-536E9E8D81FB}" dt="2023-04-20T11:53:18.911" v="1529" actId="20577"/>
          <ac:spMkLst>
            <pc:docMk/>
            <pc:sldMk cId="445782036" sldId="37882"/>
            <ac:spMk id="10" creationId="{7A2A7EC3-852A-5A16-F0B5-3531D0D66745}"/>
          </ac:spMkLst>
        </pc:spChg>
      </pc:sldChg>
      <pc:sldChg chg="addSp delSp modSp add replId">
        <pc:chgData name="Anuj Kumar" userId="fbbf561fc1d5fd09" providerId="LiveId" clId="{18B9B666-92F2-4A55-B6BE-536E9E8D81FB}" dt="2023-04-20T11:53:29.372" v="1533" actId="1076"/>
        <pc:sldMkLst>
          <pc:docMk/>
          <pc:sldMk cId="3530590096" sldId="37883"/>
        </pc:sldMkLst>
        <pc:picChg chg="del">
          <ac:chgData name="Anuj Kumar" userId="fbbf561fc1d5fd09" providerId="LiveId" clId="{18B9B666-92F2-4A55-B6BE-536E9E8D81FB}" dt="2023-04-20T11:53:24.809" v="1530" actId="478"/>
          <ac:picMkLst>
            <pc:docMk/>
            <pc:sldMk cId="3530590096" sldId="37883"/>
            <ac:picMk id="4098" creationId="{01973438-5F37-F58C-9442-6B0C64BBAAA5}"/>
          </ac:picMkLst>
        </pc:picChg>
        <pc:picChg chg="add mod">
          <ac:chgData name="Anuj Kumar" userId="fbbf561fc1d5fd09" providerId="LiveId" clId="{18B9B666-92F2-4A55-B6BE-536E9E8D81FB}" dt="2023-04-20T11:53:29.372" v="1533" actId="1076"/>
          <ac:picMkLst>
            <pc:docMk/>
            <pc:sldMk cId="3530590096" sldId="37883"/>
            <ac:picMk id="5122" creationId="{2C7E1C46-0482-50F9-0096-8D092980AFAE}"/>
          </ac:picMkLst>
        </pc:picChg>
      </pc:sldChg>
      <pc:sldChg chg="modSp add mod replId">
        <pc:chgData name="Anuj Kumar" userId="fbbf561fc1d5fd09" providerId="LiveId" clId="{18B9B666-92F2-4A55-B6BE-536E9E8D81FB}" dt="2023-04-20T12:10:56.714" v="2856" actId="20577"/>
        <pc:sldMkLst>
          <pc:docMk/>
          <pc:sldMk cId="2031025829" sldId="37884"/>
        </pc:sldMkLst>
        <pc:spChg chg="mod">
          <ac:chgData name="Anuj Kumar" userId="fbbf561fc1d5fd09" providerId="LiveId" clId="{18B9B666-92F2-4A55-B6BE-536E9E8D81FB}" dt="2023-04-20T12:10:56.714" v="2856" actId="20577"/>
          <ac:spMkLst>
            <pc:docMk/>
            <pc:sldMk cId="2031025829" sldId="37884"/>
            <ac:spMk id="7" creationId="{00000000-0000-0000-0000-000000000000}"/>
          </ac:spMkLst>
        </pc:spChg>
      </pc:sldChg>
      <pc:sldChg chg="modSp add mod modAnim">
        <pc:chgData name="Anuj Kumar" userId="fbbf561fc1d5fd09" providerId="LiveId" clId="{18B9B666-92F2-4A55-B6BE-536E9E8D81FB}" dt="2023-04-20T11:55:22.608" v="1819" actId="20577"/>
        <pc:sldMkLst>
          <pc:docMk/>
          <pc:sldMk cId="1245492107" sldId="37885"/>
        </pc:sldMkLst>
        <pc:spChg chg="mod">
          <ac:chgData name="Anuj Kumar" userId="fbbf561fc1d5fd09" providerId="LiveId" clId="{18B9B666-92F2-4A55-B6BE-536E9E8D81FB}" dt="2023-04-20T11:55:22.608" v="1819" actId="20577"/>
          <ac:spMkLst>
            <pc:docMk/>
            <pc:sldMk cId="1245492107" sldId="37885"/>
            <ac:spMk id="3" creationId="{67EB1CA5-E6B0-1E53-5C8F-9568D9A39227}"/>
          </ac:spMkLst>
        </pc:spChg>
        <pc:spChg chg="mod">
          <ac:chgData name="Anuj Kumar" userId="fbbf561fc1d5fd09" providerId="LiveId" clId="{18B9B666-92F2-4A55-B6BE-536E9E8D81FB}" dt="2023-04-20T11:55:18.694" v="1815" actId="20577"/>
          <ac:spMkLst>
            <pc:docMk/>
            <pc:sldMk cId="1245492107" sldId="37885"/>
            <ac:spMk id="10" creationId="{7A2A7EC3-852A-5A16-F0B5-3531D0D66745}"/>
          </ac:spMkLst>
        </pc:spChg>
      </pc:sldChg>
      <pc:sldChg chg="addSp delSp modSp add replId">
        <pc:chgData name="Anuj Kumar" userId="fbbf561fc1d5fd09" providerId="LiveId" clId="{18B9B666-92F2-4A55-B6BE-536E9E8D81FB}" dt="2023-04-20T11:55:40.007" v="1824" actId="1076"/>
        <pc:sldMkLst>
          <pc:docMk/>
          <pc:sldMk cId="1202332078" sldId="37886"/>
        </pc:sldMkLst>
        <pc:picChg chg="del">
          <ac:chgData name="Anuj Kumar" userId="fbbf561fc1d5fd09" providerId="LiveId" clId="{18B9B666-92F2-4A55-B6BE-536E9E8D81FB}" dt="2023-04-20T11:55:32.785" v="1820" actId="478"/>
          <ac:picMkLst>
            <pc:docMk/>
            <pc:sldMk cId="1202332078" sldId="37886"/>
            <ac:picMk id="5122" creationId="{2C7E1C46-0482-50F9-0096-8D092980AFAE}"/>
          </ac:picMkLst>
        </pc:picChg>
        <pc:picChg chg="add mod">
          <ac:chgData name="Anuj Kumar" userId="fbbf561fc1d5fd09" providerId="LiveId" clId="{18B9B666-92F2-4A55-B6BE-536E9E8D81FB}" dt="2023-04-20T11:55:40.007" v="1824" actId="1076"/>
          <ac:picMkLst>
            <pc:docMk/>
            <pc:sldMk cId="1202332078" sldId="37886"/>
            <ac:picMk id="6146" creationId="{E70D7A62-E9EE-C00B-BC3F-733986D73A44}"/>
          </ac:picMkLst>
        </pc:picChg>
      </pc:sldChg>
      <pc:sldChg chg="modSp add mod replId">
        <pc:chgData name="Anuj Kumar" userId="fbbf561fc1d5fd09" providerId="LiveId" clId="{18B9B666-92F2-4A55-B6BE-536E9E8D81FB}" dt="2023-04-20T12:12:23.274" v="2885" actId="6549"/>
        <pc:sldMkLst>
          <pc:docMk/>
          <pc:sldMk cId="978393315" sldId="37887"/>
        </pc:sldMkLst>
        <pc:spChg chg="mod">
          <ac:chgData name="Anuj Kumar" userId="fbbf561fc1d5fd09" providerId="LiveId" clId="{18B9B666-92F2-4A55-B6BE-536E9E8D81FB}" dt="2023-04-20T12:12:23.274" v="2885" actId="6549"/>
          <ac:spMkLst>
            <pc:docMk/>
            <pc:sldMk cId="978393315" sldId="37887"/>
            <ac:spMk id="7" creationId="{00000000-0000-0000-0000-000000000000}"/>
          </ac:spMkLst>
        </pc:spChg>
      </pc:sldChg>
      <pc:sldChg chg="modSp add mod">
        <pc:chgData name="Anuj Kumar" userId="fbbf561fc1d5fd09" providerId="LiveId" clId="{18B9B666-92F2-4A55-B6BE-536E9E8D81FB}" dt="2023-04-20T11:57:37.213" v="2217" actId="20577"/>
        <pc:sldMkLst>
          <pc:docMk/>
          <pc:sldMk cId="2855772996" sldId="37888"/>
        </pc:sldMkLst>
        <pc:spChg chg="mod">
          <ac:chgData name="Anuj Kumar" userId="fbbf561fc1d5fd09" providerId="LiveId" clId="{18B9B666-92F2-4A55-B6BE-536E9E8D81FB}" dt="2023-04-20T11:57:37.213" v="2217" actId="20577"/>
          <ac:spMkLst>
            <pc:docMk/>
            <pc:sldMk cId="2855772996" sldId="37888"/>
            <ac:spMk id="3" creationId="{67EB1CA5-E6B0-1E53-5C8F-9568D9A39227}"/>
          </ac:spMkLst>
        </pc:spChg>
        <pc:spChg chg="mod">
          <ac:chgData name="Anuj Kumar" userId="fbbf561fc1d5fd09" providerId="LiveId" clId="{18B9B666-92F2-4A55-B6BE-536E9E8D81FB}" dt="2023-04-20T11:57:28.232" v="2216" actId="5793"/>
          <ac:spMkLst>
            <pc:docMk/>
            <pc:sldMk cId="2855772996" sldId="37888"/>
            <ac:spMk id="10" creationId="{7A2A7EC3-852A-5A16-F0B5-3531D0D66745}"/>
          </ac:spMkLst>
        </pc:spChg>
      </pc:sldChg>
      <pc:sldChg chg="addSp delSp modSp add replId">
        <pc:chgData name="Anuj Kumar" userId="fbbf561fc1d5fd09" providerId="LiveId" clId="{18B9B666-92F2-4A55-B6BE-536E9E8D81FB}" dt="2023-04-20T11:57:49.568" v="2221" actId="1076"/>
        <pc:sldMkLst>
          <pc:docMk/>
          <pc:sldMk cId="793840844" sldId="37889"/>
        </pc:sldMkLst>
        <pc:picChg chg="del">
          <ac:chgData name="Anuj Kumar" userId="fbbf561fc1d5fd09" providerId="LiveId" clId="{18B9B666-92F2-4A55-B6BE-536E9E8D81FB}" dt="2023-04-20T11:57:46.425" v="2218" actId="478"/>
          <ac:picMkLst>
            <pc:docMk/>
            <pc:sldMk cId="793840844" sldId="37889"/>
            <ac:picMk id="6146" creationId="{E70D7A62-E9EE-C00B-BC3F-733986D73A44}"/>
          </ac:picMkLst>
        </pc:picChg>
        <pc:picChg chg="add mod">
          <ac:chgData name="Anuj Kumar" userId="fbbf561fc1d5fd09" providerId="LiveId" clId="{18B9B666-92F2-4A55-B6BE-536E9E8D81FB}" dt="2023-04-20T11:57:49.568" v="2221" actId="1076"/>
          <ac:picMkLst>
            <pc:docMk/>
            <pc:sldMk cId="793840844" sldId="37889"/>
            <ac:picMk id="7170" creationId="{8C47F0DE-9726-81F0-3C88-57ED25F427BE}"/>
          </ac:picMkLst>
        </pc:picChg>
      </pc:sldChg>
      <pc:sldChg chg="modSp add mod replId">
        <pc:chgData name="Anuj Kumar" userId="fbbf561fc1d5fd09" providerId="LiveId" clId="{18B9B666-92F2-4A55-B6BE-536E9E8D81FB}" dt="2023-04-20T12:14:23.362" v="3003" actId="21"/>
        <pc:sldMkLst>
          <pc:docMk/>
          <pc:sldMk cId="2079920842" sldId="37890"/>
        </pc:sldMkLst>
        <pc:spChg chg="mod">
          <ac:chgData name="Anuj Kumar" userId="fbbf561fc1d5fd09" providerId="LiveId" clId="{18B9B666-92F2-4A55-B6BE-536E9E8D81FB}" dt="2023-04-20T12:14:23.362" v="3003" actId="21"/>
          <ac:spMkLst>
            <pc:docMk/>
            <pc:sldMk cId="2079920842" sldId="37890"/>
            <ac:spMk id="7" creationId="{00000000-0000-0000-0000-000000000000}"/>
          </ac:spMkLst>
        </pc:spChg>
      </pc:sldChg>
      <pc:sldChg chg="modSp add mod">
        <pc:chgData name="Anuj Kumar" userId="fbbf561fc1d5fd09" providerId="LiveId" clId="{18B9B666-92F2-4A55-B6BE-536E9E8D81FB}" dt="2023-04-20T12:09:20.505" v="2626" actId="20577"/>
        <pc:sldMkLst>
          <pc:docMk/>
          <pc:sldMk cId="441880236" sldId="37891"/>
        </pc:sldMkLst>
        <pc:spChg chg="mod">
          <ac:chgData name="Anuj Kumar" userId="fbbf561fc1d5fd09" providerId="LiveId" clId="{18B9B666-92F2-4A55-B6BE-536E9E8D81FB}" dt="2023-04-20T12:09:20.505" v="2626" actId="20577"/>
          <ac:spMkLst>
            <pc:docMk/>
            <pc:sldMk cId="441880236" sldId="37891"/>
            <ac:spMk id="7" creationId="{00000000-0000-0000-0000-000000000000}"/>
          </ac:spMkLst>
        </pc:spChg>
      </pc:sldChg>
      <pc:sldChg chg="modSp add mod">
        <pc:chgData name="Anuj Kumar" userId="fbbf561fc1d5fd09" providerId="LiveId" clId="{18B9B666-92F2-4A55-B6BE-536E9E8D81FB}" dt="2023-04-20T12:15:20.410" v="3012" actId="20577"/>
        <pc:sldMkLst>
          <pc:docMk/>
          <pc:sldMk cId="866602354" sldId="37892"/>
        </pc:sldMkLst>
        <pc:spChg chg="mod">
          <ac:chgData name="Anuj Kumar" userId="fbbf561fc1d5fd09" providerId="LiveId" clId="{18B9B666-92F2-4A55-B6BE-536E9E8D81FB}" dt="2023-04-20T12:15:20.410" v="3012" actId="20577"/>
          <ac:spMkLst>
            <pc:docMk/>
            <pc:sldMk cId="866602354" sldId="37892"/>
            <ac:spMk id="7" creationId="{00000000-0000-0000-0000-000000000000}"/>
          </ac:spMkLst>
        </pc:spChg>
      </pc:sldChg>
      <pc:sldChg chg="modSp add mod">
        <pc:chgData name="Anuj Kumar" userId="fbbf561fc1d5fd09" providerId="LiveId" clId="{18B9B666-92F2-4A55-B6BE-536E9E8D81FB}" dt="2023-04-20T12:20:48.775" v="3309" actId="20577"/>
        <pc:sldMkLst>
          <pc:docMk/>
          <pc:sldMk cId="2008431374" sldId="37893"/>
        </pc:sldMkLst>
        <pc:spChg chg="mod">
          <ac:chgData name="Anuj Kumar" userId="fbbf561fc1d5fd09" providerId="LiveId" clId="{18B9B666-92F2-4A55-B6BE-536E9E8D81FB}" dt="2023-04-20T12:20:48.775" v="3309" actId="20577"/>
          <ac:spMkLst>
            <pc:docMk/>
            <pc:sldMk cId="2008431374" sldId="37893"/>
            <ac:spMk id="7" creationId="{00000000-0000-0000-0000-000000000000}"/>
          </ac:spMkLst>
        </pc:spChg>
      </pc:sldChg>
      <pc:sldChg chg="modSp add mod">
        <pc:chgData name="Anuj Kumar" userId="fbbf561fc1d5fd09" providerId="LiveId" clId="{18B9B666-92F2-4A55-B6BE-536E9E8D81FB}" dt="2023-04-20T12:25:53.802" v="3533" actId="20577"/>
        <pc:sldMkLst>
          <pc:docMk/>
          <pc:sldMk cId="2885095205" sldId="37894"/>
        </pc:sldMkLst>
        <pc:spChg chg="mod">
          <ac:chgData name="Anuj Kumar" userId="fbbf561fc1d5fd09" providerId="LiveId" clId="{18B9B666-92F2-4A55-B6BE-536E9E8D81FB}" dt="2023-04-20T12:25:53.802" v="3533" actId="20577"/>
          <ac:spMkLst>
            <pc:docMk/>
            <pc:sldMk cId="2885095205" sldId="37894"/>
            <ac:spMk id="10" creationId="{7A2A7EC3-852A-5A16-F0B5-3531D0D66745}"/>
          </ac:spMkLst>
        </pc:spChg>
      </pc:sldChg>
      <pc:sldChg chg="addSp delSp modSp add mod">
        <pc:chgData name="Anuj Kumar" userId="fbbf561fc1d5fd09" providerId="LiveId" clId="{18B9B666-92F2-4A55-B6BE-536E9E8D81FB}" dt="2023-04-20T12:27:38.076" v="3761" actId="1076"/>
        <pc:sldMkLst>
          <pc:docMk/>
          <pc:sldMk cId="4292949081" sldId="37895"/>
        </pc:sldMkLst>
        <pc:picChg chg="add mod">
          <ac:chgData name="Anuj Kumar" userId="fbbf561fc1d5fd09" providerId="LiveId" clId="{18B9B666-92F2-4A55-B6BE-536E9E8D81FB}" dt="2023-04-20T12:27:38.076" v="3761" actId="1076"/>
          <ac:picMkLst>
            <pc:docMk/>
            <pc:sldMk cId="4292949081" sldId="37895"/>
            <ac:picMk id="4" creationId="{966D1EF4-BB54-964A-7AA2-1E9CA0A27926}"/>
          </ac:picMkLst>
        </pc:picChg>
        <pc:picChg chg="del">
          <ac:chgData name="Anuj Kumar" userId="fbbf561fc1d5fd09" providerId="LiveId" clId="{18B9B666-92F2-4A55-B6BE-536E9E8D81FB}" dt="2023-04-20T12:25:09.926" v="3488" actId="478"/>
          <ac:picMkLst>
            <pc:docMk/>
            <pc:sldMk cId="4292949081" sldId="37895"/>
            <ac:picMk id="7170" creationId="{8C47F0DE-9726-81F0-3C88-57ED25F427BE}"/>
          </ac:picMkLst>
        </pc:picChg>
        <pc:picChg chg="add del mod">
          <ac:chgData name="Anuj Kumar" userId="fbbf561fc1d5fd09" providerId="LiveId" clId="{18B9B666-92F2-4A55-B6BE-536E9E8D81FB}" dt="2023-04-20T12:27:34.088" v="3758" actId="478"/>
          <ac:picMkLst>
            <pc:docMk/>
            <pc:sldMk cId="4292949081" sldId="37895"/>
            <ac:picMk id="8194" creationId="{D8846F1F-4D61-D023-8D37-DBABFDA59FAA}"/>
          </ac:picMkLst>
        </pc:picChg>
      </pc:sldChg>
      <pc:sldChg chg="modSp add mod">
        <pc:chgData name="Anuj Kumar" userId="fbbf561fc1d5fd09" providerId="LiveId" clId="{18B9B666-92F2-4A55-B6BE-536E9E8D81FB}" dt="2023-04-20T12:30:24.138" v="4100" actId="20577"/>
        <pc:sldMkLst>
          <pc:docMk/>
          <pc:sldMk cId="756823036" sldId="37896"/>
        </pc:sldMkLst>
        <pc:spChg chg="mod">
          <ac:chgData name="Anuj Kumar" userId="fbbf561fc1d5fd09" providerId="LiveId" clId="{18B9B666-92F2-4A55-B6BE-536E9E8D81FB}" dt="2023-04-20T12:30:24.138" v="4100" actId="20577"/>
          <ac:spMkLst>
            <pc:docMk/>
            <pc:sldMk cId="756823036" sldId="37896"/>
            <ac:spMk id="7" creationId="{00000000-0000-0000-0000-000000000000}"/>
          </ac:spMkLst>
        </pc:spChg>
      </pc:sldChg>
      <pc:sldChg chg="modSp add mod modAnim">
        <pc:chgData name="Anuj Kumar" userId="fbbf561fc1d5fd09" providerId="LiveId" clId="{18B9B666-92F2-4A55-B6BE-536E9E8D81FB}" dt="2023-04-20T12:28:43.466" v="3901" actId="20577"/>
        <pc:sldMkLst>
          <pc:docMk/>
          <pc:sldMk cId="1232017793" sldId="37897"/>
        </pc:sldMkLst>
        <pc:spChg chg="mod">
          <ac:chgData name="Anuj Kumar" userId="fbbf561fc1d5fd09" providerId="LiveId" clId="{18B9B666-92F2-4A55-B6BE-536E9E8D81FB}" dt="2023-04-20T12:28:43.466" v="3901" actId="20577"/>
          <ac:spMkLst>
            <pc:docMk/>
            <pc:sldMk cId="1232017793" sldId="37897"/>
            <ac:spMk id="3" creationId="{67EB1CA5-E6B0-1E53-5C8F-9568D9A39227}"/>
          </ac:spMkLst>
        </pc:spChg>
        <pc:spChg chg="mod">
          <ac:chgData name="Anuj Kumar" userId="fbbf561fc1d5fd09" providerId="LiveId" clId="{18B9B666-92F2-4A55-B6BE-536E9E8D81FB}" dt="2023-04-20T12:28:37.774" v="3897" actId="20577"/>
          <ac:spMkLst>
            <pc:docMk/>
            <pc:sldMk cId="1232017793" sldId="37897"/>
            <ac:spMk id="10" creationId="{7A2A7EC3-852A-5A16-F0B5-3531D0D66745}"/>
          </ac:spMkLst>
        </pc:spChg>
      </pc:sldChg>
      <pc:sldChg chg="addSp delSp modSp add replId">
        <pc:chgData name="Anuj Kumar" userId="fbbf561fc1d5fd09" providerId="LiveId" clId="{18B9B666-92F2-4A55-B6BE-536E9E8D81FB}" dt="2023-04-20T12:27:03.358" v="3757" actId="1076"/>
        <pc:sldMkLst>
          <pc:docMk/>
          <pc:sldMk cId="2354234629" sldId="37898"/>
        </pc:sldMkLst>
        <pc:picChg chg="del">
          <ac:chgData name="Anuj Kumar" userId="fbbf561fc1d5fd09" providerId="LiveId" clId="{18B9B666-92F2-4A55-B6BE-536E9E8D81FB}" dt="2023-04-20T12:27:00.006" v="3754" actId="478"/>
          <ac:picMkLst>
            <pc:docMk/>
            <pc:sldMk cId="2354234629" sldId="37898"/>
            <ac:picMk id="8194" creationId="{D8846F1F-4D61-D023-8D37-DBABFDA59FAA}"/>
          </ac:picMkLst>
        </pc:picChg>
        <pc:picChg chg="add mod">
          <ac:chgData name="Anuj Kumar" userId="fbbf561fc1d5fd09" providerId="LiveId" clId="{18B9B666-92F2-4A55-B6BE-536E9E8D81FB}" dt="2023-04-20T12:27:03.358" v="3757" actId="1076"/>
          <ac:picMkLst>
            <pc:docMk/>
            <pc:sldMk cId="2354234629" sldId="37898"/>
            <ac:picMk id="9218" creationId="{932022A1-CE17-67FA-6BC0-B0403E2B96DD}"/>
          </ac:picMkLst>
        </pc:picChg>
      </pc:sldChg>
      <pc:sldChg chg="modSp add mod replId">
        <pc:chgData name="Anuj Kumar" userId="fbbf561fc1d5fd09" providerId="LiveId" clId="{18B9B666-92F2-4A55-B6BE-536E9E8D81FB}" dt="2023-04-20T12:31:52.073" v="4309" actId="20577"/>
        <pc:sldMkLst>
          <pc:docMk/>
          <pc:sldMk cId="4026578697" sldId="37899"/>
        </pc:sldMkLst>
        <pc:spChg chg="mod">
          <ac:chgData name="Anuj Kumar" userId="fbbf561fc1d5fd09" providerId="LiveId" clId="{18B9B666-92F2-4A55-B6BE-536E9E8D81FB}" dt="2023-04-20T12:31:52.073" v="4309" actId="20577"/>
          <ac:spMkLst>
            <pc:docMk/>
            <pc:sldMk cId="4026578697" sldId="37899"/>
            <ac:spMk id="7" creationId="{00000000-0000-0000-0000-000000000000}"/>
          </ac:spMkLst>
        </pc:spChg>
      </pc:sldChg>
    </pc:docChg>
  </pc:docChgLst>
  <pc:docChgLst>
    <pc:chgData name="Anuj Kumar" userId="fbbf561fc1d5fd09" providerId="LiveId" clId="{4F76A687-43B8-409D-9CAF-E8BC903A1F6F}"/>
    <pc:docChg chg="custSel addSld delSld modSld">
      <pc:chgData name="Anuj Kumar" userId="fbbf561fc1d5fd09" providerId="LiveId" clId="{4F76A687-43B8-409D-9CAF-E8BC903A1F6F}" dt="2023-04-28T07:56:47.572" v="212"/>
      <pc:docMkLst>
        <pc:docMk/>
      </pc:docMkLst>
      <pc:sldChg chg="addSp delSp modSp mod">
        <pc:chgData name="Anuj Kumar" userId="fbbf561fc1d5fd09" providerId="LiveId" clId="{4F76A687-43B8-409D-9CAF-E8BC903A1F6F}" dt="2023-04-28T07:56:47.572" v="212"/>
        <pc:sldMkLst>
          <pc:docMk/>
          <pc:sldMk cId="1862188659" sldId="33269"/>
        </pc:sldMkLst>
        <pc:picChg chg="add mod">
          <ac:chgData name="Anuj Kumar" userId="fbbf561fc1d5fd09" providerId="LiveId" clId="{4F76A687-43B8-409D-9CAF-E8BC903A1F6F}" dt="2023-04-28T07:56:47.572" v="212"/>
          <ac:picMkLst>
            <pc:docMk/>
            <pc:sldMk cId="1862188659" sldId="33269"/>
            <ac:picMk id="2" creationId="{15B410C7-3571-53C3-F372-A90664005529}"/>
          </ac:picMkLst>
        </pc:picChg>
        <pc:picChg chg="del">
          <ac:chgData name="Anuj Kumar" userId="fbbf561fc1d5fd09" providerId="LiveId" clId="{4F76A687-43B8-409D-9CAF-E8BC903A1F6F}" dt="2023-04-28T07:56:47.212" v="211" actId="478"/>
          <ac:picMkLst>
            <pc:docMk/>
            <pc:sldMk cId="1862188659" sldId="33269"/>
            <ac:picMk id="3" creationId="{F0438EDF-DB27-D87F-08B0-6288995AD71D}"/>
          </ac:picMkLst>
        </pc:picChg>
      </pc:sldChg>
      <pc:sldChg chg="del">
        <pc:chgData name="Anuj Kumar" userId="fbbf561fc1d5fd09" providerId="LiveId" clId="{4F76A687-43B8-409D-9CAF-E8BC903A1F6F}" dt="2023-04-28T07:09:59.214" v="12" actId="47"/>
        <pc:sldMkLst>
          <pc:docMk/>
          <pc:sldMk cId="484499633" sldId="35630"/>
        </pc:sldMkLst>
      </pc:sldChg>
      <pc:sldChg chg="add del">
        <pc:chgData name="Anuj Kumar" userId="fbbf561fc1d5fd09" providerId="LiveId" clId="{4F76A687-43B8-409D-9CAF-E8BC903A1F6F}" dt="2023-04-28T07:40:12.334" v="13"/>
        <pc:sldMkLst>
          <pc:docMk/>
          <pc:sldMk cId="94287082" sldId="35633"/>
        </pc:sldMkLst>
      </pc:sldChg>
      <pc:sldChg chg="del">
        <pc:chgData name="Anuj Kumar" userId="fbbf561fc1d5fd09" providerId="LiveId" clId="{4F76A687-43B8-409D-9CAF-E8BC903A1F6F}" dt="2023-04-28T07:09:59.214" v="12" actId="47"/>
        <pc:sldMkLst>
          <pc:docMk/>
          <pc:sldMk cId="1194822234" sldId="35635"/>
        </pc:sldMkLst>
      </pc:sldChg>
      <pc:sldChg chg="del">
        <pc:chgData name="Anuj Kumar" userId="fbbf561fc1d5fd09" providerId="LiveId" clId="{4F76A687-43B8-409D-9CAF-E8BC903A1F6F}" dt="2023-04-28T07:09:59.214" v="12" actId="47"/>
        <pc:sldMkLst>
          <pc:docMk/>
          <pc:sldMk cId="746054981" sldId="35646"/>
        </pc:sldMkLst>
      </pc:sldChg>
      <pc:sldChg chg="del">
        <pc:chgData name="Anuj Kumar" userId="fbbf561fc1d5fd09" providerId="LiveId" clId="{4F76A687-43B8-409D-9CAF-E8BC903A1F6F}" dt="2023-04-28T07:09:59.214" v="12" actId="47"/>
        <pc:sldMkLst>
          <pc:docMk/>
          <pc:sldMk cId="836620414" sldId="35652"/>
        </pc:sldMkLst>
      </pc:sldChg>
      <pc:sldChg chg="del">
        <pc:chgData name="Anuj Kumar" userId="fbbf561fc1d5fd09" providerId="LiveId" clId="{4F76A687-43B8-409D-9CAF-E8BC903A1F6F}" dt="2023-04-28T07:09:59.214" v="12" actId="47"/>
        <pc:sldMkLst>
          <pc:docMk/>
          <pc:sldMk cId="4141537534" sldId="35655"/>
        </pc:sldMkLst>
      </pc:sldChg>
      <pc:sldChg chg="add">
        <pc:chgData name="Anuj Kumar" userId="fbbf561fc1d5fd09" providerId="LiveId" clId="{4F76A687-43B8-409D-9CAF-E8BC903A1F6F}" dt="2023-04-28T07:40:12.334" v="13"/>
        <pc:sldMkLst>
          <pc:docMk/>
          <pc:sldMk cId="331972894" sldId="35658"/>
        </pc:sldMkLst>
      </pc:sldChg>
      <pc:sldChg chg="add">
        <pc:chgData name="Anuj Kumar" userId="fbbf561fc1d5fd09" providerId="LiveId" clId="{4F76A687-43B8-409D-9CAF-E8BC903A1F6F}" dt="2023-04-28T07:40:12.334" v="13"/>
        <pc:sldMkLst>
          <pc:docMk/>
          <pc:sldMk cId="3136171491" sldId="36754"/>
        </pc:sldMkLst>
      </pc:sldChg>
      <pc:sldChg chg="add del">
        <pc:chgData name="Anuj Kumar" userId="fbbf561fc1d5fd09" providerId="LiveId" clId="{4F76A687-43B8-409D-9CAF-E8BC903A1F6F}" dt="2023-04-28T07:40:12.334" v="13"/>
        <pc:sldMkLst>
          <pc:docMk/>
          <pc:sldMk cId="1903996818" sldId="36881"/>
        </pc:sldMkLst>
      </pc:sldChg>
      <pc:sldChg chg="add del">
        <pc:chgData name="Anuj Kumar" userId="fbbf561fc1d5fd09" providerId="LiveId" clId="{4F76A687-43B8-409D-9CAF-E8BC903A1F6F}" dt="2023-04-28T07:40:12.334" v="13"/>
        <pc:sldMkLst>
          <pc:docMk/>
          <pc:sldMk cId="3580790076" sldId="36889"/>
        </pc:sldMkLst>
      </pc:sldChg>
      <pc:sldChg chg="add del">
        <pc:chgData name="Anuj Kumar" userId="fbbf561fc1d5fd09" providerId="LiveId" clId="{4F76A687-43B8-409D-9CAF-E8BC903A1F6F}" dt="2023-04-28T07:40:12.334" v="13"/>
        <pc:sldMkLst>
          <pc:docMk/>
          <pc:sldMk cId="2036577528" sldId="36912"/>
        </pc:sldMkLst>
      </pc:sldChg>
      <pc:sldChg chg="add del">
        <pc:chgData name="Anuj Kumar" userId="fbbf561fc1d5fd09" providerId="LiveId" clId="{4F76A687-43B8-409D-9CAF-E8BC903A1F6F}" dt="2023-04-28T07:40:12.334" v="13"/>
        <pc:sldMkLst>
          <pc:docMk/>
          <pc:sldMk cId="3728394585" sldId="36971"/>
        </pc:sldMkLst>
      </pc:sldChg>
      <pc:sldChg chg="del">
        <pc:chgData name="Anuj Kumar" userId="fbbf561fc1d5fd09" providerId="LiveId" clId="{4F76A687-43B8-409D-9CAF-E8BC903A1F6F}" dt="2023-04-28T07:09:59.214" v="12" actId="47"/>
        <pc:sldMkLst>
          <pc:docMk/>
          <pc:sldMk cId="2709121516" sldId="37018"/>
        </pc:sldMkLst>
      </pc:sldChg>
      <pc:sldChg chg="add">
        <pc:chgData name="Anuj Kumar" userId="fbbf561fc1d5fd09" providerId="LiveId" clId="{4F76A687-43B8-409D-9CAF-E8BC903A1F6F}" dt="2023-04-28T07:40:12.334" v="13"/>
        <pc:sldMkLst>
          <pc:docMk/>
          <pc:sldMk cId="1088821562" sldId="37021"/>
        </pc:sldMkLst>
      </pc:sldChg>
      <pc:sldChg chg="add">
        <pc:chgData name="Anuj Kumar" userId="fbbf561fc1d5fd09" providerId="LiveId" clId="{4F76A687-43B8-409D-9CAF-E8BC903A1F6F}" dt="2023-04-28T07:40:12.334" v="13"/>
        <pc:sldMkLst>
          <pc:docMk/>
          <pc:sldMk cId="1191594715" sldId="37035"/>
        </pc:sldMkLst>
      </pc:sldChg>
      <pc:sldChg chg="add del">
        <pc:chgData name="Anuj Kumar" userId="fbbf561fc1d5fd09" providerId="LiveId" clId="{4F76A687-43B8-409D-9CAF-E8BC903A1F6F}" dt="2023-04-28T07:40:12.334" v="13"/>
        <pc:sldMkLst>
          <pc:docMk/>
          <pc:sldMk cId="14633242" sldId="37038"/>
        </pc:sldMkLst>
      </pc:sldChg>
      <pc:sldChg chg="del">
        <pc:chgData name="Anuj Kumar" userId="fbbf561fc1d5fd09" providerId="LiveId" clId="{4F76A687-43B8-409D-9CAF-E8BC903A1F6F}" dt="2023-04-28T07:40:14.610" v="14" actId="47"/>
        <pc:sldMkLst>
          <pc:docMk/>
          <pc:sldMk cId="3253445767" sldId="37269"/>
        </pc:sldMkLst>
      </pc:sldChg>
      <pc:sldChg chg="del">
        <pc:chgData name="Anuj Kumar" userId="fbbf561fc1d5fd09" providerId="LiveId" clId="{4F76A687-43B8-409D-9CAF-E8BC903A1F6F}" dt="2023-04-28T07:09:59.214" v="12" actId="47"/>
        <pc:sldMkLst>
          <pc:docMk/>
          <pc:sldMk cId="3152017695" sldId="37270"/>
        </pc:sldMkLst>
      </pc:sldChg>
      <pc:sldChg chg="del">
        <pc:chgData name="Anuj Kumar" userId="fbbf561fc1d5fd09" providerId="LiveId" clId="{4F76A687-43B8-409D-9CAF-E8BC903A1F6F}" dt="2023-04-28T07:09:59.214" v="12" actId="47"/>
        <pc:sldMkLst>
          <pc:docMk/>
          <pc:sldMk cId="2802732179" sldId="37271"/>
        </pc:sldMkLst>
      </pc:sldChg>
      <pc:sldChg chg="del">
        <pc:chgData name="Anuj Kumar" userId="fbbf561fc1d5fd09" providerId="LiveId" clId="{4F76A687-43B8-409D-9CAF-E8BC903A1F6F}" dt="2023-04-28T07:09:59.214" v="12" actId="47"/>
        <pc:sldMkLst>
          <pc:docMk/>
          <pc:sldMk cId="398341151" sldId="37273"/>
        </pc:sldMkLst>
      </pc:sldChg>
      <pc:sldChg chg="del">
        <pc:chgData name="Anuj Kumar" userId="fbbf561fc1d5fd09" providerId="LiveId" clId="{4F76A687-43B8-409D-9CAF-E8BC903A1F6F}" dt="2023-04-28T07:09:59.214" v="12" actId="47"/>
        <pc:sldMkLst>
          <pc:docMk/>
          <pc:sldMk cId="1547621104" sldId="37274"/>
        </pc:sldMkLst>
      </pc:sldChg>
      <pc:sldChg chg="del">
        <pc:chgData name="Anuj Kumar" userId="fbbf561fc1d5fd09" providerId="LiveId" clId="{4F76A687-43B8-409D-9CAF-E8BC903A1F6F}" dt="2023-04-28T07:09:59.214" v="12" actId="47"/>
        <pc:sldMkLst>
          <pc:docMk/>
          <pc:sldMk cId="1192563023" sldId="37276"/>
        </pc:sldMkLst>
      </pc:sldChg>
      <pc:sldChg chg="del">
        <pc:chgData name="Anuj Kumar" userId="fbbf561fc1d5fd09" providerId="LiveId" clId="{4F76A687-43B8-409D-9CAF-E8BC903A1F6F}" dt="2023-04-28T07:09:59.214" v="12" actId="47"/>
        <pc:sldMkLst>
          <pc:docMk/>
          <pc:sldMk cId="2744831197" sldId="37277"/>
        </pc:sldMkLst>
      </pc:sldChg>
      <pc:sldChg chg="del">
        <pc:chgData name="Anuj Kumar" userId="fbbf561fc1d5fd09" providerId="LiveId" clId="{4F76A687-43B8-409D-9CAF-E8BC903A1F6F}" dt="2023-04-28T07:09:59.214" v="12" actId="47"/>
        <pc:sldMkLst>
          <pc:docMk/>
          <pc:sldMk cId="4035534669" sldId="37283"/>
        </pc:sldMkLst>
      </pc:sldChg>
      <pc:sldChg chg="del">
        <pc:chgData name="Anuj Kumar" userId="fbbf561fc1d5fd09" providerId="LiveId" clId="{4F76A687-43B8-409D-9CAF-E8BC903A1F6F}" dt="2023-04-28T07:09:59.214" v="12" actId="47"/>
        <pc:sldMkLst>
          <pc:docMk/>
          <pc:sldMk cId="2879249527" sldId="37284"/>
        </pc:sldMkLst>
      </pc:sldChg>
      <pc:sldChg chg="del">
        <pc:chgData name="Anuj Kumar" userId="fbbf561fc1d5fd09" providerId="LiveId" clId="{4F76A687-43B8-409D-9CAF-E8BC903A1F6F}" dt="2023-04-28T07:09:59.214" v="12" actId="47"/>
        <pc:sldMkLst>
          <pc:docMk/>
          <pc:sldMk cId="1704226666" sldId="37285"/>
        </pc:sldMkLst>
      </pc:sldChg>
      <pc:sldChg chg="del">
        <pc:chgData name="Anuj Kumar" userId="fbbf561fc1d5fd09" providerId="LiveId" clId="{4F76A687-43B8-409D-9CAF-E8BC903A1F6F}" dt="2023-04-28T07:09:59.214" v="12" actId="47"/>
        <pc:sldMkLst>
          <pc:docMk/>
          <pc:sldMk cId="543356134" sldId="37286"/>
        </pc:sldMkLst>
      </pc:sldChg>
      <pc:sldChg chg="del">
        <pc:chgData name="Anuj Kumar" userId="fbbf561fc1d5fd09" providerId="LiveId" clId="{4F76A687-43B8-409D-9CAF-E8BC903A1F6F}" dt="2023-04-28T07:09:59.214" v="12" actId="47"/>
        <pc:sldMkLst>
          <pc:docMk/>
          <pc:sldMk cId="2454954314" sldId="37287"/>
        </pc:sldMkLst>
      </pc:sldChg>
      <pc:sldChg chg="del">
        <pc:chgData name="Anuj Kumar" userId="fbbf561fc1d5fd09" providerId="LiveId" clId="{4F76A687-43B8-409D-9CAF-E8BC903A1F6F}" dt="2023-04-28T07:09:59.214" v="12" actId="47"/>
        <pc:sldMkLst>
          <pc:docMk/>
          <pc:sldMk cId="1870181560" sldId="37288"/>
        </pc:sldMkLst>
      </pc:sldChg>
      <pc:sldChg chg="del">
        <pc:chgData name="Anuj Kumar" userId="fbbf561fc1d5fd09" providerId="LiveId" clId="{4F76A687-43B8-409D-9CAF-E8BC903A1F6F}" dt="2023-04-28T07:09:59.214" v="12" actId="47"/>
        <pc:sldMkLst>
          <pc:docMk/>
          <pc:sldMk cId="2934640263" sldId="37289"/>
        </pc:sldMkLst>
      </pc:sldChg>
      <pc:sldChg chg="del">
        <pc:chgData name="Anuj Kumar" userId="fbbf561fc1d5fd09" providerId="LiveId" clId="{4F76A687-43B8-409D-9CAF-E8BC903A1F6F}" dt="2023-04-28T07:09:59.214" v="12" actId="47"/>
        <pc:sldMkLst>
          <pc:docMk/>
          <pc:sldMk cId="1828322610" sldId="37290"/>
        </pc:sldMkLst>
      </pc:sldChg>
      <pc:sldChg chg="del">
        <pc:chgData name="Anuj Kumar" userId="fbbf561fc1d5fd09" providerId="LiveId" clId="{4F76A687-43B8-409D-9CAF-E8BC903A1F6F}" dt="2023-04-28T07:09:59.214" v="12" actId="47"/>
        <pc:sldMkLst>
          <pc:docMk/>
          <pc:sldMk cId="3585509197" sldId="37291"/>
        </pc:sldMkLst>
      </pc:sldChg>
      <pc:sldChg chg="del">
        <pc:chgData name="Anuj Kumar" userId="fbbf561fc1d5fd09" providerId="LiveId" clId="{4F76A687-43B8-409D-9CAF-E8BC903A1F6F}" dt="2023-04-28T07:09:59.214" v="12" actId="47"/>
        <pc:sldMkLst>
          <pc:docMk/>
          <pc:sldMk cId="3007799742" sldId="37292"/>
        </pc:sldMkLst>
      </pc:sldChg>
      <pc:sldChg chg="del">
        <pc:chgData name="Anuj Kumar" userId="fbbf561fc1d5fd09" providerId="LiveId" clId="{4F76A687-43B8-409D-9CAF-E8BC903A1F6F}" dt="2023-04-28T07:09:59.214" v="12" actId="47"/>
        <pc:sldMkLst>
          <pc:docMk/>
          <pc:sldMk cId="1966469411" sldId="37293"/>
        </pc:sldMkLst>
      </pc:sldChg>
      <pc:sldChg chg="del">
        <pc:chgData name="Anuj Kumar" userId="fbbf561fc1d5fd09" providerId="LiveId" clId="{4F76A687-43B8-409D-9CAF-E8BC903A1F6F}" dt="2023-04-28T07:09:59.214" v="12" actId="47"/>
        <pc:sldMkLst>
          <pc:docMk/>
          <pc:sldMk cId="1299106158" sldId="37294"/>
        </pc:sldMkLst>
      </pc:sldChg>
      <pc:sldChg chg="del">
        <pc:chgData name="Anuj Kumar" userId="fbbf561fc1d5fd09" providerId="LiveId" clId="{4F76A687-43B8-409D-9CAF-E8BC903A1F6F}" dt="2023-04-28T07:09:59.214" v="12" actId="47"/>
        <pc:sldMkLst>
          <pc:docMk/>
          <pc:sldMk cId="3707432058" sldId="37295"/>
        </pc:sldMkLst>
      </pc:sldChg>
      <pc:sldChg chg="del">
        <pc:chgData name="Anuj Kumar" userId="fbbf561fc1d5fd09" providerId="LiveId" clId="{4F76A687-43B8-409D-9CAF-E8BC903A1F6F}" dt="2023-04-28T07:09:59.214" v="12" actId="47"/>
        <pc:sldMkLst>
          <pc:docMk/>
          <pc:sldMk cId="1347199724" sldId="37296"/>
        </pc:sldMkLst>
      </pc:sldChg>
      <pc:sldChg chg="del">
        <pc:chgData name="Anuj Kumar" userId="fbbf561fc1d5fd09" providerId="LiveId" clId="{4F76A687-43B8-409D-9CAF-E8BC903A1F6F}" dt="2023-04-28T07:09:59.214" v="12" actId="47"/>
        <pc:sldMkLst>
          <pc:docMk/>
          <pc:sldMk cId="1459838644" sldId="37298"/>
        </pc:sldMkLst>
      </pc:sldChg>
      <pc:sldChg chg="del">
        <pc:chgData name="Anuj Kumar" userId="fbbf561fc1d5fd09" providerId="LiveId" clId="{4F76A687-43B8-409D-9CAF-E8BC903A1F6F}" dt="2023-04-28T07:09:59.214" v="12" actId="47"/>
        <pc:sldMkLst>
          <pc:docMk/>
          <pc:sldMk cId="2713607016" sldId="37299"/>
        </pc:sldMkLst>
      </pc:sldChg>
      <pc:sldChg chg="del">
        <pc:chgData name="Anuj Kumar" userId="fbbf561fc1d5fd09" providerId="LiveId" clId="{4F76A687-43B8-409D-9CAF-E8BC903A1F6F}" dt="2023-04-28T07:09:59.214" v="12" actId="47"/>
        <pc:sldMkLst>
          <pc:docMk/>
          <pc:sldMk cId="1258959071" sldId="37301"/>
        </pc:sldMkLst>
      </pc:sldChg>
      <pc:sldChg chg="del">
        <pc:chgData name="Anuj Kumar" userId="fbbf561fc1d5fd09" providerId="LiveId" clId="{4F76A687-43B8-409D-9CAF-E8BC903A1F6F}" dt="2023-04-28T07:09:59.214" v="12" actId="47"/>
        <pc:sldMkLst>
          <pc:docMk/>
          <pc:sldMk cId="526806344" sldId="37302"/>
        </pc:sldMkLst>
      </pc:sldChg>
      <pc:sldChg chg="del">
        <pc:chgData name="Anuj Kumar" userId="fbbf561fc1d5fd09" providerId="LiveId" clId="{4F76A687-43B8-409D-9CAF-E8BC903A1F6F}" dt="2023-04-28T07:09:59.214" v="12" actId="47"/>
        <pc:sldMkLst>
          <pc:docMk/>
          <pc:sldMk cId="4201463316" sldId="37303"/>
        </pc:sldMkLst>
      </pc:sldChg>
      <pc:sldChg chg="del">
        <pc:chgData name="Anuj Kumar" userId="fbbf561fc1d5fd09" providerId="LiveId" clId="{4F76A687-43B8-409D-9CAF-E8BC903A1F6F}" dt="2023-04-28T07:09:59.214" v="12" actId="47"/>
        <pc:sldMkLst>
          <pc:docMk/>
          <pc:sldMk cId="4267889483" sldId="37304"/>
        </pc:sldMkLst>
      </pc:sldChg>
      <pc:sldChg chg="del">
        <pc:chgData name="Anuj Kumar" userId="fbbf561fc1d5fd09" providerId="LiveId" clId="{4F76A687-43B8-409D-9CAF-E8BC903A1F6F}" dt="2023-04-28T07:09:59.214" v="12" actId="47"/>
        <pc:sldMkLst>
          <pc:docMk/>
          <pc:sldMk cId="2511863293" sldId="37305"/>
        </pc:sldMkLst>
      </pc:sldChg>
      <pc:sldChg chg="del">
        <pc:chgData name="Anuj Kumar" userId="fbbf561fc1d5fd09" providerId="LiveId" clId="{4F76A687-43B8-409D-9CAF-E8BC903A1F6F}" dt="2023-04-28T07:09:59.214" v="12" actId="47"/>
        <pc:sldMkLst>
          <pc:docMk/>
          <pc:sldMk cId="1795935796" sldId="37307"/>
        </pc:sldMkLst>
      </pc:sldChg>
      <pc:sldChg chg="del">
        <pc:chgData name="Anuj Kumar" userId="fbbf561fc1d5fd09" providerId="LiveId" clId="{4F76A687-43B8-409D-9CAF-E8BC903A1F6F}" dt="2023-04-28T07:09:59.214" v="12" actId="47"/>
        <pc:sldMkLst>
          <pc:docMk/>
          <pc:sldMk cId="877492052" sldId="37308"/>
        </pc:sldMkLst>
      </pc:sldChg>
      <pc:sldChg chg="del">
        <pc:chgData name="Anuj Kumar" userId="fbbf561fc1d5fd09" providerId="LiveId" clId="{4F76A687-43B8-409D-9CAF-E8BC903A1F6F}" dt="2023-04-28T07:09:59.214" v="12" actId="47"/>
        <pc:sldMkLst>
          <pc:docMk/>
          <pc:sldMk cId="2267480907" sldId="37309"/>
        </pc:sldMkLst>
      </pc:sldChg>
      <pc:sldChg chg="del">
        <pc:chgData name="Anuj Kumar" userId="fbbf561fc1d5fd09" providerId="LiveId" clId="{4F76A687-43B8-409D-9CAF-E8BC903A1F6F}" dt="2023-04-28T07:09:59.214" v="12" actId="47"/>
        <pc:sldMkLst>
          <pc:docMk/>
          <pc:sldMk cId="533457329" sldId="37310"/>
        </pc:sldMkLst>
      </pc:sldChg>
      <pc:sldChg chg="del">
        <pc:chgData name="Anuj Kumar" userId="fbbf561fc1d5fd09" providerId="LiveId" clId="{4F76A687-43B8-409D-9CAF-E8BC903A1F6F}" dt="2023-04-28T07:09:59.214" v="12" actId="47"/>
        <pc:sldMkLst>
          <pc:docMk/>
          <pc:sldMk cId="2749554668" sldId="37311"/>
        </pc:sldMkLst>
      </pc:sldChg>
      <pc:sldChg chg="del">
        <pc:chgData name="Anuj Kumar" userId="fbbf561fc1d5fd09" providerId="LiveId" clId="{4F76A687-43B8-409D-9CAF-E8BC903A1F6F}" dt="2023-04-28T07:09:59.214" v="12" actId="47"/>
        <pc:sldMkLst>
          <pc:docMk/>
          <pc:sldMk cId="1027475517" sldId="37312"/>
        </pc:sldMkLst>
      </pc:sldChg>
      <pc:sldChg chg="add">
        <pc:chgData name="Anuj Kumar" userId="fbbf561fc1d5fd09" providerId="LiveId" clId="{4F76A687-43B8-409D-9CAF-E8BC903A1F6F}" dt="2023-04-28T07:40:12.334" v="13"/>
        <pc:sldMkLst>
          <pc:docMk/>
          <pc:sldMk cId="1934958093" sldId="37312"/>
        </pc:sldMkLst>
      </pc:sldChg>
      <pc:sldChg chg="del">
        <pc:chgData name="Anuj Kumar" userId="fbbf561fc1d5fd09" providerId="LiveId" clId="{4F76A687-43B8-409D-9CAF-E8BC903A1F6F}" dt="2023-04-28T07:09:59.214" v="12" actId="47"/>
        <pc:sldMkLst>
          <pc:docMk/>
          <pc:sldMk cId="341693202" sldId="37314"/>
        </pc:sldMkLst>
      </pc:sldChg>
      <pc:sldChg chg="del">
        <pc:chgData name="Anuj Kumar" userId="fbbf561fc1d5fd09" providerId="LiveId" clId="{4F76A687-43B8-409D-9CAF-E8BC903A1F6F}" dt="2023-04-28T07:09:59.214" v="12" actId="47"/>
        <pc:sldMkLst>
          <pc:docMk/>
          <pc:sldMk cId="1697699692" sldId="37315"/>
        </pc:sldMkLst>
      </pc:sldChg>
      <pc:sldChg chg="add">
        <pc:chgData name="Anuj Kumar" userId="fbbf561fc1d5fd09" providerId="LiveId" clId="{4F76A687-43B8-409D-9CAF-E8BC903A1F6F}" dt="2023-04-28T07:40:12.334" v="13"/>
        <pc:sldMkLst>
          <pc:docMk/>
          <pc:sldMk cId="56320691" sldId="37316"/>
        </pc:sldMkLst>
      </pc:sldChg>
      <pc:sldChg chg="del">
        <pc:chgData name="Anuj Kumar" userId="fbbf561fc1d5fd09" providerId="LiveId" clId="{4F76A687-43B8-409D-9CAF-E8BC903A1F6F}" dt="2023-04-28T07:09:59.214" v="12" actId="47"/>
        <pc:sldMkLst>
          <pc:docMk/>
          <pc:sldMk cId="2015540339" sldId="37317"/>
        </pc:sldMkLst>
      </pc:sldChg>
      <pc:sldChg chg="del">
        <pc:chgData name="Anuj Kumar" userId="fbbf561fc1d5fd09" providerId="LiveId" clId="{4F76A687-43B8-409D-9CAF-E8BC903A1F6F}" dt="2023-04-28T07:09:59.214" v="12" actId="47"/>
        <pc:sldMkLst>
          <pc:docMk/>
          <pc:sldMk cId="1175168977" sldId="37318"/>
        </pc:sldMkLst>
      </pc:sldChg>
      <pc:sldChg chg="del">
        <pc:chgData name="Anuj Kumar" userId="fbbf561fc1d5fd09" providerId="LiveId" clId="{4F76A687-43B8-409D-9CAF-E8BC903A1F6F}" dt="2023-04-28T07:09:59.214" v="12" actId="47"/>
        <pc:sldMkLst>
          <pc:docMk/>
          <pc:sldMk cId="4114999998" sldId="37319"/>
        </pc:sldMkLst>
      </pc:sldChg>
      <pc:sldChg chg="del">
        <pc:chgData name="Anuj Kumar" userId="fbbf561fc1d5fd09" providerId="LiveId" clId="{4F76A687-43B8-409D-9CAF-E8BC903A1F6F}" dt="2023-04-28T07:09:59.214" v="12" actId="47"/>
        <pc:sldMkLst>
          <pc:docMk/>
          <pc:sldMk cId="1258121643" sldId="37320"/>
        </pc:sldMkLst>
      </pc:sldChg>
      <pc:sldChg chg="del">
        <pc:chgData name="Anuj Kumar" userId="fbbf561fc1d5fd09" providerId="LiveId" clId="{4F76A687-43B8-409D-9CAF-E8BC903A1F6F}" dt="2023-04-28T07:09:59.214" v="12" actId="47"/>
        <pc:sldMkLst>
          <pc:docMk/>
          <pc:sldMk cId="3574753288" sldId="37322"/>
        </pc:sldMkLst>
      </pc:sldChg>
      <pc:sldChg chg="del">
        <pc:chgData name="Anuj Kumar" userId="fbbf561fc1d5fd09" providerId="LiveId" clId="{4F76A687-43B8-409D-9CAF-E8BC903A1F6F}" dt="2023-04-28T07:09:59.214" v="12" actId="47"/>
        <pc:sldMkLst>
          <pc:docMk/>
          <pc:sldMk cId="3584111281" sldId="37323"/>
        </pc:sldMkLst>
      </pc:sldChg>
      <pc:sldChg chg="del">
        <pc:chgData name="Anuj Kumar" userId="fbbf561fc1d5fd09" providerId="LiveId" clId="{4F76A687-43B8-409D-9CAF-E8BC903A1F6F}" dt="2023-04-28T07:09:59.214" v="12" actId="47"/>
        <pc:sldMkLst>
          <pc:docMk/>
          <pc:sldMk cId="2487008873" sldId="37324"/>
        </pc:sldMkLst>
      </pc:sldChg>
      <pc:sldChg chg="del">
        <pc:chgData name="Anuj Kumar" userId="fbbf561fc1d5fd09" providerId="LiveId" clId="{4F76A687-43B8-409D-9CAF-E8BC903A1F6F}" dt="2023-04-28T07:09:59.214" v="12" actId="47"/>
        <pc:sldMkLst>
          <pc:docMk/>
          <pc:sldMk cId="109350428" sldId="37325"/>
        </pc:sldMkLst>
      </pc:sldChg>
      <pc:sldChg chg="add">
        <pc:chgData name="Anuj Kumar" userId="fbbf561fc1d5fd09" providerId="LiveId" clId="{4F76A687-43B8-409D-9CAF-E8BC903A1F6F}" dt="2023-04-28T07:40:12.334" v="13"/>
        <pc:sldMkLst>
          <pc:docMk/>
          <pc:sldMk cId="3766659646" sldId="37326"/>
        </pc:sldMkLst>
      </pc:sldChg>
      <pc:sldChg chg="del">
        <pc:chgData name="Anuj Kumar" userId="fbbf561fc1d5fd09" providerId="LiveId" clId="{4F76A687-43B8-409D-9CAF-E8BC903A1F6F}" dt="2023-04-28T07:09:59.214" v="12" actId="47"/>
        <pc:sldMkLst>
          <pc:docMk/>
          <pc:sldMk cId="3830281644" sldId="37327"/>
        </pc:sldMkLst>
      </pc:sldChg>
      <pc:sldChg chg="del">
        <pc:chgData name="Anuj Kumar" userId="fbbf561fc1d5fd09" providerId="LiveId" clId="{4F76A687-43B8-409D-9CAF-E8BC903A1F6F}" dt="2023-04-28T07:09:59.214" v="12" actId="47"/>
        <pc:sldMkLst>
          <pc:docMk/>
          <pc:sldMk cId="4253486291" sldId="37328"/>
        </pc:sldMkLst>
      </pc:sldChg>
      <pc:sldChg chg="del">
        <pc:chgData name="Anuj Kumar" userId="fbbf561fc1d5fd09" providerId="LiveId" clId="{4F76A687-43B8-409D-9CAF-E8BC903A1F6F}" dt="2023-04-28T07:09:59.214" v="12" actId="47"/>
        <pc:sldMkLst>
          <pc:docMk/>
          <pc:sldMk cId="2283148503" sldId="37329"/>
        </pc:sldMkLst>
      </pc:sldChg>
      <pc:sldChg chg="add">
        <pc:chgData name="Anuj Kumar" userId="fbbf561fc1d5fd09" providerId="LiveId" clId="{4F76A687-43B8-409D-9CAF-E8BC903A1F6F}" dt="2023-04-28T07:40:12.334" v="13"/>
        <pc:sldMkLst>
          <pc:docMk/>
          <pc:sldMk cId="4188474340" sldId="37329"/>
        </pc:sldMkLst>
      </pc:sldChg>
      <pc:sldChg chg="del">
        <pc:chgData name="Anuj Kumar" userId="fbbf561fc1d5fd09" providerId="LiveId" clId="{4F76A687-43B8-409D-9CAF-E8BC903A1F6F}" dt="2023-04-28T07:09:59.214" v="12" actId="47"/>
        <pc:sldMkLst>
          <pc:docMk/>
          <pc:sldMk cId="1770966857" sldId="37331"/>
        </pc:sldMkLst>
      </pc:sldChg>
      <pc:sldChg chg="del">
        <pc:chgData name="Anuj Kumar" userId="fbbf561fc1d5fd09" providerId="LiveId" clId="{4F76A687-43B8-409D-9CAF-E8BC903A1F6F}" dt="2023-04-28T07:09:59.214" v="12" actId="47"/>
        <pc:sldMkLst>
          <pc:docMk/>
          <pc:sldMk cId="2700039361" sldId="37332"/>
        </pc:sldMkLst>
      </pc:sldChg>
      <pc:sldChg chg="add">
        <pc:chgData name="Anuj Kumar" userId="fbbf561fc1d5fd09" providerId="LiveId" clId="{4F76A687-43B8-409D-9CAF-E8BC903A1F6F}" dt="2023-04-28T07:40:12.334" v="13"/>
        <pc:sldMkLst>
          <pc:docMk/>
          <pc:sldMk cId="4048474506" sldId="37332"/>
        </pc:sldMkLst>
      </pc:sldChg>
      <pc:sldChg chg="del">
        <pc:chgData name="Anuj Kumar" userId="fbbf561fc1d5fd09" providerId="LiveId" clId="{4F76A687-43B8-409D-9CAF-E8BC903A1F6F}" dt="2023-04-28T07:09:59.214" v="12" actId="47"/>
        <pc:sldMkLst>
          <pc:docMk/>
          <pc:sldMk cId="3056985440" sldId="37336"/>
        </pc:sldMkLst>
      </pc:sldChg>
      <pc:sldChg chg="add">
        <pc:chgData name="Anuj Kumar" userId="fbbf561fc1d5fd09" providerId="LiveId" clId="{4F76A687-43B8-409D-9CAF-E8BC903A1F6F}" dt="2023-04-28T07:40:12.334" v="13"/>
        <pc:sldMkLst>
          <pc:docMk/>
          <pc:sldMk cId="2316406818" sldId="37337"/>
        </pc:sldMkLst>
      </pc:sldChg>
      <pc:sldChg chg="del">
        <pc:chgData name="Anuj Kumar" userId="fbbf561fc1d5fd09" providerId="LiveId" clId="{4F76A687-43B8-409D-9CAF-E8BC903A1F6F}" dt="2023-04-28T07:09:59.214" v="12" actId="47"/>
        <pc:sldMkLst>
          <pc:docMk/>
          <pc:sldMk cId="2746577570" sldId="37338"/>
        </pc:sldMkLst>
      </pc:sldChg>
      <pc:sldChg chg="del">
        <pc:chgData name="Anuj Kumar" userId="fbbf561fc1d5fd09" providerId="LiveId" clId="{4F76A687-43B8-409D-9CAF-E8BC903A1F6F}" dt="2023-04-28T07:09:59.214" v="12" actId="47"/>
        <pc:sldMkLst>
          <pc:docMk/>
          <pc:sldMk cId="1570859383" sldId="37339"/>
        </pc:sldMkLst>
      </pc:sldChg>
      <pc:sldChg chg="add">
        <pc:chgData name="Anuj Kumar" userId="fbbf561fc1d5fd09" providerId="LiveId" clId="{4F76A687-43B8-409D-9CAF-E8BC903A1F6F}" dt="2023-04-28T07:40:12.334" v="13"/>
        <pc:sldMkLst>
          <pc:docMk/>
          <pc:sldMk cId="3195753407" sldId="37340"/>
        </pc:sldMkLst>
      </pc:sldChg>
      <pc:sldChg chg="del">
        <pc:chgData name="Anuj Kumar" userId="fbbf561fc1d5fd09" providerId="LiveId" clId="{4F76A687-43B8-409D-9CAF-E8BC903A1F6F}" dt="2023-04-28T07:09:59.214" v="12" actId="47"/>
        <pc:sldMkLst>
          <pc:docMk/>
          <pc:sldMk cId="3473770032" sldId="37340"/>
        </pc:sldMkLst>
      </pc:sldChg>
      <pc:sldChg chg="del">
        <pc:chgData name="Anuj Kumar" userId="fbbf561fc1d5fd09" providerId="LiveId" clId="{4F76A687-43B8-409D-9CAF-E8BC903A1F6F}" dt="2023-04-28T07:09:59.214" v="12" actId="47"/>
        <pc:sldMkLst>
          <pc:docMk/>
          <pc:sldMk cId="202972033" sldId="37341"/>
        </pc:sldMkLst>
      </pc:sldChg>
      <pc:sldChg chg="del">
        <pc:chgData name="Anuj Kumar" userId="fbbf561fc1d5fd09" providerId="LiveId" clId="{4F76A687-43B8-409D-9CAF-E8BC903A1F6F}" dt="2023-04-28T07:09:59.214" v="12" actId="47"/>
        <pc:sldMkLst>
          <pc:docMk/>
          <pc:sldMk cId="1825966890" sldId="37345"/>
        </pc:sldMkLst>
      </pc:sldChg>
      <pc:sldChg chg="del">
        <pc:chgData name="Anuj Kumar" userId="fbbf561fc1d5fd09" providerId="LiveId" clId="{4F76A687-43B8-409D-9CAF-E8BC903A1F6F}" dt="2023-04-28T07:09:59.214" v="12" actId="47"/>
        <pc:sldMkLst>
          <pc:docMk/>
          <pc:sldMk cId="323931855" sldId="37346"/>
        </pc:sldMkLst>
      </pc:sldChg>
      <pc:sldChg chg="add">
        <pc:chgData name="Anuj Kumar" userId="fbbf561fc1d5fd09" providerId="LiveId" clId="{4F76A687-43B8-409D-9CAF-E8BC903A1F6F}" dt="2023-04-28T07:40:12.334" v="13"/>
        <pc:sldMkLst>
          <pc:docMk/>
          <pc:sldMk cId="3648416694" sldId="37346"/>
        </pc:sldMkLst>
      </pc:sldChg>
      <pc:sldChg chg="del">
        <pc:chgData name="Anuj Kumar" userId="fbbf561fc1d5fd09" providerId="LiveId" clId="{4F76A687-43B8-409D-9CAF-E8BC903A1F6F}" dt="2023-04-28T07:09:59.214" v="12" actId="47"/>
        <pc:sldMkLst>
          <pc:docMk/>
          <pc:sldMk cId="3962130915" sldId="37347"/>
        </pc:sldMkLst>
      </pc:sldChg>
      <pc:sldChg chg="del">
        <pc:chgData name="Anuj Kumar" userId="fbbf561fc1d5fd09" providerId="LiveId" clId="{4F76A687-43B8-409D-9CAF-E8BC903A1F6F}" dt="2023-04-28T07:09:59.214" v="12" actId="47"/>
        <pc:sldMkLst>
          <pc:docMk/>
          <pc:sldMk cId="1247142039" sldId="37348"/>
        </pc:sldMkLst>
      </pc:sldChg>
      <pc:sldChg chg="del">
        <pc:chgData name="Anuj Kumar" userId="fbbf561fc1d5fd09" providerId="LiveId" clId="{4F76A687-43B8-409D-9CAF-E8BC903A1F6F}" dt="2023-04-28T07:09:59.214" v="12" actId="47"/>
        <pc:sldMkLst>
          <pc:docMk/>
          <pc:sldMk cId="3099159489" sldId="37349"/>
        </pc:sldMkLst>
      </pc:sldChg>
      <pc:sldChg chg="add">
        <pc:chgData name="Anuj Kumar" userId="fbbf561fc1d5fd09" providerId="LiveId" clId="{4F76A687-43B8-409D-9CAF-E8BC903A1F6F}" dt="2023-04-28T07:40:12.334" v="13"/>
        <pc:sldMkLst>
          <pc:docMk/>
          <pc:sldMk cId="3634317631" sldId="37349"/>
        </pc:sldMkLst>
      </pc:sldChg>
      <pc:sldChg chg="del">
        <pc:chgData name="Anuj Kumar" userId="fbbf561fc1d5fd09" providerId="LiveId" clId="{4F76A687-43B8-409D-9CAF-E8BC903A1F6F}" dt="2023-04-28T07:09:59.214" v="12" actId="47"/>
        <pc:sldMkLst>
          <pc:docMk/>
          <pc:sldMk cId="117845405" sldId="37350"/>
        </pc:sldMkLst>
      </pc:sldChg>
      <pc:sldChg chg="add">
        <pc:chgData name="Anuj Kumar" userId="fbbf561fc1d5fd09" providerId="LiveId" clId="{4F76A687-43B8-409D-9CAF-E8BC903A1F6F}" dt="2023-04-28T07:40:12.334" v="13"/>
        <pc:sldMkLst>
          <pc:docMk/>
          <pc:sldMk cId="1687202333" sldId="37353"/>
        </pc:sldMkLst>
      </pc:sldChg>
      <pc:sldChg chg="del">
        <pc:chgData name="Anuj Kumar" userId="fbbf561fc1d5fd09" providerId="LiveId" clId="{4F76A687-43B8-409D-9CAF-E8BC903A1F6F}" dt="2023-04-28T07:09:59.214" v="12" actId="47"/>
        <pc:sldMkLst>
          <pc:docMk/>
          <pc:sldMk cId="1788725980" sldId="37353"/>
        </pc:sldMkLst>
      </pc:sldChg>
      <pc:sldChg chg="del">
        <pc:chgData name="Anuj Kumar" userId="fbbf561fc1d5fd09" providerId="LiveId" clId="{4F76A687-43B8-409D-9CAF-E8BC903A1F6F}" dt="2023-04-28T07:09:59.214" v="12" actId="47"/>
        <pc:sldMkLst>
          <pc:docMk/>
          <pc:sldMk cId="363755530" sldId="37354"/>
        </pc:sldMkLst>
      </pc:sldChg>
      <pc:sldChg chg="del">
        <pc:chgData name="Anuj Kumar" userId="fbbf561fc1d5fd09" providerId="LiveId" clId="{4F76A687-43B8-409D-9CAF-E8BC903A1F6F}" dt="2023-04-28T07:09:59.214" v="12" actId="47"/>
        <pc:sldMkLst>
          <pc:docMk/>
          <pc:sldMk cId="1184533171" sldId="37357"/>
        </pc:sldMkLst>
      </pc:sldChg>
      <pc:sldChg chg="del">
        <pc:chgData name="Anuj Kumar" userId="fbbf561fc1d5fd09" providerId="LiveId" clId="{4F76A687-43B8-409D-9CAF-E8BC903A1F6F}" dt="2023-04-28T07:09:59.214" v="12" actId="47"/>
        <pc:sldMkLst>
          <pc:docMk/>
          <pc:sldMk cId="3848457351" sldId="37358"/>
        </pc:sldMkLst>
      </pc:sldChg>
      <pc:sldChg chg="add">
        <pc:chgData name="Anuj Kumar" userId="fbbf561fc1d5fd09" providerId="LiveId" clId="{4F76A687-43B8-409D-9CAF-E8BC903A1F6F}" dt="2023-04-28T07:40:12.334" v="13"/>
        <pc:sldMkLst>
          <pc:docMk/>
          <pc:sldMk cId="2262792997" sldId="37359"/>
        </pc:sldMkLst>
      </pc:sldChg>
      <pc:sldChg chg="del">
        <pc:chgData name="Anuj Kumar" userId="fbbf561fc1d5fd09" providerId="LiveId" clId="{4F76A687-43B8-409D-9CAF-E8BC903A1F6F}" dt="2023-04-28T07:09:59.214" v="12" actId="47"/>
        <pc:sldMkLst>
          <pc:docMk/>
          <pc:sldMk cId="3022009044" sldId="37359"/>
        </pc:sldMkLst>
      </pc:sldChg>
      <pc:sldChg chg="del">
        <pc:chgData name="Anuj Kumar" userId="fbbf561fc1d5fd09" providerId="LiveId" clId="{4F76A687-43B8-409D-9CAF-E8BC903A1F6F}" dt="2023-04-28T07:09:59.214" v="12" actId="47"/>
        <pc:sldMkLst>
          <pc:docMk/>
          <pc:sldMk cId="2945883038" sldId="37360"/>
        </pc:sldMkLst>
      </pc:sldChg>
      <pc:sldChg chg="add">
        <pc:chgData name="Anuj Kumar" userId="fbbf561fc1d5fd09" providerId="LiveId" clId="{4F76A687-43B8-409D-9CAF-E8BC903A1F6F}" dt="2023-04-28T07:40:12.334" v="13"/>
        <pc:sldMkLst>
          <pc:docMk/>
          <pc:sldMk cId="2027378442" sldId="37362"/>
        </pc:sldMkLst>
      </pc:sldChg>
      <pc:sldChg chg="del">
        <pc:chgData name="Anuj Kumar" userId="fbbf561fc1d5fd09" providerId="LiveId" clId="{4F76A687-43B8-409D-9CAF-E8BC903A1F6F}" dt="2023-04-28T07:09:59.214" v="12" actId="47"/>
        <pc:sldMkLst>
          <pc:docMk/>
          <pc:sldMk cId="2519237942" sldId="37363"/>
        </pc:sldMkLst>
      </pc:sldChg>
      <pc:sldChg chg="del">
        <pc:chgData name="Anuj Kumar" userId="fbbf561fc1d5fd09" providerId="LiveId" clId="{4F76A687-43B8-409D-9CAF-E8BC903A1F6F}" dt="2023-04-28T07:09:59.214" v="12" actId="47"/>
        <pc:sldMkLst>
          <pc:docMk/>
          <pc:sldMk cId="83178994" sldId="37364"/>
        </pc:sldMkLst>
      </pc:sldChg>
      <pc:sldChg chg="del">
        <pc:chgData name="Anuj Kumar" userId="fbbf561fc1d5fd09" providerId="LiveId" clId="{4F76A687-43B8-409D-9CAF-E8BC903A1F6F}" dt="2023-04-28T07:09:59.214" v="12" actId="47"/>
        <pc:sldMkLst>
          <pc:docMk/>
          <pc:sldMk cId="30779192" sldId="37365"/>
        </pc:sldMkLst>
      </pc:sldChg>
      <pc:sldChg chg="add">
        <pc:chgData name="Anuj Kumar" userId="fbbf561fc1d5fd09" providerId="LiveId" clId="{4F76A687-43B8-409D-9CAF-E8BC903A1F6F}" dt="2023-04-28T07:40:12.334" v="13"/>
        <pc:sldMkLst>
          <pc:docMk/>
          <pc:sldMk cId="2042435091" sldId="37365"/>
        </pc:sldMkLst>
      </pc:sldChg>
      <pc:sldChg chg="del">
        <pc:chgData name="Anuj Kumar" userId="fbbf561fc1d5fd09" providerId="LiveId" clId="{4F76A687-43B8-409D-9CAF-E8BC903A1F6F}" dt="2023-04-28T07:09:59.214" v="12" actId="47"/>
        <pc:sldMkLst>
          <pc:docMk/>
          <pc:sldMk cId="3860104484" sldId="37366"/>
        </pc:sldMkLst>
      </pc:sldChg>
      <pc:sldChg chg="add">
        <pc:chgData name="Anuj Kumar" userId="fbbf561fc1d5fd09" providerId="LiveId" clId="{4F76A687-43B8-409D-9CAF-E8BC903A1F6F}" dt="2023-04-28T07:40:12.334" v="13"/>
        <pc:sldMkLst>
          <pc:docMk/>
          <pc:sldMk cId="3403605012" sldId="37368"/>
        </pc:sldMkLst>
      </pc:sldChg>
      <pc:sldChg chg="del">
        <pc:chgData name="Anuj Kumar" userId="fbbf561fc1d5fd09" providerId="LiveId" clId="{4F76A687-43B8-409D-9CAF-E8BC903A1F6F}" dt="2023-04-28T07:09:59.214" v="12" actId="47"/>
        <pc:sldMkLst>
          <pc:docMk/>
          <pc:sldMk cId="3419566099" sldId="37369"/>
        </pc:sldMkLst>
      </pc:sldChg>
      <pc:sldChg chg="add">
        <pc:chgData name="Anuj Kumar" userId="fbbf561fc1d5fd09" providerId="LiveId" clId="{4F76A687-43B8-409D-9CAF-E8BC903A1F6F}" dt="2023-04-28T07:40:12.334" v="13"/>
        <pc:sldMkLst>
          <pc:docMk/>
          <pc:sldMk cId="3975055684" sldId="37371"/>
        </pc:sldMkLst>
      </pc:sldChg>
      <pc:sldChg chg="del">
        <pc:chgData name="Anuj Kumar" userId="fbbf561fc1d5fd09" providerId="LiveId" clId="{4F76A687-43B8-409D-9CAF-E8BC903A1F6F}" dt="2023-04-28T07:09:59.214" v="12" actId="47"/>
        <pc:sldMkLst>
          <pc:docMk/>
          <pc:sldMk cId="325212524" sldId="37373"/>
        </pc:sldMkLst>
      </pc:sldChg>
      <pc:sldChg chg="del">
        <pc:chgData name="Anuj Kumar" userId="fbbf561fc1d5fd09" providerId="LiveId" clId="{4F76A687-43B8-409D-9CAF-E8BC903A1F6F}" dt="2023-04-28T07:09:59.214" v="12" actId="47"/>
        <pc:sldMkLst>
          <pc:docMk/>
          <pc:sldMk cId="1071947781" sldId="37375"/>
        </pc:sldMkLst>
      </pc:sldChg>
      <pc:sldChg chg="add">
        <pc:chgData name="Anuj Kumar" userId="fbbf561fc1d5fd09" providerId="LiveId" clId="{4F76A687-43B8-409D-9CAF-E8BC903A1F6F}" dt="2023-04-28T07:40:12.334" v="13"/>
        <pc:sldMkLst>
          <pc:docMk/>
          <pc:sldMk cId="2681462746" sldId="37375"/>
        </pc:sldMkLst>
      </pc:sldChg>
      <pc:sldChg chg="del">
        <pc:chgData name="Anuj Kumar" userId="fbbf561fc1d5fd09" providerId="LiveId" clId="{4F76A687-43B8-409D-9CAF-E8BC903A1F6F}" dt="2023-04-28T07:09:59.214" v="12" actId="47"/>
        <pc:sldMkLst>
          <pc:docMk/>
          <pc:sldMk cId="255951864" sldId="37376"/>
        </pc:sldMkLst>
      </pc:sldChg>
      <pc:sldChg chg="del">
        <pc:chgData name="Anuj Kumar" userId="fbbf561fc1d5fd09" providerId="LiveId" clId="{4F76A687-43B8-409D-9CAF-E8BC903A1F6F}" dt="2023-04-28T07:09:59.214" v="12" actId="47"/>
        <pc:sldMkLst>
          <pc:docMk/>
          <pc:sldMk cId="3761394839" sldId="37378"/>
        </pc:sldMkLst>
      </pc:sldChg>
      <pc:sldChg chg="del">
        <pc:chgData name="Anuj Kumar" userId="fbbf561fc1d5fd09" providerId="LiveId" clId="{4F76A687-43B8-409D-9CAF-E8BC903A1F6F}" dt="2023-04-28T07:09:59.214" v="12" actId="47"/>
        <pc:sldMkLst>
          <pc:docMk/>
          <pc:sldMk cId="128606869" sldId="37381"/>
        </pc:sldMkLst>
      </pc:sldChg>
      <pc:sldChg chg="add">
        <pc:chgData name="Anuj Kumar" userId="fbbf561fc1d5fd09" providerId="LiveId" clId="{4F76A687-43B8-409D-9CAF-E8BC903A1F6F}" dt="2023-04-28T07:40:12.334" v="13"/>
        <pc:sldMkLst>
          <pc:docMk/>
          <pc:sldMk cId="1640166970" sldId="37381"/>
        </pc:sldMkLst>
      </pc:sldChg>
      <pc:sldChg chg="add">
        <pc:chgData name="Anuj Kumar" userId="fbbf561fc1d5fd09" providerId="LiveId" clId="{4F76A687-43B8-409D-9CAF-E8BC903A1F6F}" dt="2023-04-28T07:40:12.334" v="13"/>
        <pc:sldMkLst>
          <pc:docMk/>
          <pc:sldMk cId="421117487" sldId="37384"/>
        </pc:sldMkLst>
      </pc:sldChg>
      <pc:sldChg chg="del">
        <pc:chgData name="Anuj Kumar" userId="fbbf561fc1d5fd09" providerId="LiveId" clId="{4F76A687-43B8-409D-9CAF-E8BC903A1F6F}" dt="2023-04-28T07:09:59.214" v="12" actId="47"/>
        <pc:sldMkLst>
          <pc:docMk/>
          <pc:sldMk cId="1215306002" sldId="37384"/>
        </pc:sldMkLst>
      </pc:sldChg>
      <pc:sldChg chg="del">
        <pc:chgData name="Anuj Kumar" userId="fbbf561fc1d5fd09" providerId="LiveId" clId="{4F76A687-43B8-409D-9CAF-E8BC903A1F6F}" dt="2023-04-28T07:09:59.214" v="12" actId="47"/>
        <pc:sldMkLst>
          <pc:docMk/>
          <pc:sldMk cId="2166110894" sldId="37385"/>
        </pc:sldMkLst>
      </pc:sldChg>
      <pc:sldChg chg="del">
        <pc:chgData name="Anuj Kumar" userId="fbbf561fc1d5fd09" providerId="LiveId" clId="{4F76A687-43B8-409D-9CAF-E8BC903A1F6F}" dt="2023-04-28T07:09:59.214" v="12" actId="47"/>
        <pc:sldMkLst>
          <pc:docMk/>
          <pc:sldMk cId="1260808660" sldId="37386"/>
        </pc:sldMkLst>
      </pc:sldChg>
      <pc:sldChg chg="del">
        <pc:chgData name="Anuj Kumar" userId="fbbf561fc1d5fd09" providerId="LiveId" clId="{4F76A687-43B8-409D-9CAF-E8BC903A1F6F}" dt="2023-04-28T07:09:59.214" v="12" actId="47"/>
        <pc:sldMkLst>
          <pc:docMk/>
          <pc:sldMk cId="2304783203" sldId="37387"/>
        </pc:sldMkLst>
      </pc:sldChg>
      <pc:sldChg chg="del">
        <pc:chgData name="Anuj Kumar" userId="fbbf561fc1d5fd09" providerId="LiveId" clId="{4F76A687-43B8-409D-9CAF-E8BC903A1F6F}" dt="2023-04-28T07:09:59.214" v="12" actId="47"/>
        <pc:sldMkLst>
          <pc:docMk/>
          <pc:sldMk cId="1142756535" sldId="37388"/>
        </pc:sldMkLst>
      </pc:sldChg>
      <pc:sldChg chg="del">
        <pc:chgData name="Anuj Kumar" userId="fbbf561fc1d5fd09" providerId="LiveId" clId="{4F76A687-43B8-409D-9CAF-E8BC903A1F6F}" dt="2023-04-28T07:09:59.214" v="12" actId="47"/>
        <pc:sldMkLst>
          <pc:docMk/>
          <pc:sldMk cId="897087989" sldId="37390"/>
        </pc:sldMkLst>
      </pc:sldChg>
      <pc:sldChg chg="add">
        <pc:chgData name="Anuj Kumar" userId="fbbf561fc1d5fd09" providerId="LiveId" clId="{4F76A687-43B8-409D-9CAF-E8BC903A1F6F}" dt="2023-04-28T07:40:12.334" v="13"/>
        <pc:sldMkLst>
          <pc:docMk/>
          <pc:sldMk cId="1575419739" sldId="37390"/>
        </pc:sldMkLst>
      </pc:sldChg>
      <pc:sldChg chg="del">
        <pc:chgData name="Anuj Kumar" userId="fbbf561fc1d5fd09" providerId="LiveId" clId="{4F76A687-43B8-409D-9CAF-E8BC903A1F6F}" dt="2023-04-28T07:09:59.214" v="12" actId="47"/>
        <pc:sldMkLst>
          <pc:docMk/>
          <pc:sldMk cId="2977207507" sldId="37393"/>
        </pc:sldMkLst>
      </pc:sldChg>
      <pc:sldChg chg="add">
        <pc:chgData name="Anuj Kumar" userId="fbbf561fc1d5fd09" providerId="LiveId" clId="{4F76A687-43B8-409D-9CAF-E8BC903A1F6F}" dt="2023-04-28T07:40:12.334" v="13"/>
        <pc:sldMkLst>
          <pc:docMk/>
          <pc:sldMk cId="3092103047" sldId="37393"/>
        </pc:sldMkLst>
      </pc:sldChg>
      <pc:sldChg chg="del">
        <pc:chgData name="Anuj Kumar" userId="fbbf561fc1d5fd09" providerId="LiveId" clId="{4F76A687-43B8-409D-9CAF-E8BC903A1F6F}" dt="2023-04-28T07:09:59.214" v="12" actId="47"/>
        <pc:sldMkLst>
          <pc:docMk/>
          <pc:sldMk cId="2943105004" sldId="37398"/>
        </pc:sldMkLst>
      </pc:sldChg>
      <pc:sldChg chg="del">
        <pc:chgData name="Anuj Kumar" userId="fbbf561fc1d5fd09" providerId="LiveId" clId="{4F76A687-43B8-409D-9CAF-E8BC903A1F6F}" dt="2023-04-28T07:09:59.214" v="12" actId="47"/>
        <pc:sldMkLst>
          <pc:docMk/>
          <pc:sldMk cId="3463907181" sldId="37399"/>
        </pc:sldMkLst>
      </pc:sldChg>
      <pc:sldChg chg="del">
        <pc:chgData name="Anuj Kumar" userId="fbbf561fc1d5fd09" providerId="LiveId" clId="{4F76A687-43B8-409D-9CAF-E8BC903A1F6F}" dt="2023-04-28T07:09:59.214" v="12" actId="47"/>
        <pc:sldMkLst>
          <pc:docMk/>
          <pc:sldMk cId="3864830133" sldId="37400"/>
        </pc:sldMkLst>
      </pc:sldChg>
      <pc:sldChg chg="del">
        <pc:chgData name="Anuj Kumar" userId="fbbf561fc1d5fd09" providerId="LiveId" clId="{4F76A687-43B8-409D-9CAF-E8BC903A1F6F}" dt="2023-04-28T07:09:59.214" v="12" actId="47"/>
        <pc:sldMkLst>
          <pc:docMk/>
          <pc:sldMk cId="2848986513" sldId="37401"/>
        </pc:sldMkLst>
      </pc:sldChg>
      <pc:sldChg chg="add">
        <pc:chgData name="Anuj Kumar" userId="fbbf561fc1d5fd09" providerId="LiveId" clId="{4F76A687-43B8-409D-9CAF-E8BC903A1F6F}" dt="2023-04-28T07:40:12.334" v="13"/>
        <pc:sldMkLst>
          <pc:docMk/>
          <pc:sldMk cId="1930172863" sldId="37402"/>
        </pc:sldMkLst>
      </pc:sldChg>
      <pc:sldChg chg="del">
        <pc:chgData name="Anuj Kumar" userId="fbbf561fc1d5fd09" providerId="LiveId" clId="{4F76A687-43B8-409D-9CAF-E8BC903A1F6F}" dt="2023-04-28T07:09:59.214" v="12" actId="47"/>
        <pc:sldMkLst>
          <pc:docMk/>
          <pc:sldMk cId="2190680004" sldId="37402"/>
        </pc:sldMkLst>
      </pc:sldChg>
      <pc:sldChg chg="add">
        <pc:chgData name="Anuj Kumar" userId="fbbf561fc1d5fd09" providerId="LiveId" clId="{4F76A687-43B8-409D-9CAF-E8BC903A1F6F}" dt="2023-04-28T07:40:12.334" v="13"/>
        <pc:sldMkLst>
          <pc:docMk/>
          <pc:sldMk cId="286696808" sldId="37405"/>
        </pc:sldMkLst>
      </pc:sldChg>
      <pc:sldChg chg="add">
        <pc:chgData name="Anuj Kumar" userId="fbbf561fc1d5fd09" providerId="LiveId" clId="{4F76A687-43B8-409D-9CAF-E8BC903A1F6F}" dt="2023-04-28T07:40:12.334" v="13"/>
        <pc:sldMkLst>
          <pc:docMk/>
          <pc:sldMk cId="4057705333" sldId="37408"/>
        </pc:sldMkLst>
      </pc:sldChg>
      <pc:sldChg chg="modSp mod">
        <pc:chgData name="Anuj Kumar" userId="fbbf561fc1d5fd09" providerId="LiveId" clId="{4F76A687-43B8-409D-9CAF-E8BC903A1F6F}" dt="2023-04-28T07:09:50.502" v="11" actId="20577"/>
        <pc:sldMkLst>
          <pc:docMk/>
          <pc:sldMk cId="312246105" sldId="37430"/>
        </pc:sldMkLst>
        <pc:spChg chg="mod">
          <ac:chgData name="Anuj Kumar" userId="fbbf561fc1d5fd09" providerId="LiveId" clId="{4F76A687-43B8-409D-9CAF-E8BC903A1F6F}" dt="2023-04-28T07:09:50.502" v="11" actId="20577"/>
          <ac:spMkLst>
            <pc:docMk/>
            <pc:sldMk cId="312246105" sldId="37430"/>
            <ac:spMk id="7" creationId="{00000000-0000-0000-0000-000000000000}"/>
          </ac:spMkLst>
        </pc:spChg>
      </pc:sldChg>
      <pc:sldChg chg="add del">
        <pc:chgData name="Anuj Kumar" userId="fbbf561fc1d5fd09" providerId="LiveId" clId="{4F76A687-43B8-409D-9CAF-E8BC903A1F6F}" dt="2023-04-28T07:48:42.025" v="126" actId="2696"/>
        <pc:sldMkLst>
          <pc:docMk/>
          <pc:sldMk cId="167609927" sldId="37469"/>
        </pc:sldMkLst>
      </pc:sldChg>
      <pc:sldChg chg="add del">
        <pc:chgData name="Anuj Kumar" userId="fbbf561fc1d5fd09" providerId="LiveId" clId="{4F76A687-43B8-409D-9CAF-E8BC903A1F6F}" dt="2023-04-28T07:50:35.912" v="154" actId="2696"/>
        <pc:sldMkLst>
          <pc:docMk/>
          <pc:sldMk cId="413114163" sldId="37469"/>
        </pc:sldMkLst>
      </pc:sldChg>
      <pc:sldChg chg="add del">
        <pc:chgData name="Anuj Kumar" userId="fbbf561fc1d5fd09" providerId="LiveId" clId="{4F76A687-43B8-409D-9CAF-E8BC903A1F6F}" dt="2023-04-28T07:49:39.212" v="139" actId="2696"/>
        <pc:sldMkLst>
          <pc:docMk/>
          <pc:sldMk cId="784520003" sldId="37469"/>
        </pc:sldMkLst>
      </pc:sldChg>
      <pc:sldChg chg="modSp add mod">
        <pc:chgData name="Anuj Kumar" userId="fbbf561fc1d5fd09" providerId="LiveId" clId="{4F76A687-43B8-409D-9CAF-E8BC903A1F6F}" dt="2023-04-28T07:51:02.144" v="161" actId="20577"/>
        <pc:sldMkLst>
          <pc:docMk/>
          <pc:sldMk cId="2902415465" sldId="37469"/>
        </pc:sldMkLst>
        <pc:spChg chg="mod">
          <ac:chgData name="Anuj Kumar" userId="fbbf561fc1d5fd09" providerId="LiveId" clId="{4F76A687-43B8-409D-9CAF-E8BC903A1F6F}" dt="2023-04-28T07:51:02.144" v="161" actId="20577"/>
          <ac:spMkLst>
            <pc:docMk/>
            <pc:sldMk cId="2902415465" sldId="37469"/>
            <ac:spMk id="10" creationId="{7A2A7EC3-852A-5A16-F0B5-3531D0D66745}"/>
          </ac:spMkLst>
        </pc:spChg>
      </pc:sldChg>
      <pc:sldChg chg="add del">
        <pc:chgData name="Anuj Kumar" userId="fbbf561fc1d5fd09" providerId="LiveId" clId="{4F76A687-43B8-409D-9CAF-E8BC903A1F6F}" dt="2023-04-28T07:49:57.852" v="143" actId="2696"/>
        <pc:sldMkLst>
          <pc:docMk/>
          <pc:sldMk cId="3743699404" sldId="37469"/>
        </pc:sldMkLst>
      </pc:sldChg>
      <pc:sldChg chg="add del">
        <pc:chgData name="Anuj Kumar" userId="fbbf561fc1d5fd09" providerId="LiveId" clId="{4F76A687-43B8-409D-9CAF-E8BC903A1F6F}" dt="2023-04-28T07:50:35.912" v="154" actId="2696"/>
        <pc:sldMkLst>
          <pc:docMk/>
          <pc:sldMk cId="28504102" sldId="37493"/>
        </pc:sldMkLst>
      </pc:sldChg>
      <pc:sldChg chg="add del">
        <pc:chgData name="Anuj Kumar" userId="fbbf561fc1d5fd09" providerId="LiveId" clId="{4F76A687-43B8-409D-9CAF-E8BC903A1F6F}" dt="2023-04-28T07:48:42.025" v="126" actId="2696"/>
        <pc:sldMkLst>
          <pc:docMk/>
          <pc:sldMk cId="1267764276" sldId="37493"/>
        </pc:sldMkLst>
      </pc:sldChg>
      <pc:sldChg chg="modSp add mod">
        <pc:chgData name="Anuj Kumar" userId="fbbf561fc1d5fd09" providerId="LiveId" clId="{4F76A687-43B8-409D-9CAF-E8BC903A1F6F}" dt="2023-04-28T07:51:05.856" v="165" actId="20577"/>
        <pc:sldMkLst>
          <pc:docMk/>
          <pc:sldMk cId="1358445612" sldId="37493"/>
        </pc:sldMkLst>
        <pc:spChg chg="mod">
          <ac:chgData name="Anuj Kumar" userId="fbbf561fc1d5fd09" providerId="LiveId" clId="{4F76A687-43B8-409D-9CAF-E8BC903A1F6F}" dt="2023-04-28T07:51:05.856" v="165" actId="20577"/>
          <ac:spMkLst>
            <pc:docMk/>
            <pc:sldMk cId="1358445612" sldId="37493"/>
            <ac:spMk id="10" creationId="{7A2A7EC3-852A-5A16-F0B5-3531D0D66745}"/>
          </ac:spMkLst>
        </pc:spChg>
      </pc:sldChg>
      <pc:sldChg chg="add del">
        <pc:chgData name="Anuj Kumar" userId="fbbf561fc1d5fd09" providerId="LiveId" clId="{4F76A687-43B8-409D-9CAF-E8BC903A1F6F}" dt="2023-04-28T07:49:57.852" v="143" actId="2696"/>
        <pc:sldMkLst>
          <pc:docMk/>
          <pc:sldMk cId="3695571672" sldId="37493"/>
        </pc:sldMkLst>
      </pc:sldChg>
      <pc:sldChg chg="add del">
        <pc:chgData name="Anuj Kumar" userId="fbbf561fc1d5fd09" providerId="LiveId" clId="{4F76A687-43B8-409D-9CAF-E8BC903A1F6F}" dt="2023-04-28T07:49:39.212" v="139" actId="2696"/>
        <pc:sldMkLst>
          <pc:docMk/>
          <pc:sldMk cId="4125173754" sldId="37493"/>
        </pc:sldMkLst>
      </pc:sldChg>
      <pc:sldChg chg="modSp add mod">
        <pc:chgData name="Anuj Kumar" userId="fbbf561fc1d5fd09" providerId="LiveId" clId="{4F76A687-43B8-409D-9CAF-E8BC903A1F6F}" dt="2023-04-28T07:47:27.212" v="114" actId="6549"/>
        <pc:sldMkLst>
          <pc:docMk/>
          <pc:sldMk cId="3443203163" sldId="37496"/>
        </pc:sldMkLst>
        <pc:spChg chg="mod">
          <ac:chgData name="Anuj Kumar" userId="fbbf561fc1d5fd09" providerId="LiveId" clId="{4F76A687-43B8-409D-9CAF-E8BC903A1F6F}" dt="2023-04-28T07:47:27.212" v="114" actId="6549"/>
          <ac:spMkLst>
            <pc:docMk/>
            <pc:sldMk cId="3443203163" sldId="37496"/>
            <ac:spMk id="10" creationId="{7A2A7EC3-852A-5A16-F0B5-3531D0D66745}"/>
          </ac:spMkLst>
        </pc:spChg>
      </pc:sldChg>
      <pc:sldChg chg="add del">
        <pc:chgData name="Anuj Kumar" userId="fbbf561fc1d5fd09" providerId="LiveId" clId="{4F76A687-43B8-409D-9CAF-E8BC903A1F6F}" dt="2023-04-28T07:47:13.552" v="110" actId="2696"/>
        <pc:sldMkLst>
          <pc:docMk/>
          <pc:sldMk cId="4269380074" sldId="37496"/>
        </pc:sldMkLst>
      </pc:sldChg>
      <pc:sldChg chg="add del">
        <pc:chgData name="Anuj Kumar" userId="fbbf561fc1d5fd09" providerId="LiveId" clId="{4F76A687-43B8-409D-9CAF-E8BC903A1F6F}" dt="2023-04-28T07:42:30.341" v="38" actId="2696"/>
        <pc:sldMkLst>
          <pc:docMk/>
          <pc:sldMk cId="281536220" sldId="37545"/>
        </pc:sldMkLst>
      </pc:sldChg>
      <pc:sldChg chg="modSp add mod">
        <pc:chgData name="Anuj Kumar" userId="fbbf561fc1d5fd09" providerId="LiveId" clId="{4F76A687-43B8-409D-9CAF-E8BC903A1F6F}" dt="2023-04-28T07:43:23.762" v="52" actId="20577"/>
        <pc:sldMkLst>
          <pc:docMk/>
          <pc:sldMk cId="1041028170" sldId="37545"/>
        </pc:sldMkLst>
        <pc:spChg chg="mod">
          <ac:chgData name="Anuj Kumar" userId="fbbf561fc1d5fd09" providerId="LiveId" clId="{4F76A687-43B8-409D-9CAF-E8BC903A1F6F}" dt="2023-04-28T07:43:23.762" v="52" actId="20577"/>
          <ac:spMkLst>
            <pc:docMk/>
            <pc:sldMk cId="1041028170" sldId="37545"/>
            <ac:spMk id="10" creationId="{7A2A7EC3-852A-5A16-F0B5-3531D0D66745}"/>
          </ac:spMkLst>
        </pc:spChg>
      </pc:sldChg>
      <pc:sldChg chg="add del">
        <pc:chgData name="Anuj Kumar" userId="fbbf561fc1d5fd09" providerId="LiveId" clId="{4F76A687-43B8-409D-9CAF-E8BC903A1F6F}" dt="2023-04-28T07:43:08.843" v="48" actId="2696"/>
        <pc:sldMkLst>
          <pc:docMk/>
          <pc:sldMk cId="1838348719" sldId="37545"/>
        </pc:sldMkLst>
      </pc:sldChg>
      <pc:sldChg chg="add del">
        <pc:chgData name="Anuj Kumar" userId="fbbf561fc1d5fd09" providerId="LiveId" clId="{4F76A687-43B8-409D-9CAF-E8BC903A1F6F}" dt="2023-04-28T07:42:50.954" v="43" actId="2696"/>
        <pc:sldMkLst>
          <pc:docMk/>
          <pc:sldMk cId="2864514251" sldId="37545"/>
        </pc:sldMkLst>
      </pc:sldChg>
      <pc:sldChg chg="add">
        <pc:chgData name="Anuj Kumar" userId="fbbf561fc1d5fd09" providerId="LiveId" clId="{4F76A687-43B8-409D-9CAF-E8BC903A1F6F}" dt="2023-04-28T07:40:12.334" v="13"/>
        <pc:sldMkLst>
          <pc:docMk/>
          <pc:sldMk cId="1296251099" sldId="37579"/>
        </pc:sldMkLst>
      </pc:sldChg>
      <pc:sldChg chg="add">
        <pc:chgData name="Anuj Kumar" userId="fbbf561fc1d5fd09" providerId="LiveId" clId="{4F76A687-43B8-409D-9CAF-E8BC903A1F6F}" dt="2023-04-28T07:40:12.334" v="13"/>
        <pc:sldMkLst>
          <pc:docMk/>
          <pc:sldMk cId="514248504" sldId="37580"/>
        </pc:sldMkLst>
      </pc:sldChg>
      <pc:sldChg chg="add">
        <pc:chgData name="Anuj Kumar" userId="fbbf561fc1d5fd09" providerId="LiveId" clId="{4F76A687-43B8-409D-9CAF-E8BC903A1F6F}" dt="2023-04-28T07:40:12.334" v="13"/>
        <pc:sldMkLst>
          <pc:docMk/>
          <pc:sldMk cId="826588008" sldId="37581"/>
        </pc:sldMkLst>
      </pc:sldChg>
      <pc:sldChg chg="add">
        <pc:chgData name="Anuj Kumar" userId="fbbf561fc1d5fd09" providerId="LiveId" clId="{4F76A687-43B8-409D-9CAF-E8BC903A1F6F}" dt="2023-04-28T07:40:12.334" v="13"/>
        <pc:sldMkLst>
          <pc:docMk/>
          <pc:sldMk cId="1960676016" sldId="37584"/>
        </pc:sldMkLst>
      </pc:sldChg>
      <pc:sldChg chg="add">
        <pc:chgData name="Anuj Kumar" userId="fbbf561fc1d5fd09" providerId="LiveId" clId="{4F76A687-43B8-409D-9CAF-E8BC903A1F6F}" dt="2023-04-28T07:40:12.334" v="13"/>
        <pc:sldMkLst>
          <pc:docMk/>
          <pc:sldMk cId="2908487501" sldId="37585"/>
        </pc:sldMkLst>
      </pc:sldChg>
      <pc:sldChg chg="add">
        <pc:chgData name="Anuj Kumar" userId="fbbf561fc1d5fd09" providerId="LiveId" clId="{4F76A687-43B8-409D-9CAF-E8BC903A1F6F}" dt="2023-04-28T07:40:12.334" v="13"/>
        <pc:sldMkLst>
          <pc:docMk/>
          <pc:sldMk cId="1249480572" sldId="37586"/>
        </pc:sldMkLst>
      </pc:sldChg>
      <pc:sldChg chg="add">
        <pc:chgData name="Anuj Kumar" userId="fbbf561fc1d5fd09" providerId="LiveId" clId="{4F76A687-43B8-409D-9CAF-E8BC903A1F6F}" dt="2023-04-28T07:40:12.334" v="13"/>
        <pc:sldMkLst>
          <pc:docMk/>
          <pc:sldMk cId="2591226734" sldId="37587"/>
        </pc:sldMkLst>
      </pc:sldChg>
      <pc:sldChg chg="add">
        <pc:chgData name="Anuj Kumar" userId="fbbf561fc1d5fd09" providerId="LiveId" clId="{4F76A687-43B8-409D-9CAF-E8BC903A1F6F}" dt="2023-04-28T07:40:12.334" v="13"/>
        <pc:sldMkLst>
          <pc:docMk/>
          <pc:sldMk cId="2162708207" sldId="37589"/>
        </pc:sldMkLst>
      </pc:sldChg>
      <pc:sldChg chg="add">
        <pc:chgData name="Anuj Kumar" userId="fbbf561fc1d5fd09" providerId="LiveId" clId="{4F76A687-43B8-409D-9CAF-E8BC903A1F6F}" dt="2023-04-28T07:40:12.334" v="13"/>
        <pc:sldMkLst>
          <pc:docMk/>
          <pc:sldMk cId="466450535" sldId="37590"/>
        </pc:sldMkLst>
      </pc:sldChg>
      <pc:sldChg chg="add">
        <pc:chgData name="Anuj Kumar" userId="fbbf561fc1d5fd09" providerId="LiveId" clId="{4F76A687-43B8-409D-9CAF-E8BC903A1F6F}" dt="2023-04-28T07:40:12.334" v="13"/>
        <pc:sldMkLst>
          <pc:docMk/>
          <pc:sldMk cId="3628601724" sldId="37592"/>
        </pc:sldMkLst>
      </pc:sldChg>
      <pc:sldChg chg="add">
        <pc:chgData name="Anuj Kumar" userId="fbbf561fc1d5fd09" providerId="LiveId" clId="{4F76A687-43B8-409D-9CAF-E8BC903A1F6F}" dt="2023-04-28T07:40:12.334" v="13"/>
        <pc:sldMkLst>
          <pc:docMk/>
          <pc:sldMk cId="634794922" sldId="37593"/>
        </pc:sldMkLst>
      </pc:sldChg>
      <pc:sldChg chg="add">
        <pc:chgData name="Anuj Kumar" userId="fbbf561fc1d5fd09" providerId="LiveId" clId="{4F76A687-43B8-409D-9CAF-E8BC903A1F6F}" dt="2023-04-28T07:40:12.334" v="13"/>
        <pc:sldMkLst>
          <pc:docMk/>
          <pc:sldMk cId="900606567" sldId="37595"/>
        </pc:sldMkLst>
      </pc:sldChg>
      <pc:sldChg chg="add">
        <pc:chgData name="Anuj Kumar" userId="fbbf561fc1d5fd09" providerId="LiveId" clId="{4F76A687-43B8-409D-9CAF-E8BC903A1F6F}" dt="2023-04-28T07:40:12.334" v="13"/>
        <pc:sldMkLst>
          <pc:docMk/>
          <pc:sldMk cId="582726434" sldId="37596"/>
        </pc:sldMkLst>
      </pc:sldChg>
      <pc:sldChg chg="add">
        <pc:chgData name="Anuj Kumar" userId="fbbf561fc1d5fd09" providerId="LiveId" clId="{4F76A687-43B8-409D-9CAF-E8BC903A1F6F}" dt="2023-04-28T07:40:12.334" v="13"/>
        <pc:sldMkLst>
          <pc:docMk/>
          <pc:sldMk cId="635436911" sldId="37598"/>
        </pc:sldMkLst>
      </pc:sldChg>
      <pc:sldChg chg="add">
        <pc:chgData name="Anuj Kumar" userId="fbbf561fc1d5fd09" providerId="LiveId" clId="{4F76A687-43B8-409D-9CAF-E8BC903A1F6F}" dt="2023-04-28T07:40:12.334" v="13"/>
        <pc:sldMkLst>
          <pc:docMk/>
          <pc:sldMk cId="2926076575" sldId="37599"/>
        </pc:sldMkLst>
      </pc:sldChg>
      <pc:sldChg chg="add">
        <pc:chgData name="Anuj Kumar" userId="fbbf561fc1d5fd09" providerId="LiveId" clId="{4F76A687-43B8-409D-9CAF-E8BC903A1F6F}" dt="2023-04-28T07:40:12.334" v="13"/>
        <pc:sldMkLst>
          <pc:docMk/>
          <pc:sldMk cId="4026528831" sldId="37600"/>
        </pc:sldMkLst>
      </pc:sldChg>
      <pc:sldChg chg="add">
        <pc:chgData name="Anuj Kumar" userId="fbbf561fc1d5fd09" providerId="LiveId" clId="{4F76A687-43B8-409D-9CAF-E8BC903A1F6F}" dt="2023-04-28T07:40:12.334" v="13"/>
        <pc:sldMkLst>
          <pc:docMk/>
          <pc:sldMk cId="1667456653" sldId="37602"/>
        </pc:sldMkLst>
      </pc:sldChg>
      <pc:sldChg chg="add">
        <pc:chgData name="Anuj Kumar" userId="fbbf561fc1d5fd09" providerId="LiveId" clId="{4F76A687-43B8-409D-9CAF-E8BC903A1F6F}" dt="2023-04-28T07:40:12.334" v="13"/>
        <pc:sldMkLst>
          <pc:docMk/>
          <pc:sldMk cId="172761122" sldId="37603"/>
        </pc:sldMkLst>
      </pc:sldChg>
      <pc:sldChg chg="add">
        <pc:chgData name="Anuj Kumar" userId="fbbf561fc1d5fd09" providerId="LiveId" clId="{4F76A687-43B8-409D-9CAF-E8BC903A1F6F}" dt="2023-04-28T07:40:12.334" v="13"/>
        <pc:sldMkLst>
          <pc:docMk/>
          <pc:sldMk cId="2947889068" sldId="37604"/>
        </pc:sldMkLst>
      </pc:sldChg>
      <pc:sldChg chg="add">
        <pc:chgData name="Anuj Kumar" userId="fbbf561fc1d5fd09" providerId="LiveId" clId="{4F76A687-43B8-409D-9CAF-E8BC903A1F6F}" dt="2023-04-28T07:40:12.334" v="13"/>
        <pc:sldMkLst>
          <pc:docMk/>
          <pc:sldMk cId="3734291266" sldId="37605"/>
        </pc:sldMkLst>
      </pc:sldChg>
      <pc:sldChg chg="add">
        <pc:chgData name="Anuj Kumar" userId="fbbf561fc1d5fd09" providerId="LiveId" clId="{4F76A687-43B8-409D-9CAF-E8BC903A1F6F}" dt="2023-04-28T07:40:12.334" v="13"/>
        <pc:sldMkLst>
          <pc:docMk/>
          <pc:sldMk cId="206335912" sldId="37607"/>
        </pc:sldMkLst>
      </pc:sldChg>
      <pc:sldChg chg="add">
        <pc:chgData name="Anuj Kumar" userId="fbbf561fc1d5fd09" providerId="LiveId" clId="{4F76A687-43B8-409D-9CAF-E8BC903A1F6F}" dt="2023-04-28T07:40:12.334" v="13"/>
        <pc:sldMkLst>
          <pc:docMk/>
          <pc:sldMk cId="4253370616" sldId="37608"/>
        </pc:sldMkLst>
      </pc:sldChg>
      <pc:sldChg chg="add">
        <pc:chgData name="Anuj Kumar" userId="fbbf561fc1d5fd09" providerId="LiveId" clId="{4F76A687-43B8-409D-9CAF-E8BC903A1F6F}" dt="2023-04-28T07:40:12.334" v="13"/>
        <pc:sldMkLst>
          <pc:docMk/>
          <pc:sldMk cId="1199698141" sldId="37610"/>
        </pc:sldMkLst>
      </pc:sldChg>
      <pc:sldChg chg="add">
        <pc:chgData name="Anuj Kumar" userId="fbbf561fc1d5fd09" providerId="LiveId" clId="{4F76A687-43B8-409D-9CAF-E8BC903A1F6F}" dt="2023-04-28T07:40:12.334" v="13"/>
        <pc:sldMkLst>
          <pc:docMk/>
          <pc:sldMk cId="4032907773" sldId="37611"/>
        </pc:sldMkLst>
      </pc:sldChg>
      <pc:sldChg chg="add">
        <pc:chgData name="Anuj Kumar" userId="fbbf561fc1d5fd09" providerId="LiveId" clId="{4F76A687-43B8-409D-9CAF-E8BC903A1F6F}" dt="2023-04-28T07:40:12.334" v="13"/>
        <pc:sldMkLst>
          <pc:docMk/>
          <pc:sldMk cId="2510823544" sldId="37613"/>
        </pc:sldMkLst>
      </pc:sldChg>
      <pc:sldChg chg="add">
        <pc:chgData name="Anuj Kumar" userId="fbbf561fc1d5fd09" providerId="LiveId" clId="{4F76A687-43B8-409D-9CAF-E8BC903A1F6F}" dt="2023-04-28T07:40:12.334" v="13"/>
        <pc:sldMkLst>
          <pc:docMk/>
          <pc:sldMk cId="4192263459" sldId="37617"/>
        </pc:sldMkLst>
      </pc:sldChg>
      <pc:sldChg chg="add">
        <pc:chgData name="Anuj Kumar" userId="fbbf561fc1d5fd09" providerId="LiveId" clId="{4F76A687-43B8-409D-9CAF-E8BC903A1F6F}" dt="2023-04-28T07:40:12.334" v="13"/>
        <pc:sldMkLst>
          <pc:docMk/>
          <pc:sldMk cId="3785876341" sldId="37619"/>
        </pc:sldMkLst>
      </pc:sldChg>
      <pc:sldChg chg="add">
        <pc:chgData name="Anuj Kumar" userId="fbbf561fc1d5fd09" providerId="LiveId" clId="{4F76A687-43B8-409D-9CAF-E8BC903A1F6F}" dt="2023-04-28T07:40:12.334" v="13"/>
        <pc:sldMkLst>
          <pc:docMk/>
          <pc:sldMk cId="4091399993" sldId="37620"/>
        </pc:sldMkLst>
      </pc:sldChg>
      <pc:sldChg chg="add">
        <pc:chgData name="Anuj Kumar" userId="fbbf561fc1d5fd09" providerId="LiveId" clId="{4F76A687-43B8-409D-9CAF-E8BC903A1F6F}" dt="2023-04-28T07:40:12.334" v="13"/>
        <pc:sldMkLst>
          <pc:docMk/>
          <pc:sldMk cId="847847516" sldId="37621"/>
        </pc:sldMkLst>
      </pc:sldChg>
      <pc:sldChg chg="add">
        <pc:chgData name="Anuj Kumar" userId="fbbf561fc1d5fd09" providerId="LiveId" clId="{4F76A687-43B8-409D-9CAF-E8BC903A1F6F}" dt="2023-04-28T07:40:12.334" v="13"/>
        <pc:sldMkLst>
          <pc:docMk/>
          <pc:sldMk cId="4181898194" sldId="37626"/>
        </pc:sldMkLst>
      </pc:sldChg>
      <pc:sldChg chg="modSp add mod">
        <pc:chgData name="Anuj Kumar" userId="fbbf561fc1d5fd09" providerId="LiveId" clId="{4F76A687-43B8-409D-9CAF-E8BC903A1F6F}" dt="2023-04-28T07:49:13.872" v="128" actId="20577"/>
        <pc:sldMkLst>
          <pc:docMk/>
          <pc:sldMk cId="1323654824" sldId="37628"/>
        </pc:sldMkLst>
        <pc:spChg chg="mod">
          <ac:chgData name="Anuj Kumar" userId="fbbf561fc1d5fd09" providerId="LiveId" clId="{4F76A687-43B8-409D-9CAF-E8BC903A1F6F}" dt="2023-04-28T07:49:13.872" v="128" actId="20577"/>
          <ac:spMkLst>
            <pc:docMk/>
            <pc:sldMk cId="1323654824" sldId="37628"/>
            <ac:spMk id="10" creationId="{7A2A7EC3-852A-5A16-F0B5-3531D0D66745}"/>
          </ac:spMkLst>
        </pc:spChg>
      </pc:sldChg>
      <pc:sldChg chg="modSp add mod">
        <pc:chgData name="Anuj Kumar" userId="fbbf561fc1d5fd09" providerId="LiveId" clId="{4F76A687-43B8-409D-9CAF-E8BC903A1F6F}" dt="2023-04-28T07:49:17.792" v="130" actId="20577"/>
        <pc:sldMkLst>
          <pc:docMk/>
          <pc:sldMk cId="1278750201" sldId="37629"/>
        </pc:sldMkLst>
        <pc:spChg chg="mod">
          <ac:chgData name="Anuj Kumar" userId="fbbf561fc1d5fd09" providerId="LiveId" clId="{4F76A687-43B8-409D-9CAF-E8BC903A1F6F}" dt="2023-04-28T07:49:17.792" v="130" actId="20577"/>
          <ac:spMkLst>
            <pc:docMk/>
            <pc:sldMk cId="1278750201" sldId="37629"/>
            <ac:spMk id="10" creationId="{7A2A7EC3-852A-5A16-F0B5-3531D0D66745}"/>
          </ac:spMkLst>
        </pc:spChg>
      </pc:sldChg>
      <pc:sldChg chg="modSp add mod">
        <pc:chgData name="Anuj Kumar" userId="fbbf561fc1d5fd09" providerId="LiveId" clId="{4F76A687-43B8-409D-9CAF-E8BC903A1F6F}" dt="2023-04-28T07:49:22.557" v="132" actId="20577"/>
        <pc:sldMkLst>
          <pc:docMk/>
          <pc:sldMk cId="3688678432" sldId="37630"/>
        </pc:sldMkLst>
        <pc:spChg chg="mod">
          <ac:chgData name="Anuj Kumar" userId="fbbf561fc1d5fd09" providerId="LiveId" clId="{4F76A687-43B8-409D-9CAF-E8BC903A1F6F}" dt="2023-04-28T07:49:22.557" v="132" actId="20577"/>
          <ac:spMkLst>
            <pc:docMk/>
            <pc:sldMk cId="3688678432" sldId="37630"/>
            <ac:spMk id="10" creationId="{7A2A7EC3-852A-5A16-F0B5-3531D0D66745}"/>
          </ac:spMkLst>
        </pc:spChg>
      </pc:sldChg>
      <pc:sldChg chg="add">
        <pc:chgData name="Anuj Kumar" userId="fbbf561fc1d5fd09" providerId="LiveId" clId="{4F76A687-43B8-409D-9CAF-E8BC903A1F6F}" dt="2023-04-28T07:40:12.334" v="13"/>
        <pc:sldMkLst>
          <pc:docMk/>
          <pc:sldMk cId="1801484464" sldId="37631"/>
        </pc:sldMkLst>
      </pc:sldChg>
      <pc:sldChg chg="add">
        <pc:chgData name="Anuj Kumar" userId="fbbf561fc1d5fd09" providerId="LiveId" clId="{4F76A687-43B8-409D-9CAF-E8BC903A1F6F}" dt="2023-04-28T07:40:12.334" v="13"/>
        <pc:sldMkLst>
          <pc:docMk/>
          <pc:sldMk cId="2033989590" sldId="37633"/>
        </pc:sldMkLst>
      </pc:sldChg>
      <pc:sldChg chg="add">
        <pc:chgData name="Anuj Kumar" userId="fbbf561fc1d5fd09" providerId="LiveId" clId="{4F76A687-43B8-409D-9CAF-E8BC903A1F6F}" dt="2023-04-28T07:40:12.334" v="13"/>
        <pc:sldMkLst>
          <pc:docMk/>
          <pc:sldMk cId="4265032863" sldId="37636"/>
        </pc:sldMkLst>
      </pc:sldChg>
      <pc:sldChg chg="modSp add mod">
        <pc:chgData name="Anuj Kumar" userId="fbbf561fc1d5fd09" providerId="LiveId" clId="{4F76A687-43B8-409D-9CAF-E8BC903A1F6F}" dt="2023-04-28T07:50:55.713" v="156" actId="20577"/>
        <pc:sldMkLst>
          <pc:docMk/>
          <pc:sldMk cId="882868993" sldId="37637"/>
        </pc:sldMkLst>
        <pc:spChg chg="mod">
          <ac:chgData name="Anuj Kumar" userId="fbbf561fc1d5fd09" providerId="LiveId" clId="{4F76A687-43B8-409D-9CAF-E8BC903A1F6F}" dt="2023-04-28T07:50:55.713" v="156" actId="20577"/>
          <ac:spMkLst>
            <pc:docMk/>
            <pc:sldMk cId="882868993" sldId="37637"/>
            <ac:spMk id="10" creationId="{7A2A7EC3-852A-5A16-F0B5-3531D0D66745}"/>
          </ac:spMkLst>
        </pc:spChg>
      </pc:sldChg>
      <pc:sldChg chg="add">
        <pc:chgData name="Anuj Kumar" userId="fbbf561fc1d5fd09" providerId="LiveId" clId="{4F76A687-43B8-409D-9CAF-E8BC903A1F6F}" dt="2023-04-28T07:40:12.334" v="13"/>
        <pc:sldMkLst>
          <pc:docMk/>
          <pc:sldMk cId="3316915729" sldId="37642"/>
        </pc:sldMkLst>
      </pc:sldChg>
      <pc:sldChg chg="add">
        <pc:chgData name="Anuj Kumar" userId="fbbf561fc1d5fd09" providerId="LiveId" clId="{4F76A687-43B8-409D-9CAF-E8BC903A1F6F}" dt="2023-04-28T07:40:12.334" v="13"/>
        <pc:sldMkLst>
          <pc:docMk/>
          <pc:sldMk cId="2887897811" sldId="37644"/>
        </pc:sldMkLst>
      </pc:sldChg>
      <pc:sldChg chg="add">
        <pc:chgData name="Anuj Kumar" userId="fbbf561fc1d5fd09" providerId="LiveId" clId="{4F76A687-43B8-409D-9CAF-E8BC903A1F6F}" dt="2023-04-28T07:40:12.334" v="13"/>
        <pc:sldMkLst>
          <pc:docMk/>
          <pc:sldMk cId="3420170440" sldId="37645"/>
        </pc:sldMkLst>
      </pc:sldChg>
      <pc:sldChg chg="add">
        <pc:chgData name="Anuj Kumar" userId="fbbf561fc1d5fd09" providerId="LiveId" clId="{4F76A687-43B8-409D-9CAF-E8BC903A1F6F}" dt="2023-04-28T07:40:12.334" v="13"/>
        <pc:sldMkLst>
          <pc:docMk/>
          <pc:sldMk cId="1298147846" sldId="37646"/>
        </pc:sldMkLst>
      </pc:sldChg>
      <pc:sldChg chg="add">
        <pc:chgData name="Anuj Kumar" userId="fbbf561fc1d5fd09" providerId="LiveId" clId="{4F76A687-43B8-409D-9CAF-E8BC903A1F6F}" dt="2023-04-28T07:40:12.334" v="13"/>
        <pc:sldMkLst>
          <pc:docMk/>
          <pc:sldMk cId="645633084" sldId="37651"/>
        </pc:sldMkLst>
      </pc:sldChg>
      <pc:sldChg chg="add">
        <pc:chgData name="Anuj Kumar" userId="fbbf561fc1d5fd09" providerId="LiveId" clId="{4F76A687-43B8-409D-9CAF-E8BC903A1F6F}" dt="2023-04-28T07:40:12.334" v="13"/>
        <pc:sldMkLst>
          <pc:docMk/>
          <pc:sldMk cId="2347612966" sldId="37652"/>
        </pc:sldMkLst>
      </pc:sldChg>
      <pc:sldChg chg="add">
        <pc:chgData name="Anuj Kumar" userId="fbbf561fc1d5fd09" providerId="LiveId" clId="{4F76A687-43B8-409D-9CAF-E8BC903A1F6F}" dt="2023-04-28T07:40:12.334" v="13"/>
        <pc:sldMkLst>
          <pc:docMk/>
          <pc:sldMk cId="1101488548" sldId="37654"/>
        </pc:sldMkLst>
      </pc:sldChg>
      <pc:sldChg chg="add">
        <pc:chgData name="Anuj Kumar" userId="fbbf561fc1d5fd09" providerId="LiveId" clId="{4F76A687-43B8-409D-9CAF-E8BC903A1F6F}" dt="2023-04-28T07:40:12.334" v="13"/>
        <pc:sldMkLst>
          <pc:docMk/>
          <pc:sldMk cId="1574665389" sldId="37655"/>
        </pc:sldMkLst>
      </pc:sldChg>
      <pc:sldChg chg="add">
        <pc:chgData name="Anuj Kumar" userId="fbbf561fc1d5fd09" providerId="LiveId" clId="{4F76A687-43B8-409D-9CAF-E8BC903A1F6F}" dt="2023-04-28T07:40:12.334" v="13"/>
        <pc:sldMkLst>
          <pc:docMk/>
          <pc:sldMk cId="3642271172" sldId="37659"/>
        </pc:sldMkLst>
      </pc:sldChg>
      <pc:sldChg chg="add">
        <pc:chgData name="Anuj Kumar" userId="fbbf561fc1d5fd09" providerId="LiveId" clId="{4F76A687-43B8-409D-9CAF-E8BC903A1F6F}" dt="2023-04-28T07:40:12.334" v="13"/>
        <pc:sldMkLst>
          <pc:docMk/>
          <pc:sldMk cId="1823179923" sldId="37660"/>
        </pc:sldMkLst>
      </pc:sldChg>
      <pc:sldChg chg="add">
        <pc:chgData name="Anuj Kumar" userId="fbbf561fc1d5fd09" providerId="LiveId" clId="{4F76A687-43B8-409D-9CAF-E8BC903A1F6F}" dt="2023-04-28T07:40:12.334" v="13"/>
        <pc:sldMkLst>
          <pc:docMk/>
          <pc:sldMk cId="3329340804" sldId="37662"/>
        </pc:sldMkLst>
      </pc:sldChg>
      <pc:sldChg chg="add">
        <pc:chgData name="Anuj Kumar" userId="fbbf561fc1d5fd09" providerId="LiveId" clId="{4F76A687-43B8-409D-9CAF-E8BC903A1F6F}" dt="2023-04-28T07:40:12.334" v="13"/>
        <pc:sldMkLst>
          <pc:docMk/>
          <pc:sldMk cId="963735923" sldId="37663"/>
        </pc:sldMkLst>
      </pc:sldChg>
      <pc:sldChg chg="modSp add mod">
        <pc:chgData name="Anuj Kumar" userId="fbbf561fc1d5fd09" providerId="LiveId" clId="{4F76A687-43B8-409D-9CAF-E8BC903A1F6F}" dt="2023-04-28T07:53:36.834" v="204" actId="20577"/>
        <pc:sldMkLst>
          <pc:docMk/>
          <pc:sldMk cId="124438177" sldId="37667"/>
        </pc:sldMkLst>
        <pc:spChg chg="mod">
          <ac:chgData name="Anuj Kumar" userId="fbbf561fc1d5fd09" providerId="LiveId" clId="{4F76A687-43B8-409D-9CAF-E8BC903A1F6F}" dt="2023-04-28T07:53:36.834" v="204" actId="20577"/>
          <ac:spMkLst>
            <pc:docMk/>
            <pc:sldMk cId="124438177" sldId="37667"/>
            <ac:spMk id="10" creationId="{7A2A7EC3-852A-5A16-F0B5-3531D0D66745}"/>
          </ac:spMkLst>
        </pc:spChg>
      </pc:sldChg>
      <pc:sldChg chg="add del">
        <pc:chgData name="Anuj Kumar" userId="fbbf561fc1d5fd09" providerId="LiveId" clId="{4F76A687-43B8-409D-9CAF-E8BC903A1F6F}" dt="2023-04-28T07:53:23.517" v="201" actId="2696"/>
        <pc:sldMkLst>
          <pc:docMk/>
          <pc:sldMk cId="133712800" sldId="37667"/>
        </pc:sldMkLst>
      </pc:sldChg>
      <pc:sldChg chg="add del">
        <pc:chgData name="Anuj Kumar" userId="fbbf561fc1d5fd09" providerId="LiveId" clId="{4F76A687-43B8-409D-9CAF-E8BC903A1F6F}" dt="2023-04-28T07:53:23.517" v="201" actId="2696"/>
        <pc:sldMkLst>
          <pc:docMk/>
          <pc:sldMk cId="885919110" sldId="37670"/>
        </pc:sldMkLst>
      </pc:sldChg>
      <pc:sldChg chg="modSp add mod">
        <pc:chgData name="Anuj Kumar" userId="fbbf561fc1d5fd09" providerId="LiveId" clId="{4F76A687-43B8-409D-9CAF-E8BC903A1F6F}" dt="2023-04-28T07:53:41.182" v="206" actId="20577"/>
        <pc:sldMkLst>
          <pc:docMk/>
          <pc:sldMk cId="3585106907" sldId="37670"/>
        </pc:sldMkLst>
        <pc:spChg chg="mod">
          <ac:chgData name="Anuj Kumar" userId="fbbf561fc1d5fd09" providerId="LiveId" clId="{4F76A687-43B8-409D-9CAF-E8BC903A1F6F}" dt="2023-04-28T07:53:41.182" v="206" actId="20577"/>
          <ac:spMkLst>
            <pc:docMk/>
            <pc:sldMk cId="3585106907" sldId="37670"/>
            <ac:spMk id="10" creationId="{7A2A7EC3-852A-5A16-F0B5-3531D0D66745}"/>
          </ac:spMkLst>
        </pc:spChg>
      </pc:sldChg>
      <pc:sldChg chg="add del">
        <pc:chgData name="Anuj Kumar" userId="fbbf561fc1d5fd09" providerId="LiveId" clId="{4F76A687-43B8-409D-9CAF-E8BC903A1F6F}" dt="2023-04-28T07:52:24.144" v="181" actId="2696"/>
        <pc:sldMkLst>
          <pc:docMk/>
          <pc:sldMk cId="1089213845" sldId="37673"/>
        </pc:sldMkLst>
      </pc:sldChg>
      <pc:sldChg chg="modSp add mod">
        <pc:chgData name="Anuj Kumar" userId="fbbf561fc1d5fd09" providerId="LiveId" clId="{4F76A687-43B8-409D-9CAF-E8BC903A1F6F}" dt="2023-04-28T07:52:36.020" v="184" actId="20577"/>
        <pc:sldMkLst>
          <pc:docMk/>
          <pc:sldMk cId="3469269090" sldId="37673"/>
        </pc:sldMkLst>
        <pc:spChg chg="mod">
          <ac:chgData name="Anuj Kumar" userId="fbbf561fc1d5fd09" providerId="LiveId" clId="{4F76A687-43B8-409D-9CAF-E8BC903A1F6F}" dt="2023-04-28T07:52:36.020" v="184" actId="20577"/>
          <ac:spMkLst>
            <pc:docMk/>
            <pc:sldMk cId="3469269090" sldId="37673"/>
            <ac:spMk id="10" creationId="{7A2A7EC3-852A-5A16-F0B5-3531D0D66745}"/>
          </ac:spMkLst>
        </pc:spChg>
      </pc:sldChg>
      <pc:sldChg chg="add del">
        <pc:chgData name="Anuj Kumar" userId="fbbf561fc1d5fd09" providerId="LiveId" clId="{4F76A687-43B8-409D-9CAF-E8BC903A1F6F}" dt="2023-04-28T07:52:24.144" v="181" actId="2696"/>
        <pc:sldMkLst>
          <pc:docMk/>
          <pc:sldMk cId="1668955819" sldId="37674"/>
        </pc:sldMkLst>
      </pc:sldChg>
      <pc:sldChg chg="add del">
        <pc:chgData name="Anuj Kumar" userId="fbbf561fc1d5fd09" providerId="LiveId" clId="{4F76A687-43B8-409D-9CAF-E8BC903A1F6F}" dt="2023-04-28T07:52:39.095" v="185" actId="2696"/>
        <pc:sldMkLst>
          <pc:docMk/>
          <pc:sldMk cId="2103449684" sldId="37674"/>
        </pc:sldMkLst>
      </pc:sldChg>
      <pc:sldChg chg="modSp add mod">
        <pc:chgData name="Anuj Kumar" userId="fbbf561fc1d5fd09" providerId="LiveId" clId="{4F76A687-43B8-409D-9CAF-E8BC903A1F6F}" dt="2023-04-28T07:52:46.464" v="188" actId="20577"/>
        <pc:sldMkLst>
          <pc:docMk/>
          <pc:sldMk cId="3577697549" sldId="37674"/>
        </pc:sldMkLst>
        <pc:spChg chg="mod">
          <ac:chgData name="Anuj Kumar" userId="fbbf561fc1d5fd09" providerId="LiveId" clId="{4F76A687-43B8-409D-9CAF-E8BC903A1F6F}" dt="2023-04-28T07:52:46.464" v="188" actId="20577"/>
          <ac:spMkLst>
            <pc:docMk/>
            <pc:sldMk cId="3577697549" sldId="37674"/>
            <ac:spMk id="10" creationId="{7A2A7EC3-852A-5A16-F0B5-3531D0D66745}"/>
          </ac:spMkLst>
        </pc:spChg>
      </pc:sldChg>
      <pc:sldChg chg="add del">
        <pc:chgData name="Anuj Kumar" userId="fbbf561fc1d5fd09" providerId="LiveId" clId="{4F76A687-43B8-409D-9CAF-E8BC903A1F6F}" dt="2023-04-28T07:52:39.095" v="185" actId="2696"/>
        <pc:sldMkLst>
          <pc:docMk/>
          <pc:sldMk cId="1034344433" sldId="37675"/>
        </pc:sldMkLst>
      </pc:sldChg>
      <pc:sldChg chg="add del">
        <pc:chgData name="Anuj Kumar" userId="fbbf561fc1d5fd09" providerId="LiveId" clId="{4F76A687-43B8-409D-9CAF-E8BC903A1F6F}" dt="2023-04-28T07:52:24.144" v="181" actId="2696"/>
        <pc:sldMkLst>
          <pc:docMk/>
          <pc:sldMk cId="2410609590" sldId="37675"/>
        </pc:sldMkLst>
      </pc:sldChg>
      <pc:sldChg chg="modSp add mod">
        <pc:chgData name="Anuj Kumar" userId="fbbf561fc1d5fd09" providerId="LiveId" clId="{4F76A687-43B8-409D-9CAF-E8BC903A1F6F}" dt="2023-04-28T07:52:49.452" v="190" actId="20577"/>
        <pc:sldMkLst>
          <pc:docMk/>
          <pc:sldMk cId="2563484066" sldId="37675"/>
        </pc:sldMkLst>
        <pc:spChg chg="mod">
          <ac:chgData name="Anuj Kumar" userId="fbbf561fc1d5fd09" providerId="LiveId" clId="{4F76A687-43B8-409D-9CAF-E8BC903A1F6F}" dt="2023-04-28T07:52:49.452" v="190" actId="20577"/>
          <ac:spMkLst>
            <pc:docMk/>
            <pc:sldMk cId="2563484066" sldId="37675"/>
            <ac:spMk id="10" creationId="{7A2A7EC3-852A-5A16-F0B5-3531D0D66745}"/>
          </ac:spMkLst>
        </pc:spChg>
      </pc:sldChg>
      <pc:sldChg chg="add del">
        <pc:chgData name="Anuj Kumar" userId="fbbf561fc1d5fd09" providerId="LiveId" clId="{4F76A687-43B8-409D-9CAF-E8BC903A1F6F}" dt="2023-04-28T07:52:52.344" v="191" actId="2696"/>
        <pc:sldMkLst>
          <pc:docMk/>
          <pc:sldMk cId="161716349" sldId="37680"/>
        </pc:sldMkLst>
      </pc:sldChg>
      <pc:sldChg chg="modSp add mod">
        <pc:chgData name="Anuj Kumar" userId="fbbf561fc1d5fd09" providerId="LiveId" clId="{4F76A687-43B8-409D-9CAF-E8BC903A1F6F}" dt="2023-04-28T07:53:01.793" v="194" actId="20577"/>
        <pc:sldMkLst>
          <pc:docMk/>
          <pc:sldMk cId="635445796" sldId="37680"/>
        </pc:sldMkLst>
        <pc:spChg chg="mod">
          <ac:chgData name="Anuj Kumar" userId="fbbf561fc1d5fd09" providerId="LiveId" clId="{4F76A687-43B8-409D-9CAF-E8BC903A1F6F}" dt="2023-04-28T07:53:01.793" v="194" actId="20577"/>
          <ac:spMkLst>
            <pc:docMk/>
            <pc:sldMk cId="635445796" sldId="37680"/>
            <ac:spMk id="10" creationId="{7A2A7EC3-852A-5A16-F0B5-3531D0D66745}"/>
          </ac:spMkLst>
        </pc:spChg>
      </pc:sldChg>
      <pc:sldChg chg="add del">
        <pc:chgData name="Anuj Kumar" userId="fbbf561fc1d5fd09" providerId="LiveId" clId="{4F76A687-43B8-409D-9CAF-E8BC903A1F6F}" dt="2023-04-28T07:52:39.095" v="185" actId="2696"/>
        <pc:sldMkLst>
          <pc:docMk/>
          <pc:sldMk cId="1428669597" sldId="37680"/>
        </pc:sldMkLst>
      </pc:sldChg>
      <pc:sldChg chg="add del">
        <pc:chgData name="Anuj Kumar" userId="fbbf561fc1d5fd09" providerId="LiveId" clId="{4F76A687-43B8-409D-9CAF-E8BC903A1F6F}" dt="2023-04-28T07:52:24.144" v="181" actId="2696"/>
        <pc:sldMkLst>
          <pc:docMk/>
          <pc:sldMk cId="2283383264" sldId="37680"/>
        </pc:sldMkLst>
      </pc:sldChg>
      <pc:sldChg chg="add del">
        <pc:chgData name="Anuj Kumar" userId="fbbf561fc1d5fd09" providerId="LiveId" clId="{4F76A687-43B8-409D-9CAF-E8BC903A1F6F}" dt="2023-04-28T07:53:04.332" v="195" actId="2696"/>
        <pc:sldMkLst>
          <pc:docMk/>
          <pc:sldMk cId="344321464" sldId="37681"/>
        </pc:sldMkLst>
      </pc:sldChg>
      <pc:sldChg chg="modSp add mod">
        <pc:chgData name="Anuj Kumar" userId="fbbf561fc1d5fd09" providerId="LiveId" clId="{4F76A687-43B8-409D-9CAF-E8BC903A1F6F}" dt="2023-04-28T07:53:13.908" v="200" actId="20577"/>
        <pc:sldMkLst>
          <pc:docMk/>
          <pc:sldMk cId="943384618" sldId="37681"/>
        </pc:sldMkLst>
        <pc:spChg chg="mod">
          <ac:chgData name="Anuj Kumar" userId="fbbf561fc1d5fd09" providerId="LiveId" clId="{4F76A687-43B8-409D-9CAF-E8BC903A1F6F}" dt="2023-04-28T07:53:13.908" v="200" actId="20577"/>
          <ac:spMkLst>
            <pc:docMk/>
            <pc:sldMk cId="943384618" sldId="37681"/>
            <ac:spMk id="10" creationId="{7A2A7EC3-852A-5A16-F0B5-3531D0D66745}"/>
          </ac:spMkLst>
        </pc:spChg>
      </pc:sldChg>
      <pc:sldChg chg="add del">
        <pc:chgData name="Anuj Kumar" userId="fbbf561fc1d5fd09" providerId="LiveId" clId="{4F76A687-43B8-409D-9CAF-E8BC903A1F6F}" dt="2023-04-28T07:52:39.095" v="185" actId="2696"/>
        <pc:sldMkLst>
          <pc:docMk/>
          <pc:sldMk cId="1177588049" sldId="37681"/>
        </pc:sldMkLst>
      </pc:sldChg>
      <pc:sldChg chg="add del">
        <pc:chgData name="Anuj Kumar" userId="fbbf561fc1d5fd09" providerId="LiveId" clId="{4F76A687-43B8-409D-9CAF-E8BC903A1F6F}" dt="2023-04-28T07:52:24.144" v="181" actId="2696"/>
        <pc:sldMkLst>
          <pc:docMk/>
          <pc:sldMk cId="2956428459" sldId="37681"/>
        </pc:sldMkLst>
      </pc:sldChg>
      <pc:sldChg chg="add del">
        <pc:chgData name="Anuj Kumar" userId="fbbf561fc1d5fd09" providerId="LiveId" clId="{4F76A687-43B8-409D-9CAF-E8BC903A1F6F}" dt="2023-04-28T07:52:52.344" v="191" actId="2696"/>
        <pc:sldMkLst>
          <pc:docMk/>
          <pc:sldMk cId="2964155892" sldId="37681"/>
        </pc:sldMkLst>
      </pc:sldChg>
      <pc:sldChg chg="modSp add mod">
        <pc:chgData name="Anuj Kumar" userId="fbbf561fc1d5fd09" providerId="LiveId" clId="{4F76A687-43B8-409D-9CAF-E8BC903A1F6F}" dt="2023-04-28T07:51:44.032" v="172" actId="6549"/>
        <pc:sldMkLst>
          <pc:docMk/>
          <pc:sldMk cId="1195278616" sldId="37685"/>
        </pc:sldMkLst>
        <pc:spChg chg="mod">
          <ac:chgData name="Anuj Kumar" userId="fbbf561fc1d5fd09" providerId="LiveId" clId="{4F76A687-43B8-409D-9CAF-E8BC903A1F6F}" dt="2023-04-28T07:51:44.032" v="172" actId="6549"/>
          <ac:spMkLst>
            <pc:docMk/>
            <pc:sldMk cId="1195278616" sldId="37685"/>
            <ac:spMk id="10" creationId="{7A2A7EC3-852A-5A16-F0B5-3531D0D66745}"/>
          </ac:spMkLst>
        </pc:spChg>
      </pc:sldChg>
      <pc:sldChg chg="add del">
        <pc:chgData name="Anuj Kumar" userId="fbbf561fc1d5fd09" providerId="LiveId" clId="{4F76A687-43B8-409D-9CAF-E8BC903A1F6F}" dt="2023-04-28T07:51:31.232" v="166" actId="2696"/>
        <pc:sldMkLst>
          <pc:docMk/>
          <pc:sldMk cId="3575425079" sldId="37685"/>
        </pc:sldMkLst>
      </pc:sldChg>
      <pc:sldChg chg="add del">
        <pc:chgData name="Anuj Kumar" userId="fbbf561fc1d5fd09" providerId="LiveId" clId="{4F76A687-43B8-409D-9CAF-E8BC903A1F6F}" dt="2023-04-28T07:51:50.562" v="173" actId="2696"/>
        <pc:sldMkLst>
          <pc:docMk/>
          <pc:sldMk cId="1560506337" sldId="37686"/>
        </pc:sldMkLst>
      </pc:sldChg>
      <pc:sldChg chg="add del">
        <pc:chgData name="Anuj Kumar" userId="fbbf561fc1d5fd09" providerId="LiveId" clId="{4F76A687-43B8-409D-9CAF-E8BC903A1F6F}" dt="2023-04-28T07:51:31.232" v="166" actId="2696"/>
        <pc:sldMkLst>
          <pc:docMk/>
          <pc:sldMk cId="3138313773" sldId="37686"/>
        </pc:sldMkLst>
      </pc:sldChg>
      <pc:sldChg chg="modSp add mod">
        <pc:chgData name="Anuj Kumar" userId="fbbf561fc1d5fd09" providerId="LiveId" clId="{4F76A687-43B8-409D-9CAF-E8BC903A1F6F}" dt="2023-04-28T07:51:58.322" v="176" actId="20577"/>
        <pc:sldMkLst>
          <pc:docMk/>
          <pc:sldMk cId="3823615577" sldId="37686"/>
        </pc:sldMkLst>
        <pc:spChg chg="mod">
          <ac:chgData name="Anuj Kumar" userId="fbbf561fc1d5fd09" providerId="LiveId" clId="{4F76A687-43B8-409D-9CAF-E8BC903A1F6F}" dt="2023-04-28T07:51:58.322" v="176" actId="20577"/>
          <ac:spMkLst>
            <pc:docMk/>
            <pc:sldMk cId="3823615577" sldId="37686"/>
            <ac:spMk id="10" creationId="{7A2A7EC3-852A-5A16-F0B5-3531D0D66745}"/>
          </ac:spMkLst>
        </pc:spChg>
      </pc:sldChg>
      <pc:sldChg chg="modSp add mod">
        <pc:chgData name="Anuj Kumar" userId="fbbf561fc1d5fd09" providerId="LiveId" clId="{4F76A687-43B8-409D-9CAF-E8BC903A1F6F}" dt="2023-04-28T07:52:09.330" v="180" actId="20577"/>
        <pc:sldMkLst>
          <pc:docMk/>
          <pc:sldMk cId="129856303" sldId="37687"/>
        </pc:sldMkLst>
        <pc:spChg chg="mod">
          <ac:chgData name="Anuj Kumar" userId="fbbf561fc1d5fd09" providerId="LiveId" clId="{4F76A687-43B8-409D-9CAF-E8BC903A1F6F}" dt="2023-04-28T07:52:09.330" v="180" actId="20577"/>
          <ac:spMkLst>
            <pc:docMk/>
            <pc:sldMk cId="129856303" sldId="37687"/>
            <ac:spMk id="10" creationId="{7A2A7EC3-852A-5A16-F0B5-3531D0D66745}"/>
          </ac:spMkLst>
        </pc:spChg>
      </pc:sldChg>
      <pc:sldChg chg="add del">
        <pc:chgData name="Anuj Kumar" userId="fbbf561fc1d5fd09" providerId="LiveId" clId="{4F76A687-43B8-409D-9CAF-E8BC903A1F6F}" dt="2023-04-28T07:51:31.232" v="166" actId="2696"/>
        <pc:sldMkLst>
          <pc:docMk/>
          <pc:sldMk cId="1350137277" sldId="37687"/>
        </pc:sldMkLst>
      </pc:sldChg>
      <pc:sldChg chg="add del">
        <pc:chgData name="Anuj Kumar" userId="fbbf561fc1d5fd09" providerId="LiveId" clId="{4F76A687-43B8-409D-9CAF-E8BC903A1F6F}" dt="2023-04-28T07:51:50.562" v="173" actId="2696"/>
        <pc:sldMkLst>
          <pc:docMk/>
          <pc:sldMk cId="2893975105" sldId="37687"/>
        </pc:sldMkLst>
      </pc:sldChg>
      <pc:sldChg chg="add del">
        <pc:chgData name="Anuj Kumar" userId="fbbf561fc1d5fd09" providerId="LiveId" clId="{4F76A687-43B8-409D-9CAF-E8BC903A1F6F}" dt="2023-04-28T07:52:00.617" v="177" actId="2696"/>
        <pc:sldMkLst>
          <pc:docMk/>
          <pc:sldMk cId="3680209628" sldId="37687"/>
        </pc:sldMkLst>
      </pc:sldChg>
      <pc:sldChg chg="modSp add mod">
        <pc:chgData name="Anuj Kumar" userId="fbbf561fc1d5fd09" providerId="LiveId" clId="{4F76A687-43B8-409D-9CAF-E8BC903A1F6F}" dt="2023-04-28T07:47:46.864" v="119" actId="6549"/>
        <pc:sldMkLst>
          <pc:docMk/>
          <pc:sldMk cId="1254917313" sldId="37690"/>
        </pc:sldMkLst>
        <pc:spChg chg="mod">
          <ac:chgData name="Anuj Kumar" userId="fbbf561fc1d5fd09" providerId="LiveId" clId="{4F76A687-43B8-409D-9CAF-E8BC903A1F6F}" dt="2023-04-28T07:47:46.864" v="119" actId="6549"/>
          <ac:spMkLst>
            <pc:docMk/>
            <pc:sldMk cId="1254917313" sldId="37690"/>
            <ac:spMk id="10" creationId="{7A2A7EC3-852A-5A16-F0B5-3531D0D66745}"/>
          </ac:spMkLst>
        </pc:spChg>
      </pc:sldChg>
      <pc:sldChg chg="add del">
        <pc:chgData name="Anuj Kumar" userId="fbbf561fc1d5fd09" providerId="LiveId" clId="{4F76A687-43B8-409D-9CAF-E8BC903A1F6F}" dt="2023-04-28T07:47:30.194" v="115" actId="2696"/>
        <pc:sldMkLst>
          <pc:docMk/>
          <pc:sldMk cId="4116083880" sldId="37690"/>
        </pc:sldMkLst>
      </pc:sldChg>
      <pc:sldChg chg="add del">
        <pc:chgData name="Anuj Kumar" userId="fbbf561fc1d5fd09" providerId="LiveId" clId="{4F76A687-43B8-409D-9CAF-E8BC903A1F6F}" dt="2023-04-28T07:47:13.552" v="110" actId="2696"/>
        <pc:sldMkLst>
          <pc:docMk/>
          <pc:sldMk cId="4175595160" sldId="37690"/>
        </pc:sldMkLst>
      </pc:sldChg>
      <pc:sldChg chg="modSp add mod">
        <pc:chgData name="Anuj Kumar" userId="fbbf561fc1d5fd09" providerId="LiveId" clId="{4F76A687-43B8-409D-9CAF-E8BC903A1F6F}" dt="2023-04-28T07:47:52.036" v="122" actId="6549"/>
        <pc:sldMkLst>
          <pc:docMk/>
          <pc:sldMk cId="1727604199" sldId="37691"/>
        </pc:sldMkLst>
        <pc:spChg chg="mod">
          <ac:chgData name="Anuj Kumar" userId="fbbf561fc1d5fd09" providerId="LiveId" clId="{4F76A687-43B8-409D-9CAF-E8BC903A1F6F}" dt="2023-04-28T07:47:52.036" v="122" actId="6549"/>
          <ac:spMkLst>
            <pc:docMk/>
            <pc:sldMk cId="1727604199" sldId="37691"/>
            <ac:spMk id="10" creationId="{7A2A7EC3-852A-5A16-F0B5-3531D0D66745}"/>
          </ac:spMkLst>
        </pc:spChg>
      </pc:sldChg>
      <pc:sldChg chg="add del">
        <pc:chgData name="Anuj Kumar" userId="fbbf561fc1d5fd09" providerId="LiveId" clId="{4F76A687-43B8-409D-9CAF-E8BC903A1F6F}" dt="2023-04-28T07:47:30.194" v="115" actId="2696"/>
        <pc:sldMkLst>
          <pc:docMk/>
          <pc:sldMk cId="3863123114" sldId="37691"/>
        </pc:sldMkLst>
      </pc:sldChg>
      <pc:sldChg chg="add del">
        <pc:chgData name="Anuj Kumar" userId="fbbf561fc1d5fd09" providerId="LiveId" clId="{4F76A687-43B8-409D-9CAF-E8BC903A1F6F}" dt="2023-04-28T07:47:13.552" v="110" actId="2696"/>
        <pc:sldMkLst>
          <pc:docMk/>
          <pc:sldMk cId="3879228358" sldId="37691"/>
        </pc:sldMkLst>
      </pc:sldChg>
      <pc:sldChg chg="add del">
        <pc:chgData name="Anuj Kumar" userId="fbbf561fc1d5fd09" providerId="LiveId" clId="{4F76A687-43B8-409D-9CAF-E8BC903A1F6F}" dt="2023-04-28T07:48:42.025" v="126" actId="2696"/>
        <pc:sldMkLst>
          <pc:docMk/>
          <pc:sldMk cId="162168403" sldId="37692"/>
        </pc:sldMkLst>
      </pc:sldChg>
      <pc:sldChg chg="modSp add mod">
        <pc:chgData name="Anuj Kumar" userId="fbbf561fc1d5fd09" providerId="LiveId" clId="{4F76A687-43B8-409D-9CAF-E8BC903A1F6F}" dt="2023-04-28T07:49:34.322" v="138" actId="20577"/>
        <pc:sldMkLst>
          <pc:docMk/>
          <pc:sldMk cId="3551058697" sldId="37692"/>
        </pc:sldMkLst>
        <pc:spChg chg="mod">
          <ac:chgData name="Anuj Kumar" userId="fbbf561fc1d5fd09" providerId="LiveId" clId="{4F76A687-43B8-409D-9CAF-E8BC903A1F6F}" dt="2023-04-28T07:49:34.322" v="138" actId="20577"/>
          <ac:spMkLst>
            <pc:docMk/>
            <pc:sldMk cId="3551058697" sldId="37692"/>
            <ac:spMk id="10" creationId="{7A2A7EC3-852A-5A16-F0B5-3531D0D66745}"/>
          </ac:spMkLst>
        </pc:spChg>
      </pc:sldChg>
      <pc:sldChg chg="add del">
        <pc:chgData name="Anuj Kumar" userId="fbbf561fc1d5fd09" providerId="LiveId" clId="{4F76A687-43B8-409D-9CAF-E8BC903A1F6F}" dt="2023-04-28T07:49:39.212" v="139" actId="2696"/>
        <pc:sldMkLst>
          <pc:docMk/>
          <pc:sldMk cId="803031550" sldId="37693"/>
        </pc:sldMkLst>
      </pc:sldChg>
      <pc:sldChg chg="add del">
        <pc:chgData name="Anuj Kumar" userId="fbbf561fc1d5fd09" providerId="LiveId" clId="{4F76A687-43B8-409D-9CAF-E8BC903A1F6F}" dt="2023-04-28T07:48:42.025" v="126" actId="2696"/>
        <pc:sldMkLst>
          <pc:docMk/>
          <pc:sldMk cId="1316934391" sldId="37693"/>
        </pc:sldMkLst>
      </pc:sldChg>
      <pc:sldChg chg="modSp add mod">
        <pc:chgData name="Anuj Kumar" userId="fbbf561fc1d5fd09" providerId="LiveId" clId="{4F76A687-43B8-409D-9CAF-E8BC903A1F6F}" dt="2023-04-28T07:49:53.552" v="142" actId="20577"/>
        <pc:sldMkLst>
          <pc:docMk/>
          <pc:sldMk cId="2598595873" sldId="37693"/>
        </pc:sldMkLst>
        <pc:spChg chg="mod">
          <ac:chgData name="Anuj Kumar" userId="fbbf561fc1d5fd09" providerId="LiveId" clId="{4F76A687-43B8-409D-9CAF-E8BC903A1F6F}" dt="2023-04-28T07:49:53.552" v="142" actId="20577"/>
          <ac:spMkLst>
            <pc:docMk/>
            <pc:sldMk cId="2598595873" sldId="37693"/>
            <ac:spMk id="10" creationId="{7A2A7EC3-852A-5A16-F0B5-3531D0D66745}"/>
          </ac:spMkLst>
        </pc:spChg>
      </pc:sldChg>
      <pc:sldChg chg="add del">
        <pc:chgData name="Anuj Kumar" userId="fbbf561fc1d5fd09" providerId="LiveId" clId="{4F76A687-43B8-409D-9CAF-E8BC903A1F6F}" dt="2023-04-28T07:49:57.852" v="143" actId="2696"/>
        <pc:sldMkLst>
          <pc:docMk/>
          <pc:sldMk cId="3196091318" sldId="37695"/>
        </pc:sldMkLst>
      </pc:sldChg>
      <pc:sldChg chg="add del">
        <pc:chgData name="Anuj Kumar" userId="fbbf561fc1d5fd09" providerId="LiveId" clId="{4F76A687-43B8-409D-9CAF-E8BC903A1F6F}" dt="2023-04-28T07:49:39.212" v="139" actId="2696"/>
        <pc:sldMkLst>
          <pc:docMk/>
          <pc:sldMk cId="3771660843" sldId="37695"/>
        </pc:sldMkLst>
      </pc:sldChg>
      <pc:sldChg chg="add del">
        <pc:chgData name="Anuj Kumar" userId="fbbf561fc1d5fd09" providerId="LiveId" clId="{4F76A687-43B8-409D-9CAF-E8BC903A1F6F}" dt="2023-04-28T07:48:42.025" v="126" actId="2696"/>
        <pc:sldMkLst>
          <pc:docMk/>
          <pc:sldMk cId="3940867800" sldId="37695"/>
        </pc:sldMkLst>
      </pc:sldChg>
      <pc:sldChg chg="modSp add mod">
        <pc:chgData name="Anuj Kumar" userId="fbbf561fc1d5fd09" providerId="LiveId" clId="{4F76A687-43B8-409D-9CAF-E8BC903A1F6F}" dt="2023-04-28T07:50:16.819" v="146" actId="20577"/>
        <pc:sldMkLst>
          <pc:docMk/>
          <pc:sldMk cId="4088185250" sldId="37695"/>
        </pc:sldMkLst>
        <pc:spChg chg="mod">
          <ac:chgData name="Anuj Kumar" userId="fbbf561fc1d5fd09" providerId="LiveId" clId="{4F76A687-43B8-409D-9CAF-E8BC903A1F6F}" dt="2023-04-28T07:50:16.819" v="146" actId="20577"/>
          <ac:spMkLst>
            <pc:docMk/>
            <pc:sldMk cId="4088185250" sldId="37695"/>
            <ac:spMk id="10" creationId="{7A2A7EC3-852A-5A16-F0B5-3531D0D66745}"/>
          </ac:spMkLst>
        </pc:spChg>
      </pc:sldChg>
      <pc:sldChg chg="add del">
        <pc:chgData name="Anuj Kumar" userId="fbbf561fc1d5fd09" providerId="LiveId" clId="{4F76A687-43B8-409D-9CAF-E8BC903A1F6F}" dt="2023-04-28T07:49:57.852" v="143" actId="2696"/>
        <pc:sldMkLst>
          <pc:docMk/>
          <pc:sldMk cId="1138682006" sldId="37696"/>
        </pc:sldMkLst>
      </pc:sldChg>
      <pc:sldChg chg="add del">
        <pc:chgData name="Anuj Kumar" userId="fbbf561fc1d5fd09" providerId="LiveId" clId="{4F76A687-43B8-409D-9CAF-E8BC903A1F6F}" dt="2023-04-28T07:49:39.212" v="139" actId="2696"/>
        <pc:sldMkLst>
          <pc:docMk/>
          <pc:sldMk cId="2127767043" sldId="37696"/>
        </pc:sldMkLst>
      </pc:sldChg>
      <pc:sldChg chg="modSp add mod">
        <pc:chgData name="Anuj Kumar" userId="fbbf561fc1d5fd09" providerId="LiveId" clId="{4F76A687-43B8-409D-9CAF-E8BC903A1F6F}" dt="2023-04-28T07:50:20.867" v="148" actId="20577"/>
        <pc:sldMkLst>
          <pc:docMk/>
          <pc:sldMk cId="4077833161" sldId="37696"/>
        </pc:sldMkLst>
        <pc:spChg chg="mod">
          <ac:chgData name="Anuj Kumar" userId="fbbf561fc1d5fd09" providerId="LiveId" clId="{4F76A687-43B8-409D-9CAF-E8BC903A1F6F}" dt="2023-04-28T07:50:20.867" v="148" actId="20577"/>
          <ac:spMkLst>
            <pc:docMk/>
            <pc:sldMk cId="4077833161" sldId="37696"/>
            <ac:spMk id="10" creationId="{7A2A7EC3-852A-5A16-F0B5-3531D0D66745}"/>
          </ac:spMkLst>
        </pc:spChg>
      </pc:sldChg>
      <pc:sldChg chg="add del">
        <pc:chgData name="Anuj Kumar" userId="fbbf561fc1d5fd09" providerId="LiveId" clId="{4F76A687-43B8-409D-9CAF-E8BC903A1F6F}" dt="2023-04-28T07:48:42.025" v="126" actId="2696"/>
        <pc:sldMkLst>
          <pc:docMk/>
          <pc:sldMk cId="4220580546" sldId="37696"/>
        </pc:sldMkLst>
      </pc:sldChg>
      <pc:sldChg chg="add del">
        <pc:chgData name="Anuj Kumar" userId="fbbf561fc1d5fd09" providerId="LiveId" clId="{4F76A687-43B8-409D-9CAF-E8BC903A1F6F}" dt="2023-04-28T07:49:57.852" v="143" actId="2696"/>
        <pc:sldMkLst>
          <pc:docMk/>
          <pc:sldMk cId="2167466765" sldId="37699"/>
        </pc:sldMkLst>
      </pc:sldChg>
      <pc:sldChg chg="add del">
        <pc:chgData name="Anuj Kumar" userId="fbbf561fc1d5fd09" providerId="LiveId" clId="{4F76A687-43B8-409D-9CAF-E8BC903A1F6F}" dt="2023-04-28T07:49:39.212" v="139" actId="2696"/>
        <pc:sldMkLst>
          <pc:docMk/>
          <pc:sldMk cId="2912291901" sldId="37699"/>
        </pc:sldMkLst>
      </pc:sldChg>
      <pc:sldChg chg="add del">
        <pc:chgData name="Anuj Kumar" userId="fbbf561fc1d5fd09" providerId="LiveId" clId="{4F76A687-43B8-409D-9CAF-E8BC903A1F6F}" dt="2023-04-28T07:48:42.025" v="126" actId="2696"/>
        <pc:sldMkLst>
          <pc:docMk/>
          <pc:sldMk cId="3260961325" sldId="37699"/>
        </pc:sldMkLst>
      </pc:sldChg>
      <pc:sldChg chg="modSp add mod">
        <pc:chgData name="Anuj Kumar" userId="fbbf561fc1d5fd09" providerId="LiveId" clId="{4F76A687-43B8-409D-9CAF-E8BC903A1F6F}" dt="2023-04-28T07:50:24.782" v="150" actId="20577"/>
        <pc:sldMkLst>
          <pc:docMk/>
          <pc:sldMk cId="4063683848" sldId="37699"/>
        </pc:sldMkLst>
        <pc:spChg chg="mod">
          <ac:chgData name="Anuj Kumar" userId="fbbf561fc1d5fd09" providerId="LiveId" clId="{4F76A687-43B8-409D-9CAF-E8BC903A1F6F}" dt="2023-04-28T07:50:24.782" v="150" actId="20577"/>
          <ac:spMkLst>
            <pc:docMk/>
            <pc:sldMk cId="4063683848" sldId="37699"/>
            <ac:spMk id="10" creationId="{7A2A7EC3-852A-5A16-F0B5-3531D0D66745}"/>
          </ac:spMkLst>
        </pc:spChg>
      </pc:sldChg>
      <pc:sldChg chg="add del">
        <pc:chgData name="Anuj Kumar" userId="fbbf561fc1d5fd09" providerId="LiveId" clId="{4F76A687-43B8-409D-9CAF-E8BC903A1F6F}" dt="2023-04-28T07:49:39.212" v="139" actId="2696"/>
        <pc:sldMkLst>
          <pc:docMk/>
          <pc:sldMk cId="722481838" sldId="37700"/>
        </pc:sldMkLst>
      </pc:sldChg>
      <pc:sldChg chg="add del">
        <pc:chgData name="Anuj Kumar" userId="fbbf561fc1d5fd09" providerId="LiveId" clId="{4F76A687-43B8-409D-9CAF-E8BC903A1F6F}" dt="2023-04-28T07:48:42.025" v="126" actId="2696"/>
        <pc:sldMkLst>
          <pc:docMk/>
          <pc:sldMk cId="1404311977" sldId="37700"/>
        </pc:sldMkLst>
      </pc:sldChg>
      <pc:sldChg chg="modSp add mod">
        <pc:chgData name="Anuj Kumar" userId="fbbf561fc1d5fd09" providerId="LiveId" clId="{4F76A687-43B8-409D-9CAF-E8BC903A1F6F}" dt="2023-04-28T07:50:28.949" v="153" actId="6549"/>
        <pc:sldMkLst>
          <pc:docMk/>
          <pc:sldMk cId="2170300566" sldId="37700"/>
        </pc:sldMkLst>
        <pc:spChg chg="mod">
          <ac:chgData name="Anuj Kumar" userId="fbbf561fc1d5fd09" providerId="LiveId" clId="{4F76A687-43B8-409D-9CAF-E8BC903A1F6F}" dt="2023-04-28T07:50:28.949" v="153" actId="6549"/>
          <ac:spMkLst>
            <pc:docMk/>
            <pc:sldMk cId="2170300566" sldId="37700"/>
            <ac:spMk id="10" creationId="{7A2A7EC3-852A-5A16-F0B5-3531D0D66745}"/>
          </ac:spMkLst>
        </pc:spChg>
      </pc:sldChg>
      <pc:sldChg chg="add del">
        <pc:chgData name="Anuj Kumar" userId="fbbf561fc1d5fd09" providerId="LiveId" clId="{4F76A687-43B8-409D-9CAF-E8BC903A1F6F}" dt="2023-04-28T07:49:57.852" v="143" actId="2696"/>
        <pc:sldMkLst>
          <pc:docMk/>
          <pc:sldMk cId="2836119535" sldId="37700"/>
        </pc:sldMkLst>
      </pc:sldChg>
      <pc:sldChg chg="modSp add mod">
        <pc:chgData name="Anuj Kumar" userId="fbbf561fc1d5fd09" providerId="LiveId" clId="{4F76A687-43B8-409D-9CAF-E8BC903A1F6F}" dt="2023-04-28T07:46:02.012" v="87" actId="20577"/>
        <pc:sldMkLst>
          <pc:docMk/>
          <pc:sldMk cId="109102505" sldId="37704"/>
        </pc:sldMkLst>
        <pc:spChg chg="mod">
          <ac:chgData name="Anuj Kumar" userId="fbbf561fc1d5fd09" providerId="LiveId" clId="{4F76A687-43B8-409D-9CAF-E8BC903A1F6F}" dt="2023-04-28T07:46:02.012" v="87" actId="20577"/>
          <ac:spMkLst>
            <pc:docMk/>
            <pc:sldMk cId="109102505" sldId="37704"/>
            <ac:spMk id="10" creationId="{7A2A7EC3-852A-5A16-F0B5-3531D0D66745}"/>
          </ac:spMkLst>
        </pc:spChg>
      </pc:sldChg>
      <pc:sldChg chg="add del">
        <pc:chgData name="Anuj Kumar" userId="fbbf561fc1d5fd09" providerId="LiveId" clId="{4F76A687-43B8-409D-9CAF-E8BC903A1F6F}" dt="2023-04-28T07:45:46.022" v="83" actId="2696"/>
        <pc:sldMkLst>
          <pc:docMk/>
          <pc:sldMk cId="2104368834" sldId="37704"/>
        </pc:sldMkLst>
      </pc:sldChg>
      <pc:sldChg chg="add del">
        <pc:chgData name="Anuj Kumar" userId="fbbf561fc1d5fd09" providerId="LiveId" clId="{4F76A687-43B8-409D-9CAF-E8BC903A1F6F}" dt="2023-04-28T07:45:15.254" v="78" actId="2696"/>
        <pc:sldMkLst>
          <pc:docMk/>
          <pc:sldMk cId="3482796796" sldId="37704"/>
        </pc:sldMkLst>
      </pc:sldChg>
      <pc:sldChg chg="add del">
        <pc:chgData name="Anuj Kumar" userId="fbbf561fc1d5fd09" providerId="LiveId" clId="{4F76A687-43B8-409D-9CAF-E8BC903A1F6F}" dt="2023-04-28T07:44:33.643" v="64" actId="2696"/>
        <pc:sldMkLst>
          <pc:docMk/>
          <pc:sldMk cId="3556936957" sldId="37704"/>
        </pc:sldMkLst>
      </pc:sldChg>
      <pc:sldChg chg="add del">
        <pc:chgData name="Anuj Kumar" userId="fbbf561fc1d5fd09" providerId="LiveId" clId="{4F76A687-43B8-409D-9CAF-E8BC903A1F6F}" dt="2023-04-28T07:45:00.642" v="71" actId="2696"/>
        <pc:sldMkLst>
          <pc:docMk/>
          <pc:sldMk cId="3722261687" sldId="37704"/>
        </pc:sldMkLst>
      </pc:sldChg>
      <pc:sldChg chg="add del">
        <pc:chgData name="Anuj Kumar" userId="fbbf561fc1d5fd09" providerId="LiveId" clId="{4F76A687-43B8-409D-9CAF-E8BC903A1F6F}" dt="2023-04-28T07:45:46.022" v="83" actId="2696"/>
        <pc:sldMkLst>
          <pc:docMk/>
          <pc:sldMk cId="900687760" sldId="37705"/>
        </pc:sldMkLst>
      </pc:sldChg>
      <pc:sldChg chg="add del">
        <pc:chgData name="Anuj Kumar" userId="fbbf561fc1d5fd09" providerId="LiveId" clId="{4F76A687-43B8-409D-9CAF-E8BC903A1F6F}" dt="2023-04-28T07:45:00.642" v="71" actId="2696"/>
        <pc:sldMkLst>
          <pc:docMk/>
          <pc:sldMk cId="1711536830" sldId="37705"/>
        </pc:sldMkLst>
      </pc:sldChg>
      <pc:sldChg chg="add del">
        <pc:chgData name="Anuj Kumar" userId="fbbf561fc1d5fd09" providerId="LiveId" clId="{4F76A687-43B8-409D-9CAF-E8BC903A1F6F}" dt="2023-04-28T07:45:15.254" v="78" actId="2696"/>
        <pc:sldMkLst>
          <pc:docMk/>
          <pc:sldMk cId="1730073337" sldId="37705"/>
        </pc:sldMkLst>
      </pc:sldChg>
      <pc:sldChg chg="modSp add mod">
        <pc:chgData name="Anuj Kumar" userId="fbbf561fc1d5fd09" providerId="LiveId" clId="{4F76A687-43B8-409D-9CAF-E8BC903A1F6F}" dt="2023-04-28T07:46:06.162" v="92" actId="20577"/>
        <pc:sldMkLst>
          <pc:docMk/>
          <pc:sldMk cId="2510198206" sldId="37705"/>
        </pc:sldMkLst>
        <pc:spChg chg="mod">
          <ac:chgData name="Anuj Kumar" userId="fbbf561fc1d5fd09" providerId="LiveId" clId="{4F76A687-43B8-409D-9CAF-E8BC903A1F6F}" dt="2023-04-28T07:46:06.162" v="92" actId="20577"/>
          <ac:spMkLst>
            <pc:docMk/>
            <pc:sldMk cId="2510198206" sldId="37705"/>
            <ac:spMk id="10" creationId="{7A2A7EC3-852A-5A16-F0B5-3531D0D66745}"/>
          </ac:spMkLst>
        </pc:spChg>
      </pc:sldChg>
      <pc:sldChg chg="add del">
        <pc:chgData name="Anuj Kumar" userId="fbbf561fc1d5fd09" providerId="LiveId" clId="{4F76A687-43B8-409D-9CAF-E8BC903A1F6F}" dt="2023-04-28T07:44:33.643" v="64" actId="2696"/>
        <pc:sldMkLst>
          <pc:docMk/>
          <pc:sldMk cId="2689662285" sldId="37705"/>
        </pc:sldMkLst>
      </pc:sldChg>
      <pc:sldChg chg="add del">
        <pc:chgData name="Anuj Kumar" userId="fbbf561fc1d5fd09" providerId="LiveId" clId="{4F76A687-43B8-409D-9CAF-E8BC903A1F6F}" dt="2023-04-28T07:44:33.643" v="64" actId="2696"/>
        <pc:sldMkLst>
          <pc:docMk/>
          <pc:sldMk cId="638356272" sldId="37711"/>
        </pc:sldMkLst>
      </pc:sldChg>
      <pc:sldChg chg="add del">
        <pc:chgData name="Anuj Kumar" userId="fbbf561fc1d5fd09" providerId="LiveId" clId="{4F76A687-43B8-409D-9CAF-E8BC903A1F6F}" dt="2023-04-28T07:45:15.254" v="78" actId="2696"/>
        <pc:sldMkLst>
          <pc:docMk/>
          <pc:sldMk cId="697789642" sldId="37711"/>
        </pc:sldMkLst>
      </pc:sldChg>
      <pc:sldChg chg="add del">
        <pc:chgData name="Anuj Kumar" userId="fbbf561fc1d5fd09" providerId="LiveId" clId="{4F76A687-43B8-409D-9CAF-E8BC903A1F6F}" dt="2023-04-28T07:45:46.022" v="83" actId="2696"/>
        <pc:sldMkLst>
          <pc:docMk/>
          <pc:sldMk cId="1549591005" sldId="37711"/>
        </pc:sldMkLst>
      </pc:sldChg>
      <pc:sldChg chg="modSp add mod">
        <pc:chgData name="Anuj Kumar" userId="fbbf561fc1d5fd09" providerId="LiveId" clId="{4F76A687-43B8-409D-9CAF-E8BC903A1F6F}" dt="2023-04-28T07:46:09.763" v="97" actId="20577"/>
        <pc:sldMkLst>
          <pc:docMk/>
          <pc:sldMk cId="2021856712" sldId="37711"/>
        </pc:sldMkLst>
        <pc:spChg chg="mod">
          <ac:chgData name="Anuj Kumar" userId="fbbf561fc1d5fd09" providerId="LiveId" clId="{4F76A687-43B8-409D-9CAF-E8BC903A1F6F}" dt="2023-04-28T07:46:09.763" v="97" actId="20577"/>
          <ac:spMkLst>
            <pc:docMk/>
            <pc:sldMk cId="2021856712" sldId="37711"/>
            <ac:spMk id="10" creationId="{7A2A7EC3-852A-5A16-F0B5-3531D0D66745}"/>
          </ac:spMkLst>
        </pc:spChg>
      </pc:sldChg>
      <pc:sldChg chg="add del">
        <pc:chgData name="Anuj Kumar" userId="fbbf561fc1d5fd09" providerId="LiveId" clId="{4F76A687-43B8-409D-9CAF-E8BC903A1F6F}" dt="2023-04-28T07:45:00.642" v="71" actId="2696"/>
        <pc:sldMkLst>
          <pc:docMk/>
          <pc:sldMk cId="3574514263" sldId="37711"/>
        </pc:sldMkLst>
      </pc:sldChg>
      <pc:sldChg chg="add del">
        <pc:chgData name="Anuj Kumar" userId="fbbf561fc1d5fd09" providerId="LiveId" clId="{4F76A687-43B8-409D-9CAF-E8BC903A1F6F}" dt="2023-04-28T07:45:00.642" v="71" actId="2696"/>
        <pc:sldMkLst>
          <pc:docMk/>
          <pc:sldMk cId="893081271" sldId="37714"/>
        </pc:sldMkLst>
      </pc:sldChg>
      <pc:sldChg chg="add del">
        <pc:chgData name="Anuj Kumar" userId="fbbf561fc1d5fd09" providerId="LiveId" clId="{4F76A687-43B8-409D-9CAF-E8BC903A1F6F}" dt="2023-04-28T07:45:46.022" v="83" actId="2696"/>
        <pc:sldMkLst>
          <pc:docMk/>
          <pc:sldMk cId="1888846669" sldId="37714"/>
        </pc:sldMkLst>
      </pc:sldChg>
      <pc:sldChg chg="add del">
        <pc:chgData name="Anuj Kumar" userId="fbbf561fc1d5fd09" providerId="LiveId" clId="{4F76A687-43B8-409D-9CAF-E8BC903A1F6F}" dt="2023-04-28T07:44:33.643" v="64" actId="2696"/>
        <pc:sldMkLst>
          <pc:docMk/>
          <pc:sldMk cId="1950684416" sldId="37714"/>
        </pc:sldMkLst>
      </pc:sldChg>
      <pc:sldChg chg="modSp add mod">
        <pc:chgData name="Anuj Kumar" userId="fbbf561fc1d5fd09" providerId="LiveId" clId="{4F76A687-43B8-409D-9CAF-E8BC903A1F6F}" dt="2023-04-28T07:46:24.993" v="104" actId="20577"/>
        <pc:sldMkLst>
          <pc:docMk/>
          <pc:sldMk cId="2396217975" sldId="37714"/>
        </pc:sldMkLst>
        <pc:spChg chg="mod">
          <ac:chgData name="Anuj Kumar" userId="fbbf561fc1d5fd09" providerId="LiveId" clId="{4F76A687-43B8-409D-9CAF-E8BC903A1F6F}" dt="2023-04-28T07:46:24.993" v="104" actId="20577"/>
          <ac:spMkLst>
            <pc:docMk/>
            <pc:sldMk cId="2396217975" sldId="37714"/>
            <ac:spMk id="10" creationId="{7A2A7EC3-852A-5A16-F0B5-3531D0D66745}"/>
          </ac:spMkLst>
        </pc:spChg>
      </pc:sldChg>
      <pc:sldChg chg="add del">
        <pc:chgData name="Anuj Kumar" userId="fbbf561fc1d5fd09" providerId="LiveId" clId="{4F76A687-43B8-409D-9CAF-E8BC903A1F6F}" dt="2023-04-28T07:46:12.837" v="98" actId="2696"/>
        <pc:sldMkLst>
          <pc:docMk/>
          <pc:sldMk cId="3338861711" sldId="37714"/>
        </pc:sldMkLst>
      </pc:sldChg>
      <pc:sldChg chg="add del">
        <pc:chgData name="Anuj Kumar" userId="fbbf561fc1d5fd09" providerId="LiveId" clId="{4F76A687-43B8-409D-9CAF-E8BC903A1F6F}" dt="2023-04-28T07:45:15.254" v="78" actId="2696"/>
        <pc:sldMkLst>
          <pc:docMk/>
          <pc:sldMk cId="3443482500" sldId="37714"/>
        </pc:sldMkLst>
      </pc:sldChg>
      <pc:sldChg chg="add del">
        <pc:chgData name="Anuj Kumar" userId="fbbf561fc1d5fd09" providerId="LiveId" clId="{4F76A687-43B8-409D-9CAF-E8BC903A1F6F}" dt="2023-04-28T07:44:33.643" v="64" actId="2696"/>
        <pc:sldMkLst>
          <pc:docMk/>
          <pc:sldMk cId="876338067" sldId="37716"/>
        </pc:sldMkLst>
      </pc:sldChg>
      <pc:sldChg chg="add del">
        <pc:chgData name="Anuj Kumar" userId="fbbf561fc1d5fd09" providerId="LiveId" clId="{4F76A687-43B8-409D-9CAF-E8BC903A1F6F}" dt="2023-04-28T07:45:15.254" v="78" actId="2696"/>
        <pc:sldMkLst>
          <pc:docMk/>
          <pc:sldMk cId="981995128" sldId="37716"/>
        </pc:sldMkLst>
      </pc:sldChg>
      <pc:sldChg chg="modSp add mod">
        <pc:chgData name="Anuj Kumar" userId="fbbf561fc1d5fd09" providerId="LiveId" clId="{4F76A687-43B8-409D-9CAF-E8BC903A1F6F}" dt="2023-04-28T07:45:31.286" v="82" actId="6549"/>
        <pc:sldMkLst>
          <pc:docMk/>
          <pc:sldMk cId="1330149181" sldId="37716"/>
        </pc:sldMkLst>
        <pc:spChg chg="mod">
          <ac:chgData name="Anuj Kumar" userId="fbbf561fc1d5fd09" providerId="LiveId" clId="{4F76A687-43B8-409D-9CAF-E8BC903A1F6F}" dt="2023-04-28T07:45:31.286" v="82" actId="6549"/>
          <ac:spMkLst>
            <pc:docMk/>
            <pc:sldMk cId="1330149181" sldId="37716"/>
            <ac:spMk id="10" creationId="{7A2A7EC3-852A-5A16-F0B5-3531D0D66745}"/>
          </ac:spMkLst>
        </pc:spChg>
      </pc:sldChg>
      <pc:sldChg chg="add del">
        <pc:chgData name="Anuj Kumar" userId="fbbf561fc1d5fd09" providerId="LiveId" clId="{4F76A687-43B8-409D-9CAF-E8BC903A1F6F}" dt="2023-04-28T07:45:00.642" v="71" actId="2696"/>
        <pc:sldMkLst>
          <pc:docMk/>
          <pc:sldMk cId="2312234938" sldId="37716"/>
        </pc:sldMkLst>
      </pc:sldChg>
      <pc:sldChg chg="add del">
        <pc:chgData name="Anuj Kumar" userId="fbbf561fc1d5fd09" providerId="LiveId" clId="{4F76A687-43B8-409D-9CAF-E8BC903A1F6F}" dt="2023-04-28T07:42:30.341" v="38" actId="2696"/>
        <pc:sldMkLst>
          <pc:docMk/>
          <pc:sldMk cId="331910075" sldId="37717"/>
        </pc:sldMkLst>
      </pc:sldChg>
      <pc:sldChg chg="add del">
        <pc:chgData name="Anuj Kumar" userId="fbbf561fc1d5fd09" providerId="LiveId" clId="{4F76A687-43B8-409D-9CAF-E8BC903A1F6F}" dt="2023-04-28T07:43:08.843" v="48" actId="2696"/>
        <pc:sldMkLst>
          <pc:docMk/>
          <pc:sldMk cId="783668586" sldId="37717"/>
        </pc:sldMkLst>
      </pc:sldChg>
      <pc:sldChg chg="modSp add mod">
        <pc:chgData name="Anuj Kumar" userId="fbbf561fc1d5fd09" providerId="LiveId" clId="{4F76A687-43B8-409D-9CAF-E8BC903A1F6F}" dt="2023-04-28T07:43:37.582" v="59" actId="6549"/>
        <pc:sldMkLst>
          <pc:docMk/>
          <pc:sldMk cId="899537734" sldId="37717"/>
        </pc:sldMkLst>
        <pc:spChg chg="mod">
          <ac:chgData name="Anuj Kumar" userId="fbbf561fc1d5fd09" providerId="LiveId" clId="{4F76A687-43B8-409D-9CAF-E8BC903A1F6F}" dt="2023-04-28T07:43:37.582" v="59" actId="6549"/>
          <ac:spMkLst>
            <pc:docMk/>
            <pc:sldMk cId="899537734" sldId="37717"/>
            <ac:spMk id="10" creationId="{7A2A7EC3-852A-5A16-F0B5-3531D0D66745}"/>
          </ac:spMkLst>
        </pc:spChg>
      </pc:sldChg>
      <pc:sldChg chg="add del">
        <pc:chgData name="Anuj Kumar" userId="fbbf561fc1d5fd09" providerId="LiveId" clId="{4F76A687-43B8-409D-9CAF-E8BC903A1F6F}" dt="2023-04-28T07:42:50.954" v="43" actId="2696"/>
        <pc:sldMkLst>
          <pc:docMk/>
          <pc:sldMk cId="1717783467" sldId="37717"/>
        </pc:sldMkLst>
      </pc:sldChg>
      <pc:sldChg chg="add del">
        <pc:chgData name="Anuj Kumar" userId="fbbf561fc1d5fd09" providerId="LiveId" clId="{4F76A687-43B8-409D-9CAF-E8BC903A1F6F}" dt="2023-04-28T07:43:26.372" v="53" actId="2696"/>
        <pc:sldMkLst>
          <pc:docMk/>
          <pc:sldMk cId="3931571549" sldId="37717"/>
        </pc:sldMkLst>
      </pc:sldChg>
      <pc:sldChg chg="add del">
        <pc:chgData name="Anuj Kumar" userId="fbbf561fc1d5fd09" providerId="LiveId" clId="{4F76A687-43B8-409D-9CAF-E8BC903A1F6F}" dt="2023-04-28T07:43:40.232" v="60" actId="2696"/>
        <pc:sldMkLst>
          <pc:docMk/>
          <pc:sldMk cId="263195380" sldId="37718"/>
        </pc:sldMkLst>
      </pc:sldChg>
      <pc:sldChg chg="modSp add mod">
        <pc:chgData name="Anuj Kumar" userId="fbbf561fc1d5fd09" providerId="LiveId" clId="{4F76A687-43B8-409D-9CAF-E8BC903A1F6F}" dt="2023-04-28T07:43:52.814" v="63" actId="20577"/>
        <pc:sldMkLst>
          <pc:docMk/>
          <pc:sldMk cId="646442092" sldId="37718"/>
        </pc:sldMkLst>
        <pc:spChg chg="mod">
          <ac:chgData name="Anuj Kumar" userId="fbbf561fc1d5fd09" providerId="LiveId" clId="{4F76A687-43B8-409D-9CAF-E8BC903A1F6F}" dt="2023-04-28T07:43:52.814" v="63" actId="20577"/>
          <ac:spMkLst>
            <pc:docMk/>
            <pc:sldMk cId="646442092" sldId="37718"/>
            <ac:spMk id="10" creationId="{7A2A7EC3-852A-5A16-F0B5-3531D0D66745}"/>
          </ac:spMkLst>
        </pc:spChg>
      </pc:sldChg>
      <pc:sldChg chg="add del">
        <pc:chgData name="Anuj Kumar" userId="fbbf561fc1d5fd09" providerId="LiveId" clId="{4F76A687-43B8-409D-9CAF-E8BC903A1F6F}" dt="2023-04-28T07:43:26.372" v="53" actId="2696"/>
        <pc:sldMkLst>
          <pc:docMk/>
          <pc:sldMk cId="2562508481" sldId="37718"/>
        </pc:sldMkLst>
      </pc:sldChg>
      <pc:sldChg chg="add del">
        <pc:chgData name="Anuj Kumar" userId="fbbf561fc1d5fd09" providerId="LiveId" clId="{4F76A687-43B8-409D-9CAF-E8BC903A1F6F}" dt="2023-04-28T07:42:50.954" v="43" actId="2696"/>
        <pc:sldMkLst>
          <pc:docMk/>
          <pc:sldMk cId="2695700195" sldId="37718"/>
        </pc:sldMkLst>
      </pc:sldChg>
      <pc:sldChg chg="add del">
        <pc:chgData name="Anuj Kumar" userId="fbbf561fc1d5fd09" providerId="LiveId" clId="{4F76A687-43B8-409D-9CAF-E8BC903A1F6F}" dt="2023-04-28T07:43:08.843" v="48" actId="2696"/>
        <pc:sldMkLst>
          <pc:docMk/>
          <pc:sldMk cId="3496913159" sldId="37718"/>
        </pc:sldMkLst>
      </pc:sldChg>
      <pc:sldChg chg="add del">
        <pc:chgData name="Anuj Kumar" userId="fbbf561fc1d5fd09" providerId="LiveId" clId="{4F76A687-43B8-409D-9CAF-E8BC903A1F6F}" dt="2023-04-28T07:42:30.341" v="38" actId="2696"/>
        <pc:sldMkLst>
          <pc:docMk/>
          <pc:sldMk cId="3829927238" sldId="37718"/>
        </pc:sldMkLst>
      </pc:sldChg>
      <pc:sldChg chg="add del">
        <pc:chgData name="Anuj Kumar" userId="fbbf561fc1d5fd09" providerId="LiveId" clId="{4F76A687-43B8-409D-9CAF-E8BC903A1F6F}" dt="2023-04-28T07:40:49.823" v="15" actId="2696"/>
        <pc:sldMkLst>
          <pc:docMk/>
          <pc:sldMk cId="117273390" sldId="37719"/>
        </pc:sldMkLst>
      </pc:sldChg>
      <pc:sldChg chg="modSp add mod">
        <pc:chgData name="Anuj Kumar" userId="fbbf561fc1d5fd09" providerId="LiveId" clId="{4F76A687-43B8-409D-9CAF-E8BC903A1F6F}" dt="2023-04-28T07:41:04.738" v="18" actId="6549"/>
        <pc:sldMkLst>
          <pc:docMk/>
          <pc:sldMk cId="2543277780" sldId="37719"/>
        </pc:sldMkLst>
        <pc:spChg chg="mod">
          <ac:chgData name="Anuj Kumar" userId="fbbf561fc1d5fd09" providerId="LiveId" clId="{4F76A687-43B8-409D-9CAF-E8BC903A1F6F}" dt="2023-04-28T07:41:04.738" v="18" actId="6549"/>
          <ac:spMkLst>
            <pc:docMk/>
            <pc:sldMk cId="2543277780" sldId="37719"/>
            <ac:spMk id="10" creationId="{7A2A7EC3-852A-5A16-F0B5-3531D0D66745}"/>
          </ac:spMkLst>
        </pc:spChg>
      </pc:sldChg>
      <pc:sldChg chg="add del">
        <pc:chgData name="Anuj Kumar" userId="fbbf561fc1d5fd09" providerId="LiveId" clId="{4F76A687-43B8-409D-9CAF-E8BC903A1F6F}" dt="2023-04-28T07:40:49.823" v="15" actId="2696"/>
        <pc:sldMkLst>
          <pc:docMk/>
          <pc:sldMk cId="380900303" sldId="37720"/>
        </pc:sldMkLst>
      </pc:sldChg>
      <pc:sldChg chg="modSp add mod">
        <pc:chgData name="Anuj Kumar" userId="fbbf561fc1d5fd09" providerId="LiveId" clId="{4F76A687-43B8-409D-9CAF-E8BC903A1F6F}" dt="2023-04-28T07:41:21.619" v="23" actId="20577"/>
        <pc:sldMkLst>
          <pc:docMk/>
          <pc:sldMk cId="780494763" sldId="37720"/>
        </pc:sldMkLst>
        <pc:spChg chg="mod">
          <ac:chgData name="Anuj Kumar" userId="fbbf561fc1d5fd09" providerId="LiveId" clId="{4F76A687-43B8-409D-9CAF-E8BC903A1F6F}" dt="2023-04-28T07:41:21.619" v="23" actId="20577"/>
          <ac:spMkLst>
            <pc:docMk/>
            <pc:sldMk cId="780494763" sldId="37720"/>
            <ac:spMk id="10" creationId="{7A2A7EC3-852A-5A16-F0B5-3531D0D66745}"/>
          </ac:spMkLst>
        </pc:spChg>
      </pc:sldChg>
      <pc:sldChg chg="add del">
        <pc:chgData name="Anuj Kumar" userId="fbbf561fc1d5fd09" providerId="LiveId" clId="{4F76A687-43B8-409D-9CAF-E8BC903A1F6F}" dt="2023-04-28T07:41:08.330" v="19" actId="2696"/>
        <pc:sldMkLst>
          <pc:docMk/>
          <pc:sldMk cId="2080071418" sldId="37720"/>
        </pc:sldMkLst>
      </pc:sldChg>
      <pc:sldChg chg="add del">
        <pc:chgData name="Anuj Kumar" userId="fbbf561fc1d5fd09" providerId="LiveId" clId="{4F76A687-43B8-409D-9CAF-E8BC903A1F6F}" dt="2023-04-28T07:40:49.823" v="15" actId="2696"/>
        <pc:sldMkLst>
          <pc:docMk/>
          <pc:sldMk cId="2395871916" sldId="37721"/>
        </pc:sldMkLst>
      </pc:sldChg>
      <pc:sldChg chg="add del">
        <pc:chgData name="Anuj Kumar" userId="fbbf561fc1d5fd09" providerId="LiveId" clId="{4F76A687-43B8-409D-9CAF-E8BC903A1F6F}" dt="2023-04-28T07:41:08.330" v="19" actId="2696"/>
        <pc:sldMkLst>
          <pc:docMk/>
          <pc:sldMk cId="2572006455" sldId="37721"/>
        </pc:sldMkLst>
      </pc:sldChg>
      <pc:sldChg chg="add del">
        <pc:chgData name="Anuj Kumar" userId="fbbf561fc1d5fd09" providerId="LiveId" clId="{4F76A687-43B8-409D-9CAF-E8BC903A1F6F}" dt="2023-04-28T07:41:24.942" v="24" actId="2696"/>
        <pc:sldMkLst>
          <pc:docMk/>
          <pc:sldMk cId="3188557524" sldId="37721"/>
        </pc:sldMkLst>
      </pc:sldChg>
      <pc:sldChg chg="modSp add mod">
        <pc:chgData name="Anuj Kumar" userId="fbbf561fc1d5fd09" providerId="LiveId" clId="{4F76A687-43B8-409D-9CAF-E8BC903A1F6F}" dt="2023-04-28T07:41:37.717" v="28" actId="20577"/>
        <pc:sldMkLst>
          <pc:docMk/>
          <pc:sldMk cId="3348713854" sldId="37721"/>
        </pc:sldMkLst>
        <pc:spChg chg="mod">
          <ac:chgData name="Anuj Kumar" userId="fbbf561fc1d5fd09" providerId="LiveId" clId="{4F76A687-43B8-409D-9CAF-E8BC903A1F6F}" dt="2023-04-28T07:41:37.717" v="28" actId="20577"/>
          <ac:spMkLst>
            <pc:docMk/>
            <pc:sldMk cId="3348713854" sldId="37721"/>
            <ac:spMk id="10" creationId="{7A2A7EC3-852A-5A16-F0B5-3531D0D66745}"/>
          </ac:spMkLst>
        </pc:spChg>
      </pc:sldChg>
      <pc:sldChg chg="modSp add mod">
        <pc:chgData name="Anuj Kumar" userId="fbbf561fc1d5fd09" providerId="LiveId" clId="{4F76A687-43B8-409D-9CAF-E8BC903A1F6F}" dt="2023-04-28T07:47:58.132" v="125" actId="6549"/>
        <pc:sldMkLst>
          <pc:docMk/>
          <pc:sldMk cId="575149487" sldId="37722"/>
        </pc:sldMkLst>
        <pc:spChg chg="mod">
          <ac:chgData name="Anuj Kumar" userId="fbbf561fc1d5fd09" providerId="LiveId" clId="{4F76A687-43B8-409D-9CAF-E8BC903A1F6F}" dt="2023-04-28T07:47:58.132" v="125" actId="6549"/>
          <ac:spMkLst>
            <pc:docMk/>
            <pc:sldMk cId="575149487" sldId="37722"/>
            <ac:spMk id="10" creationId="{7A2A7EC3-852A-5A16-F0B5-3531D0D66745}"/>
          </ac:spMkLst>
        </pc:spChg>
      </pc:sldChg>
      <pc:sldChg chg="add del">
        <pc:chgData name="Anuj Kumar" userId="fbbf561fc1d5fd09" providerId="LiveId" clId="{4F76A687-43B8-409D-9CAF-E8BC903A1F6F}" dt="2023-04-28T07:47:13.552" v="110" actId="2696"/>
        <pc:sldMkLst>
          <pc:docMk/>
          <pc:sldMk cId="850679862" sldId="37722"/>
        </pc:sldMkLst>
      </pc:sldChg>
      <pc:sldChg chg="add del">
        <pc:chgData name="Anuj Kumar" userId="fbbf561fc1d5fd09" providerId="LiveId" clId="{4F76A687-43B8-409D-9CAF-E8BC903A1F6F}" dt="2023-04-28T07:47:30.194" v="115" actId="2696"/>
        <pc:sldMkLst>
          <pc:docMk/>
          <pc:sldMk cId="1177127350" sldId="37722"/>
        </pc:sldMkLst>
      </pc:sldChg>
      <pc:sldChg chg="add del">
        <pc:chgData name="Anuj Kumar" userId="fbbf561fc1d5fd09" providerId="LiveId" clId="{4F76A687-43B8-409D-9CAF-E8BC903A1F6F}" dt="2023-04-28T07:44:33.643" v="64" actId="2696"/>
        <pc:sldMkLst>
          <pc:docMk/>
          <pc:sldMk cId="1144660276" sldId="37723"/>
        </pc:sldMkLst>
      </pc:sldChg>
      <pc:sldChg chg="modSp add mod">
        <pc:chgData name="Anuj Kumar" userId="fbbf561fc1d5fd09" providerId="LiveId" clId="{4F76A687-43B8-409D-9CAF-E8BC903A1F6F}" dt="2023-04-28T07:44:55.522" v="70" actId="6549"/>
        <pc:sldMkLst>
          <pc:docMk/>
          <pc:sldMk cId="2637296599" sldId="37723"/>
        </pc:sldMkLst>
        <pc:spChg chg="mod">
          <ac:chgData name="Anuj Kumar" userId="fbbf561fc1d5fd09" providerId="LiveId" clId="{4F76A687-43B8-409D-9CAF-E8BC903A1F6F}" dt="2023-04-28T07:44:55.522" v="70" actId="6549"/>
          <ac:spMkLst>
            <pc:docMk/>
            <pc:sldMk cId="2637296599" sldId="37723"/>
            <ac:spMk id="10" creationId="{7A2A7EC3-852A-5A16-F0B5-3531D0D66745}"/>
          </ac:spMkLst>
        </pc:spChg>
      </pc:sldChg>
      <pc:sldChg chg="add del">
        <pc:chgData name="Anuj Kumar" userId="fbbf561fc1d5fd09" providerId="LiveId" clId="{4F76A687-43B8-409D-9CAF-E8BC903A1F6F}" dt="2023-04-28T07:45:00.642" v="71" actId="2696"/>
        <pc:sldMkLst>
          <pc:docMk/>
          <pc:sldMk cId="2890175695" sldId="37724"/>
        </pc:sldMkLst>
      </pc:sldChg>
      <pc:sldChg chg="add del">
        <pc:chgData name="Anuj Kumar" userId="fbbf561fc1d5fd09" providerId="LiveId" clId="{4F76A687-43B8-409D-9CAF-E8BC903A1F6F}" dt="2023-04-28T07:44:33.643" v="64" actId="2696"/>
        <pc:sldMkLst>
          <pc:docMk/>
          <pc:sldMk cId="3747851090" sldId="37724"/>
        </pc:sldMkLst>
      </pc:sldChg>
      <pc:sldChg chg="modSp add mod">
        <pc:chgData name="Anuj Kumar" userId="fbbf561fc1d5fd09" providerId="LiveId" clId="{4F76A687-43B8-409D-9CAF-E8BC903A1F6F}" dt="2023-04-28T07:45:10.759" v="77" actId="6549"/>
        <pc:sldMkLst>
          <pc:docMk/>
          <pc:sldMk cId="3962008205" sldId="37724"/>
        </pc:sldMkLst>
        <pc:spChg chg="mod">
          <ac:chgData name="Anuj Kumar" userId="fbbf561fc1d5fd09" providerId="LiveId" clId="{4F76A687-43B8-409D-9CAF-E8BC903A1F6F}" dt="2023-04-28T07:45:10.759" v="77" actId="6549"/>
          <ac:spMkLst>
            <pc:docMk/>
            <pc:sldMk cId="3962008205" sldId="37724"/>
            <ac:spMk id="10" creationId="{7A2A7EC3-852A-5A16-F0B5-3531D0D66745}"/>
          </ac:spMkLst>
        </pc:spChg>
      </pc:sldChg>
      <pc:sldChg chg="add">
        <pc:chgData name="Anuj Kumar" userId="fbbf561fc1d5fd09" providerId="LiveId" clId="{4F76A687-43B8-409D-9CAF-E8BC903A1F6F}" dt="2023-04-28T07:40:12.334" v="13"/>
        <pc:sldMkLst>
          <pc:docMk/>
          <pc:sldMk cId="191539913" sldId="37726"/>
        </pc:sldMkLst>
      </pc:sldChg>
      <pc:sldChg chg="add">
        <pc:chgData name="Anuj Kumar" userId="fbbf561fc1d5fd09" providerId="LiveId" clId="{4F76A687-43B8-409D-9CAF-E8BC903A1F6F}" dt="2023-04-28T07:40:12.334" v="13"/>
        <pc:sldMkLst>
          <pc:docMk/>
          <pc:sldMk cId="1997886437" sldId="37728"/>
        </pc:sldMkLst>
      </pc:sldChg>
      <pc:sldChg chg="add del">
        <pc:chgData name="Anuj Kumar" userId="fbbf561fc1d5fd09" providerId="LiveId" clId="{4F76A687-43B8-409D-9CAF-E8BC903A1F6F}" dt="2023-04-28T07:53:57.022" v="207" actId="2696"/>
        <pc:sldMkLst>
          <pc:docMk/>
          <pc:sldMk cId="1015166097" sldId="37729"/>
        </pc:sldMkLst>
      </pc:sldChg>
      <pc:sldChg chg="modSp add mod">
        <pc:chgData name="Anuj Kumar" userId="fbbf561fc1d5fd09" providerId="LiveId" clId="{4F76A687-43B8-409D-9CAF-E8BC903A1F6F}" dt="2023-04-28T07:54:04.180" v="210" actId="20577"/>
        <pc:sldMkLst>
          <pc:docMk/>
          <pc:sldMk cId="1096609230" sldId="37729"/>
        </pc:sldMkLst>
        <pc:spChg chg="mod">
          <ac:chgData name="Anuj Kumar" userId="fbbf561fc1d5fd09" providerId="LiveId" clId="{4F76A687-43B8-409D-9CAF-E8BC903A1F6F}" dt="2023-04-28T07:54:04.180" v="210" actId="20577"/>
          <ac:spMkLst>
            <pc:docMk/>
            <pc:sldMk cId="1096609230" sldId="37729"/>
            <ac:spMk id="10" creationId="{7A2A7EC3-852A-5A16-F0B5-3531D0D66745}"/>
          </ac:spMkLst>
        </pc:spChg>
      </pc:sldChg>
      <pc:sldChg chg="add">
        <pc:chgData name="Anuj Kumar" userId="fbbf561fc1d5fd09" providerId="LiveId" clId="{4F76A687-43B8-409D-9CAF-E8BC903A1F6F}" dt="2023-04-28T07:40:12.334" v="13"/>
        <pc:sldMkLst>
          <pc:docMk/>
          <pc:sldMk cId="1118098278" sldId="37736"/>
        </pc:sldMkLst>
      </pc:sldChg>
      <pc:sldChg chg="add del">
        <pc:chgData name="Anuj Kumar" userId="fbbf561fc1d5fd09" providerId="LiveId" clId="{4F76A687-43B8-409D-9CAF-E8BC903A1F6F}" dt="2023-04-28T07:46:12.837" v="98" actId="2696"/>
        <pc:sldMkLst>
          <pc:docMk/>
          <pc:sldMk cId="350314214" sldId="38028"/>
        </pc:sldMkLst>
      </pc:sldChg>
      <pc:sldChg chg="modSp add mod">
        <pc:chgData name="Anuj Kumar" userId="fbbf561fc1d5fd09" providerId="LiveId" clId="{4F76A687-43B8-409D-9CAF-E8BC903A1F6F}" dt="2023-04-28T07:46:43.874" v="109" actId="20577"/>
        <pc:sldMkLst>
          <pc:docMk/>
          <pc:sldMk cId="396865916" sldId="38028"/>
        </pc:sldMkLst>
        <pc:spChg chg="mod">
          <ac:chgData name="Anuj Kumar" userId="fbbf561fc1d5fd09" providerId="LiveId" clId="{4F76A687-43B8-409D-9CAF-E8BC903A1F6F}" dt="2023-04-28T07:46:43.874" v="109" actId="20577"/>
          <ac:spMkLst>
            <pc:docMk/>
            <pc:sldMk cId="396865916" sldId="38028"/>
            <ac:spMk id="10" creationId="{7A2A7EC3-852A-5A16-F0B5-3531D0D66745}"/>
          </ac:spMkLst>
        </pc:spChg>
      </pc:sldChg>
      <pc:sldChg chg="del">
        <pc:chgData name="Anuj Kumar" userId="fbbf561fc1d5fd09" providerId="LiveId" clId="{4F76A687-43B8-409D-9CAF-E8BC903A1F6F}" dt="2023-04-28T07:09:59.214" v="12" actId="47"/>
        <pc:sldMkLst>
          <pc:docMk/>
          <pc:sldMk cId="424756774" sldId="38028"/>
        </pc:sldMkLst>
      </pc:sldChg>
      <pc:sldChg chg="add del">
        <pc:chgData name="Anuj Kumar" userId="fbbf561fc1d5fd09" providerId="LiveId" clId="{4F76A687-43B8-409D-9CAF-E8BC903A1F6F}" dt="2023-04-28T07:44:33.643" v="64" actId="2696"/>
        <pc:sldMkLst>
          <pc:docMk/>
          <pc:sldMk cId="1670400131" sldId="38028"/>
        </pc:sldMkLst>
      </pc:sldChg>
      <pc:sldChg chg="add del">
        <pc:chgData name="Anuj Kumar" userId="fbbf561fc1d5fd09" providerId="LiveId" clId="{4F76A687-43B8-409D-9CAF-E8BC903A1F6F}" dt="2023-04-28T07:45:00.642" v="71" actId="2696"/>
        <pc:sldMkLst>
          <pc:docMk/>
          <pc:sldMk cId="1880745293" sldId="38028"/>
        </pc:sldMkLst>
      </pc:sldChg>
      <pc:sldChg chg="add del">
        <pc:chgData name="Anuj Kumar" userId="fbbf561fc1d5fd09" providerId="LiveId" clId="{4F76A687-43B8-409D-9CAF-E8BC903A1F6F}" dt="2023-04-28T07:45:15.254" v="78" actId="2696"/>
        <pc:sldMkLst>
          <pc:docMk/>
          <pc:sldMk cId="1884367227" sldId="38028"/>
        </pc:sldMkLst>
      </pc:sldChg>
      <pc:sldChg chg="add del">
        <pc:chgData name="Anuj Kumar" userId="fbbf561fc1d5fd09" providerId="LiveId" clId="{4F76A687-43B8-409D-9CAF-E8BC903A1F6F}" dt="2023-04-28T07:46:27.452" v="105" actId="2696"/>
        <pc:sldMkLst>
          <pc:docMk/>
          <pc:sldMk cId="1885989979" sldId="38028"/>
        </pc:sldMkLst>
      </pc:sldChg>
      <pc:sldChg chg="add del">
        <pc:chgData name="Anuj Kumar" userId="fbbf561fc1d5fd09" providerId="LiveId" clId="{4F76A687-43B8-409D-9CAF-E8BC903A1F6F}" dt="2023-04-28T07:45:46.022" v="83" actId="2696"/>
        <pc:sldMkLst>
          <pc:docMk/>
          <pc:sldMk cId="2554182302" sldId="38028"/>
        </pc:sldMkLst>
      </pc:sldChg>
      <pc:sldChg chg="modSp add mod">
        <pc:chgData name="Anuj Kumar" userId="fbbf561fc1d5fd09" providerId="LiveId" clId="{4F76A687-43B8-409D-9CAF-E8BC903A1F6F}" dt="2023-04-28T07:42:47.664" v="42" actId="20577"/>
        <pc:sldMkLst>
          <pc:docMk/>
          <pc:sldMk cId="1886998855" sldId="38029"/>
        </pc:sldMkLst>
        <pc:spChg chg="mod">
          <ac:chgData name="Anuj Kumar" userId="fbbf561fc1d5fd09" providerId="LiveId" clId="{4F76A687-43B8-409D-9CAF-E8BC903A1F6F}" dt="2023-04-28T07:42:47.664" v="42" actId="20577"/>
          <ac:spMkLst>
            <pc:docMk/>
            <pc:sldMk cId="1886998855" sldId="38029"/>
            <ac:spMk id="10" creationId="{7A2A7EC3-852A-5A16-F0B5-3531D0D66745}"/>
          </ac:spMkLst>
        </pc:spChg>
      </pc:sldChg>
      <pc:sldChg chg="del">
        <pc:chgData name="Anuj Kumar" userId="fbbf561fc1d5fd09" providerId="LiveId" clId="{4F76A687-43B8-409D-9CAF-E8BC903A1F6F}" dt="2023-04-28T07:09:59.214" v="12" actId="47"/>
        <pc:sldMkLst>
          <pc:docMk/>
          <pc:sldMk cId="2048604748" sldId="38029"/>
        </pc:sldMkLst>
      </pc:sldChg>
      <pc:sldChg chg="add del">
        <pc:chgData name="Anuj Kumar" userId="fbbf561fc1d5fd09" providerId="LiveId" clId="{4F76A687-43B8-409D-9CAF-E8BC903A1F6F}" dt="2023-04-28T07:42:30.341" v="38" actId="2696"/>
        <pc:sldMkLst>
          <pc:docMk/>
          <pc:sldMk cId="2566343556" sldId="38029"/>
        </pc:sldMkLst>
      </pc:sldChg>
      <pc:sldChg chg="add del">
        <pc:chgData name="Anuj Kumar" userId="fbbf561fc1d5fd09" providerId="LiveId" clId="{4F76A687-43B8-409D-9CAF-E8BC903A1F6F}" dt="2023-04-28T07:42:50.954" v="43" actId="2696"/>
        <pc:sldMkLst>
          <pc:docMk/>
          <pc:sldMk cId="746116206" sldId="38030"/>
        </pc:sldMkLst>
      </pc:sldChg>
      <pc:sldChg chg="modSp add mod">
        <pc:chgData name="Anuj Kumar" userId="fbbf561fc1d5fd09" providerId="LiveId" clId="{4F76A687-43B8-409D-9CAF-E8BC903A1F6F}" dt="2023-04-28T07:43:05.972" v="47" actId="20577"/>
        <pc:sldMkLst>
          <pc:docMk/>
          <pc:sldMk cId="3211649438" sldId="38030"/>
        </pc:sldMkLst>
        <pc:spChg chg="mod">
          <ac:chgData name="Anuj Kumar" userId="fbbf561fc1d5fd09" providerId="LiveId" clId="{4F76A687-43B8-409D-9CAF-E8BC903A1F6F}" dt="2023-04-28T07:43:05.972" v="47" actId="20577"/>
          <ac:spMkLst>
            <pc:docMk/>
            <pc:sldMk cId="3211649438" sldId="38030"/>
            <ac:spMk id="10" creationId="{7A2A7EC3-852A-5A16-F0B5-3531D0D66745}"/>
          </ac:spMkLst>
        </pc:spChg>
      </pc:sldChg>
      <pc:sldChg chg="add del">
        <pc:chgData name="Anuj Kumar" userId="fbbf561fc1d5fd09" providerId="LiveId" clId="{4F76A687-43B8-409D-9CAF-E8BC903A1F6F}" dt="2023-04-28T07:42:30.341" v="38" actId="2696"/>
        <pc:sldMkLst>
          <pc:docMk/>
          <pc:sldMk cId="4076591453" sldId="38030"/>
        </pc:sldMkLst>
      </pc:sldChg>
      <pc:sldChg chg="add del">
        <pc:chgData name="Anuj Kumar" userId="fbbf561fc1d5fd09" providerId="LiveId" clId="{4F76A687-43B8-409D-9CAF-E8BC903A1F6F}" dt="2023-04-28T07:40:49.823" v="15" actId="2696"/>
        <pc:sldMkLst>
          <pc:docMk/>
          <pc:sldMk cId="949945278" sldId="38031"/>
        </pc:sldMkLst>
      </pc:sldChg>
      <pc:sldChg chg="add del">
        <pc:chgData name="Anuj Kumar" userId="fbbf561fc1d5fd09" providerId="LiveId" clId="{4F76A687-43B8-409D-9CAF-E8BC903A1F6F}" dt="2023-04-28T07:41:08.330" v="19" actId="2696"/>
        <pc:sldMkLst>
          <pc:docMk/>
          <pc:sldMk cId="1390674269" sldId="38031"/>
        </pc:sldMkLst>
      </pc:sldChg>
      <pc:sldChg chg="add del">
        <pc:chgData name="Anuj Kumar" userId="fbbf561fc1d5fd09" providerId="LiveId" clId="{4F76A687-43B8-409D-9CAF-E8BC903A1F6F}" dt="2023-04-28T07:41:24.942" v="24" actId="2696"/>
        <pc:sldMkLst>
          <pc:docMk/>
          <pc:sldMk cId="1670780161" sldId="38031"/>
        </pc:sldMkLst>
      </pc:sldChg>
      <pc:sldChg chg="modSp add mod">
        <pc:chgData name="Anuj Kumar" userId="fbbf561fc1d5fd09" providerId="LiveId" clId="{4F76A687-43B8-409D-9CAF-E8BC903A1F6F}" dt="2023-04-28T07:41:41.882" v="33" actId="6549"/>
        <pc:sldMkLst>
          <pc:docMk/>
          <pc:sldMk cId="2247898422" sldId="38031"/>
        </pc:sldMkLst>
        <pc:spChg chg="mod">
          <ac:chgData name="Anuj Kumar" userId="fbbf561fc1d5fd09" providerId="LiveId" clId="{4F76A687-43B8-409D-9CAF-E8BC903A1F6F}" dt="2023-04-28T07:41:41.882" v="33" actId="6549"/>
          <ac:spMkLst>
            <pc:docMk/>
            <pc:sldMk cId="2247898422" sldId="38031"/>
            <ac:spMk id="10" creationId="{7A2A7EC3-852A-5A16-F0B5-3531D0D66745}"/>
          </ac:spMkLst>
        </pc:spChg>
      </pc:sldChg>
      <pc:sldChg chg="add del">
        <pc:chgData name="Anuj Kumar" userId="fbbf561fc1d5fd09" providerId="LiveId" clId="{4F76A687-43B8-409D-9CAF-E8BC903A1F6F}" dt="2023-04-28T07:41:24.942" v="24" actId="2696"/>
        <pc:sldMkLst>
          <pc:docMk/>
          <pc:sldMk cId="192896709" sldId="38032"/>
        </pc:sldMkLst>
      </pc:sldChg>
      <pc:sldChg chg="add del">
        <pc:chgData name="Anuj Kumar" userId="fbbf561fc1d5fd09" providerId="LiveId" clId="{4F76A687-43B8-409D-9CAF-E8BC903A1F6F}" dt="2023-04-28T07:41:08.330" v="19" actId="2696"/>
        <pc:sldMkLst>
          <pc:docMk/>
          <pc:sldMk cId="317098791" sldId="38032"/>
        </pc:sldMkLst>
      </pc:sldChg>
      <pc:sldChg chg="modSp add mod">
        <pc:chgData name="Anuj Kumar" userId="fbbf561fc1d5fd09" providerId="LiveId" clId="{4F76A687-43B8-409D-9CAF-E8BC903A1F6F}" dt="2023-04-28T07:41:56.774" v="36" actId="6549"/>
        <pc:sldMkLst>
          <pc:docMk/>
          <pc:sldMk cId="1496408559" sldId="38032"/>
        </pc:sldMkLst>
        <pc:spChg chg="mod">
          <ac:chgData name="Anuj Kumar" userId="fbbf561fc1d5fd09" providerId="LiveId" clId="{4F76A687-43B8-409D-9CAF-E8BC903A1F6F}" dt="2023-04-28T07:41:56.774" v="36" actId="6549"/>
          <ac:spMkLst>
            <pc:docMk/>
            <pc:sldMk cId="1496408559" sldId="38032"/>
            <ac:spMk id="10" creationId="{7A2A7EC3-852A-5A16-F0B5-3531D0D66745}"/>
          </ac:spMkLst>
        </pc:spChg>
      </pc:sldChg>
      <pc:sldChg chg="add del">
        <pc:chgData name="Anuj Kumar" userId="fbbf561fc1d5fd09" providerId="LiveId" clId="{4F76A687-43B8-409D-9CAF-E8BC903A1F6F}" dt="2023-04-28T07:40:49.823" v="15" actId="2696"/>
        <pc:sldMkLst>
          <pc:docMk/>
          <pc:sldMk cId="2385258984" sldId="38032"/>
        </pc:sldMkLst>
      </pc:sldChg>
      <pc:sldChg chg="add del">
        <pc:chgData name="Anuj Kumar" userId="fbbf561fc1d5fd09" providerId="LiveId" clId="{4F76A687-43B8-409D-9CAF-E8BC903A1F6F}" dt="2023-04-28T07:41:45.033" v="34" actId="2696"/>
        <pc:sldMkLst>
          <pc:docMk/>
          <pc:sldMk cId="4025692225" sldId="38032"/>
        </pc:sldMkLst>
      </pc:sldChg>
      <pc:sldChg chg="add del">
        <pc:chgData name="Anuj Kumar" userId="fbbf561fc1d5fd09" providerId="LiveId" clId="{4F76A687-43B8-409D-9CAF-E8BC903A1F6F}" dt="2023-04-28T07:41:45.033" v="34" actId="2696"/>
        <pc:sldMkLst>
          <pc:docMk/>
          <pc:sldMk cId="133523120" sldId="38033"/>
        </pc:sldMkLst>
      </pc:sldChg>
      <pc:sldChg chg="add del">
        <pc:chgData name="Anuj Kumar" userId="fbbf561fc1d5fd09" providerId="LiveId" clId="{4F76A687-43B8-409D-9CAF-E8BC903A1F6F}" dt="2023-04-28T07:41:08.330" v="19" actId="2696"/>
        <pc:sldMkLst>
          <pc:docMk/>
          <pc:sldMk cId="508764339" sldId="38033"/>
        </pc:sldMkLst>
      </pc:sldChg>
      <pc:sldChg chg="add del">
        <pc:chgData name="Anuj Kumar" userId="fbbf561fc1d5fd09" providerId="LiveId" clId="{4F76A687-43B8-409D-9CAF-E8BC903A1F6F}" dt="2023-04-28T07:41:24.942" v="24" actId="2696"/>
        <pc:sldMkLst>
          <pc:docMk/>
          <pc:sldMk cId="708320006" sldId="38033"/>
        </pc:sldMkLst>
      </pc:sldChg>
      <pc:sldChg chg="modSp add mod">
        <pc:chgData name="Anuj Kumar" userId="fbbf561fc1d5fd09" providerId="LiveId" clId="{4F76A687-43B8-409D-9CAF-E8BC903A1F6F}" dt="2023-04-28T07:41:59.762" v="37" actId="6549"/>
        <pc:sldMkLst>
          <pc:docMk/>
          <pc:sldMk cId="1657702581" sldId="38033"/>
        </pc:sldMkLst>
        <pc:spChg chg="mod">
          <ac:chgData name="Anuj Kumar" userId="fbbf561fc1d5fd09" providerId="LiveId" clId="{4F76A687-43B8-409D-9CAF-E8BC903A1F6F}" dt="2023-04-28T07:41:59.762" v="37" actId="6549"/>
          <ac:spMkLst>
            <pc:docMk/>
            <pc:sldMk cId="1657702581" sldId="38033"/>
            <ac:spMk id="10" creationId="{7A2A7EC3-852A-5A16-F0B5-3531D0D66745}"/>
          </ac:spMkLst>
        </pc:spChg>
      </pc:sldChg>
      <pc:sldChg chg="add del">
        <pc:chgData name="Anuj Kumar" userId="fbbf561fc1d5fd09" providerId="LiveId" clId="{4F76A687-43B8-409D-9CAF-E8BC903A1F6F}" dt="2023-04-28T07:40:49.823" v="15" actId="2696"/>
        <pc:sldMkLst>
          <pc:docMk/>
          <pc:sldMk cId="1691231223" sldId="38033"/>
        </pc:sldMkLst>
      </pc:sldChg>
    </pc:docChg>
  </pc:docChgLst>
  <pc:docChgLst>
    <pc:chgData name="Anuj Kumar" userId="fbbf561fc1d5fd09" providerId="LiveId" clId="{65ACE20B-5EDE-44F3-A457-7BBCAD3DB98E}"/>
    <pc:docChg chg="undo custSel addSld delSld modSld">
      <pc:chgData name="Anuj Kumar" userId="fbbf561fc1d5fd09" providerId="LiveId" clId="{65ACE20B-5EDE-44F3-A457-7BBCAD3DB98E}" dt="2023-04-25T13:25:28.551" v="5147" actId="20577"/>
      <pc:docMkLst>
        <pc:docMk/>
      </pc:docMkLst>
      <pc:sldChg chg="addSp delSp modSp mod">
        <pc:chgData name="Anuj Kumar" userId="fbbf561fc1d5fd09" providerId="LiveId" clId="{65ACE20B-5EDE-44F3-A457-7BBCAD3DB98E}" dt="2023-04-25T13:11:51.812" v="4949"/>
        <pc:sldMkLst>
          <pc:docMk/>
          <pc:sldMk cId="1862188659" sldId="33269"/>
        </pc:sldMkLst>
        <pc:picChg chg="add mod">
          <ac:chgData name="Anuj Kumar" userId="fbbf561fc1d5fd09" providerId="LiveId" clId="{65ACE20B-5EDE-44F3-A457-7BBCAD3DB98E}" dt="2023-04-25T13:11:51.812" v="4949"/>
          <ac:picMkLst>
            <pc:docMk/>
            <pc:sldMk cId="1862188659" sldId="33269"/>
            <ac:picMk id="2" creationId="{BEA5E0CF-072D-26E8-1EFF-9E49F601D9DA}"/>
          </ac:picMkLst>
        </pc:picChg>
        <pc:picChg chg="add del">
          <ac:chgData name="Anuj Kumar" userId="fbbf561fc1d5fd09" providerId="LiveId" clId="{65ACE20B-5EDE-44F3-A457-7BBCAD3DB98E}" dt="2023-04-25T13:11:51.437" v="4948" actId="478"/>
          <ac:picMkLst>
            <pc:docMk/>
            <pc:sldMk cId="1862188659" sldId="33269"/>
            <ac:picMk id="3" creationId="{742DB672-607A-FCA0-A847-C734E6F5928E}"/>
          </ac:picMkLst>
        </pc:picChg>
      </pc:sldChg>
      <pc:sldChg chg="modSp add mod">
        <pc:chgData name="Anuj Kumar" userId="fbbf561fc1d5fd09" providerId="LiveId" clId="{65ACE20B-5EDE-44F3-A457-7BBCAD3DB98E}" dt="2023-04-25T13:06:39.740" v="4807" actId="20577"/>
        <pc:sldMkLst>
          <pc:docMk/>
          <pc:sldMk cId="1146502252" sldId="34988"/>
        </pc:sldMkLst>
        <pc:spChg chg="mod">
          <ac:chgData name="Anuj Kumar" userId="fbbf561fc1d5fd09" providerId="LiveId" clId="{65ACE20B-5EDE-44F3-A457-7BBCAD3DB98E}" dt="2023-04-25T13:06:39.740" v="4807" actId="20577"/>
          <ac:spMkLst>
            <pc:docMk/>
            <pc:sldMk cId="1146502252" sldId="34988"/>
            <ac:spMk id="7" creationId="{00000000-0000-0000-0000-000000000000}"/>
          </ac:spMkLst>
        </pc:spChg>
      </pc:sldChg>
      <pc:sldChg chg="modSp add mod">
        <pc:chgData name="Anuj Kumar" userId="fbbf561fc1d5fd09" providerId="LiveId" clId="{65ACE20B-5EDE-44F3-A457-7BBCAD3DB98E}" dt="2023-04-25T13:06:42.613" v="4809" actId="20577"/>
        <pc:sldMkLst>
          <pc:docMk/>
          <pc:sldMk cId="3661611284" sldId="34991"/>
        </pc:sldMkLst>
        <pc:spChg chg="mod">
          <ac:chgData name="Anuj Kumar" userId="fbbf561fc1d5fd09" providerId="LiveId" clId="{65ACE20B-5EDE-44F3-A457-7BBCAD3DB98E}" dt="2023-04-25T13:06:42.613" v="4809" actId="20577"/>
          <ac:spMkLst>
            <pc:docMk/>
            <pc:sldMk cId="3661611284" sldId="34991"/>
            <ac:spMk id="7" creationId="{00000000-0000-0000-0000-000000000000}"/>
          </ac:spMkLst>
        </pc:spChg>
      </pc:sldChg>
      <pc:sldChg chg="modSp add mod">
        <pc:chgData name="Anuj Kumar" userId="fbbf561fc1d5fd09" providerId="LiveId" clId="{65ACE20B-5EDE-44F3-A457-7BBCAD3DB98E}" dt="2023-04-25T13:06:45.456" v="4811" actId="20577"/>
        <pc:sldMkLst>
          <pc:docMk/>
          <pc:sldMk cId="2627353090" sldId="34994"/>
        </pc:sldMkLst>
        <pc:spChg chg="mod">
          <ac:chgData name="Anuj Kumar" userId="fbbf561fc1d5fd09" providerId="LiveId" clId="{65ACE20B-5EDE-44F3-A457-7BBCAD3DB98E}" dt="2023-04-25T13:06:45.456" v="4811" actId="20577"/>
          <ac:spMkLst>
            <pc:docMk/>
            <pc:sldMk cId="2627353090" sldId="34994"/>
            <ac:spMk id="7" creationId="{00000000-0000-0000-0000-000000000000}"/>
          </ac:spMkLst>
        </pc:spChg>
      </pc:sldChg>
      <pc:sldChg chg="modSp add mod">
        <pc:chgData name="Anuj Kumar" userId="fbbf561fc1d5fd09" providerId="LiveId" clId="{65ACE20B-5EDE-44F3-A457-7BBCAD3DB98E}" dt="2023-04-25T13:06:48.078" v="4813" actId="20577"/>
        <pc:sldMkLst>
          <pc:docMk/>
          <pc:sldMk cId="489551828" sldId="34995"/>
        </pc:sldMkLst>
        <pc:spChg chg="mod">
          <ac:chgData name="Anuj Kumar" userId="fbbf561fc1d5fd09" providerId="LiveId" clId="{65ACE20B-5EDE-44F3-A457-7BBCAD3DB98E}" dt="2023-04-25T13:06:48.078" v="4813" actId="20577"/>
          <ac:spMkLst>
            <pc:docMk/>
            <pc:sldMk cId="489551828" sldId="34995"/>
            <ac:spMk id="7" creationId="{00000000-0000-0000-0000-000000000000}"/>
          </ac:spMkLst>
        </pc:spChg>
      </pc:sldChg>
      <pc:sldChg chg="modSp add mod">
        <pc:chgData name="Anuj Kumar" userId="fbbf561fc1d5fd09" providerId="LiveId" clId="{65ACE20B-5EDE-44F3-A457-7BBCAD3DB98E}" dt="2023-04-25T13:06:50.524" v="4815" actId="20577"/>
        <pc:sldMkLst>
          <pc:docMk/>
          <pc:sldMk cId="3613246004" sldId="34996"/>
        </pc:sldMkLst>
        <pc:spChg chg="mod">
          <ac:chgData name="Anuj Kumar" userId="fbbf561fc1d5fd09" providerId="LiveId" clId="{65ACE20B-5EDE-44F3-A457-7BBCAD3DB98E}" dt="2023-04-25T13:06:50.524" v="4815" actId="20577"/>
          <ac:spMkLst>
            <pc:docMk/>
            <pc:sldMk cId="3613246004" sldId="34996"/>
            <ac:spMk id="7" creationId="{00000000-0000-0000-0000-000000000000}"/>
          </ac:spMkLst>
        </pc:spChg>
      </pc:sldChg>
      <pc:sldChg chg="modSp add mod">
        <pc:chgData name="Anuj Kumar" userId="fbbf561fc1d5fd09" providerId="LiveId" clId="{65ACE20B-5EDE-44F3-A457-7BBCAD3DB98E}" dt="2023-04-25T13:06:54.843" v="4817" actId="20577"/>
        <pc:sldMkLst>
          <pc:docMk/>
          <pc:sldMk cId="925210920" sldId="34997"/>
        </pc:sldMkLst>
        <pc:spChg chg="mod">
          <ac:chgData name="Anuj Kumar" userId="fbbf561fc1d5fd09" providerId="LiveId" clId="{65ACE20B-5EDE-44F3-A457-7BBCAD3DB98E}" dt="2023-04-25T13:06:54.843" v="4817" actId="20577"/>
          <ac:spMkLst>
            <pc:docMk/>
            <pc:sldMk cId="925210920" sldId="34997"/>
            <ac:spMk id="7" creationId="{00000000-0000-0000-0000-000000000000}"/>
          </ac:spMkLst>
        </pc:spChg>
      </pc:sldChg>
      <pc:sldChg chg="modSp add mod">
        <pc:chgData name="Anuj Kumar" userId="fbbf561fc1d5fd09" providerId="LiveId" clId="{65ACE20B-5EDE-44F3-A457-7BBCAD3DB98E}" dt="2023-04-25T13:06:57.293" v="4819" actId="20577"/>
        <pc:sldMkLst>
          <pc:docMk/>
          <pc:sldMk cId="2332831470" sldId="34999"/>
        </pc:sldMkLst>
        <pc:spChg chg="mod">
          <ac:chgData name="Anuj Kumar" userId="fbbf561fc1d5fd09" providerId="LiveId" clId="{65ACE20B-5EDE-44F3-A457-7BBCAD3DB98E}" dt="2023-04-25T13:06:57.293" v="4819" actId="20577"/>
          <ac:spMkLst>
            <pc:docMk/>
            <pc:sldMk cId="2332831470" sldId="34999"/>
            <ac:spMk id="7" creationId="{00000000-0000-0000-0000-000000000000}"/>
          </ac:spMkLst>
        </pc:spChg>
      </pc:sldChg>
      <pc:sldChg chg="modSp add mod">
        <pc:chgData name="Anuj Kumar" userId="fbbf561fc1d5fd09" providerId="LiveId" clId="{65ACE20B-5EDE-44F3-A457-7BBCAD3DB98E}" dt="2023-04-25T13:07:03.833" v="4825" actId="20577"/>
        <pc:sldMkLst>
          <pc:docMk/>
          <pc:sldMk cId="3110608873" sldId="35005"/>
        </pc:sldMkLst>
        <pc:spChg chg="mod">
          <ac:chgData name="Anuj Kumar" userId="fbbf561fc1d5fd09" providerId="LiveId" clId="{65ACE20B-5EDE-44F3-A457-7BBCAD3DB98E}" dt="2023-04-25T13:07:03.833" v="4825" actId="20577"/>
          <ac:spMkLst>
            <pc:docMk/>
            <pc:sldMk cId="3110608873" sldId="35005"/>
            <ac:spMk id="7" creationId="{00000000-0000-0000-0000-000000000000}"/>
          </ac:spMkLst>
        </pc:spChg>
      </pc:sldChg>
      <pc:sldChg chg="modSp add mod">
        <pc:chgData name="Anuj Kumar" userId="fbbf561fc1d5fd09" providerId="LiveId" clId="{65ACE20B-5EDE-44F3-A457-7BBCAD3DB98E}" dt="2023-04-25T13:07:00.206" v="4822" actId="20577"/>
        <pc:sldMkLst>
          <pc:docMk/>
          <pc:sldMk cId="639865280" sldId="35052"/>
        </pc:sldMkLst>
        <pc:spChg chg="mod">
          <ac:chgData name="Anuj Kumar" userId="fbbf561fc1d5fd09" providerId="LiveId" clId="{65ACE20B-5EDE-44F3-A457-7BBCAD3DB98E}" dt="2023-04-25T13:07:00.206" v="4822" actId="20577"/>
          <ac:spMkLst>
            <pc:docMk/>
            <pc:sldMk cId="639865280" sldId="35052"/>
            <ac:spMk id="7" creationId="{00000000-0000-0000-0000-000000000000}"/>
          </ac:spMkLst>
        </pc:spChg>
      </pc:sldChg>
      <pc:sldChg chg="modSp add mod">
        <pc:chgData name="Anuj Kumar" userId="fbbf561fc1d5fd09" providerId="LiveId" clId="{65ACE20B-5EDE-44F3-A457-7BBCAD3DB98E}" dt="2023-04-25T13:07:06.769" v="4827" actId="20577"/>
        <pc:sldMkLst>
          <pc:docMk/>
          <pc:sldMk cId="3769707040" sldId="35056"/>
        </pc:sldMkLst>
        <pc:spChg chg="mod">
          <ac:chgData name="Anuj Kumar" userId="fbbf561fc1d5fd09" providerId="LiveId" clId="{65ACE20B-5EDE-44F3-A457-7BBCAD3DB98E}" dt="2023-04-25T13:07:06.769" v="4827" actId="20577"/>
          <ac:spMkLst>
            <pc:docMk/>
            <pc:sldMk cId="3769707040" sldId="35056"/>
            <ac:spMk id="7" creationId="{00000000-0000-0000-0000-000000000000}"/>
          </ac:spMkLst>
        </pc:spChg>
      </pc:sldChg>
      <pc:sldChg chg="modSp add mod">
        <pc:chgData name="Anuj Kumar" userId="fbbf561fc1d5fd09" providerId="LiveId" clId="{65ACE20B-5EDE-44F3-A457-7BBCAD3DB98E}" dt="2023-04-25T13:07:15.900" v="4829" actId="20577"/>
        <pc:sldMkLst>
          <pc:docMk/>
          <pc:sldMk cId="1376061784" sldId="35344"/>
        </pc:sldMkLst>
        <pc:spChg chg="mod">
          <ac:chgData name="Anuj Kumar" userId="fbbf561fc1d5fd09" providerId="LiveId" clId="{65ACE20B-5EDE-44F3-A457-7BBCAD3DB98E}" dt="2023-04-25T13:07:15.900" v="4829" actId="20577"/>
          <ac:spMkLst>
            <pc:docMk/>
            <pc:sldMk cId="1376061784" sldId="35344"/>
            <ac:spMk id="10" creationId="{7A2A7EC3-852A-5A16-F0B5-3531D0D66745}"/>
          </ac:spMkLst>
        </pc:spChg>
      </pc:sldChg>
      <pc:sldChg chg="modSp add mod">
        <pc:chgData name="Anuj Kumar" userId="fbbf561fc1d5fd09" providerId="LiveId" clId="{65ACE20B-5EDE-44F3-A457-7BBCAD3DB98E}" dt="2023-04-25T13:07:50.733" v="4852" actId="20577"/>
        <pc:sldMkLst>
          <pc:docMk/>
          <pc:sldMk cId="1515213413" sldId="35353"/>
        </pc:sldMkLst>
        <pc:spChg chg="mod">
          <ac:chgData name="Anuj Kumar" userId="fbbf561fc1d5fd09" providerId="LiveId" clId="{65ACE20B-5EDE-44F3-A457-7BBCAD3DB98E}" dt="2023-04-25T13:07:50.733" v="4852" actId="20577"/>
          <ac:spMkLst>
            <pc:docMk/>
            <pc:sldMk cId="1515213413" sldId="35353"/>
            <ac:spMk id="10" creationId="{7A2A7EC3-852A-5A16-F0B5-3531D0D66745}"/>
          </ac:spMkLst>
        </pc:spChg>
      </pc:sldChg>
      <pc:sldChg chg="modSp add mod">
        <pc:chgData name="Anuj Kumar" userId="fbbf561fc1d5fd09" providerId="LiveId" clId="{65ACE20B-5EDE-44F3-A457-7BBCAD3DB98E}" dt="2023-04-25T13:07:19.693" v="4832" actId="6549"/>
        <pc:sldMkLst>
          <pc:docMk/>
          <pc:sldMk cId="716776078" sldId="35354"/>
        </pc:sldMkLst>
        <pc:spChg chg="mod">
          <ac:chgData name="Anuj Kumar" userId="fbbf561fc1d5fd09" providerId="LiveId" clId="{65ACE20B-5EDE-44F3-A457-7BBCAD3DB98E}" dt="2023-04-25T13:07:19.693" v="4832" actId="6549"/>
          <ac:spMkLst>
            <pc:docMk/>
            <pc:sldMk cId="716776078" sldId="35354"/>
            <ac:spMk id="10" creationId="{7A2A7EC3-852A-5A16-F0B5-3531D0D66745}"/>
          </ac:spMkLst>
        </pc:spChg>
      </pc:sldChg>
      <pc:sldChg chg="modSp add mod">
        <pc:chgData name="Anuj Kumar" userId="fbbf561fc1d5fd09" providerId="LiveId" clId="{65ACE20B-5EDE-44F3-A457-7BBCAD3DB98E}" dt="2023-04-25T13:07:25.971" v="4836" actId="6549"/>
        <pc:sldMkLst>
          <pc:docMk/>
          <pc:sldMk cId="2452651958" sldId="35355"/>
        </pc:sldMkLst>
        <pc:spChg chg="mod">
          <ac:chgData name="Anuj Kumar" userId="fbbf561fc1d5fd09" providerId="LiveId" clId="{65ACE20B-5EDE-44F3-A457-7BBCAD3DB98E}" dt="2023-04-25T13:07:25.971" v="4836" actId="6549"/>
          <ac:spMkLst>
            <pc:docMk/>
            <pc:sldMk cId="2452651958" sldId="35355"/>
            <ac:spMk id="10" creationId="{7A2A7EC3-852A-5A16-F0B5-3531D0D66745}"/>
          </ac:spMkLst>
        </pc:spChg>
      </pc:sldChg>
      <pc:sldChg chg="modSp add mod">
        <pc:chgData name="Anuj Kumar" userId="fbbf561fc1d5fd09" providerId="LiveId" clId="{65ACE20B-5EDE-44F3-A457-7BBCAD3DB98E}" dt="2023-04-25T13:07:30.908" v="4841" actId="6549"/>
        <pc:sldMkLst>
          <pc:docMk/>
          <pc:sldMk cId="1681807648" sldId="35356"/>
        </pc:sldMkLst>
        <pc:spChg chg="mod">
          <ac:chgData name="Anuj Kumar" userId="fbbf561fc1d5fd09" providerId="LiveId" clId="{65ACE20B-5EDE-44F3-A457-7BBCAD3DB98E}" dt="2023-04-25T13:07:30.908" v="4841" actId="6549"/>
          <ac:spMkLst>
            <pc:docMk/>
            <pc:sldMk cId="1681807648" sldId="35356"/>
            <ac:spMk id="10" creationId="{7A2A7EC3-852A-5A16-F0B5-3531D0D66745}"/>
          </ac:spMkLst>
        </pc:spChg>
      </pc:sldChg>
      <pc:sldChg chg="modSp add mod">
        <pc:chgData name="Anuj Kumar" userId="fbbf561fc1d5fd09" providerId="LiveId" clId="{65ACE20B-5EDE-44F3-A457-7BBCAD3DB98E}" dt="2023-04-25T13:08:03.964" v="4861" actId="6549"/>
        <pc:sldMkLst>
          <pc:docMk/>
          <pc:sldMk cId="1002662267" sldId="35357"/>
        </pc:sldMkLst>
        <pc:spChg chg="mod">
          <ac:chgData name="Anuj Kumar" userId="fbbf561fc1d5fd09" providerId="LiveId" clId="{65ACE20B-5EDE-44F3-A457-7BBCAD3DB98E}" dt="2023-04-25T13:08:03.964" v="4861" actId="6549"/>
          <ac:spMkLst>
            <pc:docMk/>
            <pc:sldMk cId="1002662267" sldId="35357"/>
            <ac:spMk id="10" creationId="{7A2A7EC3-852A-5A16-F0B5-3531D0D66745}"/>
          </ac:spMkLst>
        </pc:spChg>
      </pc:sldChg>
      <pc:sldChg chg="modSp add mod">
        <pc:chgData name="Anuj Kumar" userId="fbbf561fc1d5fd09" providerId="LiveId" clId="{65ACE20B-5EDE-44F3-A457-7BBCAD3DB98E}" dt="2023-04-25T13:08:37.434" v="4889" actId="20577"/>
        <pc:sldMkLst>
          <pc:docMk/>
          <pc:sldMk cId="1392427056" sldId="35358"/>
        </pc:sldMkLst>
        <pc:spChg chg="mod">
          <ac:chgData name="Anuj Kumar" userId="fbbf561fc1d5fd09" providerId="LiveId" clId="{65ACE20B-5EDE-44F3-A457-7BBCAD3DB98E}" dt="2023-04-25T13:08:37.434" v="4889" actId="20577"/>
          <ac:spMkLst>
            <pc:docMk/>
            <pc:sldMk cId="1392427056" sldId="35358"/>
            <ac:spMk id="10" creationId="{7A2A7EC3-852A-5A16-F0B5-3531D0D66745}"/>
          </ac:spMkLst>
        </pc:spChg>
      </pc:sldChg>
      <pc:sldChg chg="modSp add mod">
        <pc:chgData name="Anuj Kumar" userId="fbbf561fc1d5fd09" providerId="LiveId" clId="{65ACE20B-5EDE-44F3-A457-7BBCAD3DB98E}" dt="2023-04-25T13:07:12.963" v="4828" actId="20577"/>
        <pc:sldMkLst>
          <pc:docMk/>
          <pc:sldMk cId="697821715" sldId="35369"/>
        </pc:sldMkLst>
        <pc:spChg chg="mod">
          <ac:chgData name="Anuj Kumar" userId="fbbf561fc1d5fd09" providerId="LiveId" clId="{65ACE20B-5EDE-44F3-A457-7BBCAD3DB98E}" dt="2023-04-25T13:07:12.963" v="4828" actId="20577"/>
          <ac:spMkLst>
            <pc:docMk/>
            <pc:sldMk cId="697821715" sldId="35369"/>
            <ac:spMk id="10" creationId="{7A2A7EC3-852A-5A16-F0B5-3531D0D66745}"/>
          </ac:spMkLst>
        </pc:spChg>
      </pc:sldChg>
      <pc:sldChg chg="modSp add mod">
        <pc:chgData name="Anuj Kumar" userId="fbbf561fc1d5fd09" providerId="LiveId" clId="{65ACE20B-5EDE-44F3-A457-7BBCAD3DB98E}" dt="2023-04-25T13:07:35.853" v="4844" actId="20577"/>
        <pc:sldMkLst>
          <pc:docMk/>
          <pc:sldMk cId="1708434995" sldId="35370"/>
        </pc:sldMkLst>
        <pc:spChg chg="mod">
          <ac:chgData name="Anuj Kumar" userId="fbbf561fc1d5fd09" providerId="LiveId" clId="{65ACE20B-5EDE-44F3-A457-7BBCAD3DB98E}" dt="2023-04-25T13:07:35.853" v="4844" actId="20577"/>
          <ac:spMkLst>
            <pc:docMk/>
            <pc:sldMk cId="1708434995" sldId="35370"/>
            <ac:spMk id="10" creationId="{7A2A7EC3-852A-5A16-F0B5-3531D0D66745}"/>
          </ac:spMkLst>
        </pc:spChg>
      </pc:sldChg>
      <pc:sldChg chg="modSp add mod">
        <pc:chgData name="Anuj Kumar" userId="fbbf561fc1d5fd09" providerId="LiveId" clId="{65ACE20B-5EDE-44F3-A457-7BBCAD3DB98E}" dt="2023-04-25T13:08:10.387" v="4868" actId="6549"/>
        <pc:sldMkLst>
          <pc:docMk/>
          <pc:sldMk cId="302851887" sldId="35371"/>
        </pc:sldMkLst>
        <pc:spChg chg="mod">
          <ac:chgData name="Anuj Kumar" userId="fbbf561fc1d5fd09" providerId="LiveId" clId="{65ACE20B-5EDE-44F3-A457-7BBCAD3DB98E}" dt="2023-04-25T13:08:10.387" v="4868" actId="6549"/>
          <ac:spMkLst>
            <pc:docMk/>
            <pc:sldMk cId="302851887" sldId="35371"/>
            <ac:spMk id="10" creationId="{7A2A7EC3-852A-5A16-F0B5-3531D0D66745}"/>
          </ac:spMkLst>
        </pc:spChg>
      </pc:sldChg>
      <pc:sldChg chg="modSp add mod">
        <pc:chgData name="Anuj Kumar" userId="fbbf561fc1d5fd09" providerId="LiveId" clId="{65ACE20B-5EDE-44F3-A457-7BBCAD3DB98E}" dt="2023-04-25T13:07:39.084" v="4846" actId="20577"/>
        <pc:sldMkLst>
          <pc:docMk/>
          <pc:sldMk cId="327350601" sldId="35372"/>
        </pc:sldMkLst>
        <pc:spChg chg="mod">
          <ac:chgData name="Anuj Kumar" userId="fbbf561fc1d5fd09" providerId="LiveId" clId="{65ACE20B-5EDE-44F3-A457-7BBCAD3DB98E}" dt="2023-04-25T13:07:39.084" v="4846" actId="20577"/>
          <ac:spMkLst>
            <pc:docMk/>
            <pc:sldMk cId="327350601" sldId="35372"/>
            <ac:spMk id="10" creationId="{7A2A7EC3-852A-5A16-F0B5-3531D0D66745}"/>
          </ac:spMkLst>
        </pc:spChg>
      </pc:sldChg>
      <pc:sldChg chg="modSp add mod">
        <pc:chgData name="Anuj Kumar" userId="fbbf561fc1d5fd09" providerId="LiveId" clId="{65ACE20B-5EDE-44F3-A457-7BBCAD3DB98E}" dt="2023-04-25T13:09:20.386" v="4916" actId="6549"/>
        <pc:sldMkLst>
          <pc:docMk/>
          <pc:sldMk cId="4282138598" sldId="35373"/>
        </pc:sldMkLst>
        <pc:spChg chg="mod">
          <ac:chgData name="Anuj Kumar" userId="fbbf561fc1d5fd09" providerId="LiveId" clId="{65ACE20B-5EDE-44F3-A457-7BBCAD3DB98E}" dt="2023-04-25T13:09:20.386" v="4916" actId="6549"/>
          <ac:spMkLst>
            <pc:docMk/>
            <pc:sldMk cId="4282138598" sldId="35373"/>
            <ac:spMk id="10" creationId="{7A2A7EC3-852A-5A16-F0B5-3531D0D66745}"/>
          </ac:spMkLst>
        </pc:spChg>
      </pc:sldChg>
      <pc:sldChg chg="modSp add mod">
        <pc:chgData name="Anuj Kumar" userId="fbbf561fc1d5fd09" providerId="LiveId" clId="{65ACE20B-5EDE-44F3-A457-7BBCAD3DB98E}" dt="2023-04-25T13:08:16.463" v="4872" actId="6549"/>
        <pc:sldMkLst>
          <pc:docMk/>
          <pc:sldMk cId="3501430545" sldId="35374"/>
        </pc:sldMkLst>
        <pc:spChg chg="mod">
          <ac:chgData name="Anuj Kumar" userId="fbbf561fc1d5fd09" providerId="LiveId" clId="{65ACE20B-5EDE-44F3-A457-7BBCAD3DB98E}" dt="2023-04-25T13:08:16.463" v="4872" actId="6549"/>
          <ac:spMkLst>
            <pc:docMk/>
            <pc:sldMk cId="3501430545" sldId="35374"/>
            <ac:spMk id="10" creationId="{7A2A7EC3-852A-5A16-F0B5-3531D0D66745}"/>
          </ac:spMkLst>
        </pc:spChg>
      </pc:sldChg>
      <pc:sldChg chg="modSp add mod">
        <pc:chgData name="Anuj Kumar" userId="fbbf561fc1d5fd09" providerId="LiveId" clId="{65ACE20B-5EDE-44F3-A457-7BBCAD3DB98E}" dt="2023-04-25T13:08:51.312" v="4902" actId="6549"/>
        <pc:sldMkLst>
          <pc:docMk/>
          <pc:sldMk cId="288115494" sldId="35375"/>
        </pc:sldMkLst>
        <pc:spChg chg="mod">
          <ac:chgData name="Anuj Kumar" userId="fbbf561fc1d5fd09" providerId="LiveId" clId="{65ACE20B-5EDE-44F3-A457-7BBCAD3DB98E}" dt="2023-04-25T13:08:51.312" v="4902" actId="6549"/>
          <ac:spMkLst>
            <pc:docMk/>
            <pc:sldMk cId="288115494" sldId="35375"/>
            <ac:spMk id="10" creationId="{7A2A7EC3-852A-5A16-F0B5-3531D0D66745}"/>
          </ac:spMkLst>
        </pc:spChg>
      </pc:sldChg>
      <pc:sldChg chg="modSp add mod">
        <pc:chgData name="Anuj Kumar" userId="fbbf561fc1d5fd09" providerId="LiveId" clId="{65ACE20B-5EDE-44F3-A457-7BBCAD3DB98E}" dt="2023-04-25T13:07:42.033" v="4848" actId="20577"/>
        <pc:sldMkLst>
          <pc:docMk/>
          <pc:sldMk cId="1050802647" sldId="35379"/>
        </pc:sldMkLst>
        <pc:spChg chg="mod">
          <ac:chgData name="Anuj Kumar" userId="fbbf561fc1d5fd09" providerId="LiveId" clId="{65ACE20B-5EDE-44F3-A457-7BBCAD3DB98E}" dt="2023-04-25T13:07:42.033" v="4848" actId="20577"/>
          <ac:spMkLst>
            <pc:docMk/>
            <pc:sldMk cId="1050802647" sldId="35379"/>
            <ac:spMk id="10" creationId="{7A2A7EC3-852A-5A16-F0B5-3531D0D66745}"/>
          </ac:spMkLst>
        </pc:spChg>
      </pc:sldChg>
      <pc:sldChg chg="modSp add mod">
        <pc:chgData name="Anuj Kumar" userId="fbbf561fc1d5fd09" providerId="LiveId" clId="{65ACE20B-5EDE-44F3-A457-7BBCAD3DB98E}" dt="2023-04-25T13:18:21.850" v="4997" actId="20577"/>
        <pc:sldMkLst>
          <pc:docMk/>
          <pc:sldMk cId="2648218098" sldId="35422"/>
        </pc:sldMkLst>
        <pc:spChg chg="mod">
          <ac:chgData name="Anuj Kumar" userId="fbbf561fc1d5fd09" providerId="LiveId" clId="{65ACE20B-5EDE-44F3-A457-7BBCAD3DB98E}" dt="2023-04-25T13:18:21.850" v="4997" actId="20577"/>
          <ac:spMkLst>
            <pc:docMk/>
            <pc:sldMk cId="2648218098" sldId="35422"/>
            <ac:spMk id="10" creationId="{7A2A7EC3-852A-5A16-F0B5-3531D0D66745}"/>
          </ac:spMkLst>
        </pc:spChg>
      </pc:sldChg>
      <pc:sldChg chg="modSp add mod">
        <pc:chgData name="Anuj Kumar" userId="fbbf561fc1d5fd09" providerId="LiveId" clId="{65ACE20B-5EDE-44F3-A457-7BBCAD3DB98E}" dt="2023-04-25T13:11:24.926" v="4943" actId="20577"/>
        <pc:sldMkLst>
          <pc:docMk/>
          <pc:sldMk cId="1364009938" sldId="35459"/>
        </pc:sldMkLst>
        <pc:spChg chg="mod">
          <ac:chgData name="Anuj Kumar" userId="fbbf561fc1d5fd09" providerId="LiveId" clId="{65ACE20B-5EDE-44F3-A457-7BBCAD3DB98E}" dt="2023-04-25T13:11:24.926" v="4943" actId="20577"/>
          <ac:spMkLst>
            <pc:docMk/>
            <pc:sldMk cId="1364009938" sldId="35459"/>
            <ac:spMk id="10" creationId="{7A2A7EC3-852A-5A16-F0B5-3531D0D66745}"/>
          </ac:spMkLst>
        </pc:spChg>
      </pc:sldChg>
      <pc:sldChg chg="modSp add mod">
        <pc:chgData name="Anuj Kumar" userId="fbbf561fc1d5fd09" providerId="LiveId" clId="{65ACE20B-5EDE-44F3-A457-7BBCAD3DB98E}" dt="2023-04-25T13:17:50.791" v="4971" actId="20577"/>
        <pc:sldMkLst>
          <pc:docMk/>
          <pc:sldMk cId="369891572" sldId="35475"/>
        </pc:sldMkLst>
        <pc:spChg chg="mod">
          <ac:chgData name="Anuj Kumar" userId="fbbf561fc1d5fd09" providerId="LiveId" clId="{65ACE20B-5EDE-44F3-A457-7BBCAD3DB98E}" dt="2023-04-25T13:17:50.791" v="4971" actId="20577"/>
          <ac:spMkLst>
            <pc:docMk/>
            <pc:sldMk cId="369891572" sldId="35475"/>
            <ac:spMk id="10" creationId="{7A2A7EC3-852A-5A16-F0B5-3531D0D66745}"/>
          </ac:spMkLst>
        </pc:spChg>
      </pc:sldChg>
      <pc:sldChg chg="modSp add mod">
        <pc:chgData name="Anuj Kumar" userId="fbbf561fc1d5fd09" providerId="LiveId" clId="{65ACE20B-5EDE-44F3-A457-7BBCAD3DB98E}" dt="2023-04-25T13:19:12.848" v="5029" actId="20577"/>
        <pc:sldMkLst>
          <pc:docMk/>
          <pc:sldMk cId="982997625" sldId="35555"/>
        </pc:sldMkLst>
        <pc:spChg chg="mod">
          <ac:chgData name="Anuj Kumar" userId="fbbf561fc1d5fd09" providerId="LiveId" clId="{65ACE20B-5EDE-44F3-A457-7BBCAD3DB98E}" dt="2023-04-25T13:19:12.848" v="5029" actId="20577"/>
          <ac:spMkLst>
            <pc:docMk/>
            <pc:sldMk cId="982997625" sldId="35555"/>
            <ac:spMk id="10" creationId="{7A2A7EC3-852A-5A16-F0B5-3531D0D66745}"/>
          </ac:spMkLst>
        </pc:spChg>
      </pc:sldChg>
      <pc:sldChg chg="modSp add mod">
        <pc:chgData name="Anuj Kumar" userId="fbbf561fc1d5fd09" providerId="LiveId" clId="{65ACE20B-5EDE-44F3-A457-7BBCAD3DB98E}" dt="2023-04-25T13:18:52.630" v="5015" actId="6549"/>
        <pc:sldMkLst>
          <pc:docMk/>
          <pc:sldMk cId="899258963" sldId="35558"/>
        </pc:sldMkLst>
        <pc:spChg chg="mod">
          <ac:chgData name="Anuj Kumar" userId="fbbf561fc1d5fd09" providerId="LiveId" clId="{65ACE20B-5EDE-44F3-A457-7BBCAD3DB98E}" dt="2023-04-25T13:18:52.630" v="5015" actId="6549"/>
          <ac:spMkLst>
            <pc:docMk/>
            <pc:sldMk cId="899258963" sldId="35558"/>
            <ac:spMk id="10" creationId="{7A2A7EC3-852A-5A16-F0B5-3531D0D66745}"/>
          </ac:spMkLst>
        </pc:spChg>
      </pc:sldChg>
      <pc:sldChg chg="modSp add mod">
        <pc:chgData name="Anuj Kumar" userId="fbbf561fc1d5fd09" providerId="LiveId" clId="{65ACE20B-5EDE-44F3-A457-7BBCAD3DB98E}" dt="2023-04-25T13:18:49.864" v="5012" actId="20577"/>
        <pc:sldMkLst>
          <pc:docMk/>
          <pc:sldMk cId="729138604" sldId="35563"/>
        </pc:sldMkLst>
        <pc:spChg chg="mod">
          <ac:chgData name="Anuj Kumar" userId="fbbf561fc1d5fd09" providerId="LiveId" clId="{65ACE20B-5EDE-44F3-A457-7BBCAD3DB98E}" dt="2023-04-25T13:18:49.864" v="5012" actId="20577"/>
          <ac:spMkLst>
            <pc:docMk/>
            <pc:sldMk cId="729138604" sldId="35563"/>
            <ac:spMk id="10" creationId="{7A2A7EC3-852A-5A16-F0B5-3531D0D66745}"/>
          </ac:spMkLst>
        </pc:spChg>
      </pc:sldChg>
      <pc:sldChg chg="modSp add mod">
        <pc:chgData name="Anuj Kumar" userId="fbbf561fc1d5fd09" providerId="LiveId" clId="{65ACE20B-5EDE-44F3-A457-7BBCAD3DB98E}" dt="2023-04-25T13:19:25.788" v="5036" actId="6549"/>
        <pc:sldMkLst>
          <pc:docMk/>
          <pc:sldMk cId="1255226989" sldId="35572"/>
        </pc:sldMkLst>
        <pc:spChg chg="mod">
          <ac:chgData name="Anuj Kumar" userId="fbbf561fc1d5fd09" providerId="LiveId" clId="{65ACE20B-5EDE-44F3-A457-7BBCAD3DB98E}" dt="2023-04-25T13:19:25.788" v="5036" actId="6549"/>
          <ac:spMkLst>
            <pc:docMk/>
            <pc:sldMk cId="1255226989" sldId="35572"/>
            <ac:spMk id="10" creationId="{7A2A7EC3-852A-5A16-F0B5-3531D0D66745}"/>
          </ac:spMkLst>
        </pc:spChg>
      </pc:sldChg>
      <pc:sldChg chg="modSp mod">
        <pc:chgData name="Anuj Kumar" userId="fbbf561fc1d5fd09" providerId="LiveId" clId="{65ACE20B-5EDE-44F3-A457-7BBCAD3DB98E}" dt="2023-04-25T12:05:06.257" v="466" actId="20577"/>
        <pc:sldMkLst>
          <pc:docMk/>
          <pc:sldMk cId="1022521700" sldId="35627"/>
        </pc:sldMkLst>
        <pc:spChg chg="mod">
          <ac:chgData name="Anuj Kumar" userId="fbbf561fc1d5fd09" providerId="LiveId" clId="{65ACE20B-5EDE-44F3-A457-7BBCAD3DB98E}" dt="2023-04-25T12:05:06.257" v="466" actId="20577"/>
          <ac:spMkLst>
            <pc:docMk/>
            <pc:sldMk cId="1022521700" sldId="35627"/>
            <ac:spMk id="3" creationId="{67EB1CA5-E6B0-1E53-5C8F-9568D9A39227}"/>
          </ac:spMkLst>
        </pc:spChg>
        <pc:spChg chg="mod">
          <ac:chgData name="Anuj Kumar" userId="fbbf561fc1d5fd09" providerId="LiveId" clId="{65ACE20B-5EDE-44F3-A457-7BBCAD3DB98E}" dt="2023-04-25T12:04:52.974" v="465" actId="20577"/>
          <ac:spMkLst>
            <pc:docMk/>
            <pc:sldMk cId="1022521700" sldId="35627"/>
            <ac:spMk id="10" creationId="{7A2A7EC3-852A-5A16-F0B5-3531D0D66745}"/>
          </ac:spMkLst>
        </pc:spChg>
      </pc:sldChg>
      <pc:sldChg chg="addSp delSp modSp">
        <pc:chgData name="Anuj Kumar" userId="fbbf561fc1d5fd09" providerId="LiveId" clId="{65ACE20B-5EDE-44F3-A457-7BBCAD3DB98E}" dt="2023-04-25T12:05:13.477" v="470" actId="1076"/>
        <pc:sldMkLst>
          <pc:docMk/>
          <pc:sldMk cId="1102545028" sldId="35628"/>
        </pc:sldMkLst>
        <pc:picChg chg="del">
          <ac:chgData name="Anuj Kumar" userId="fbbf561fc1d5fd09" providerId="LiveId" clId="{65ACE20B-5EDE-44F3-A457-7BBCAD3DB98E}" dt="2023-04-25T12:05:10.245" v="467" actId="478"/>
          <ac:picMkLst>
            <pc:docMk/>
            <pc:sldMk cId="1102545028" sldId="35628"/>
            <ac:picMk id="3" creationId="{F3CDE657-9578-E126-B6D6-D60B9CAA704C}"/>
          </ac:picMkLst>
        </pc:picChg>
        <pc:picChg chg="add mod">
          <ac:chgData name="Anuj Kumar" userId="fbbf561fc1d5fd09" providerId="LiveId" clId="{65ACE20B-5EDE-44F3-A457-7BBCAD3DB98E}" dt="2023-04-25T12:05:13.477" v="470" actId="1076"/>
          <ac:picMkLst>
            <pc:docMk/>
            <pc:sldMk cId="1102545028" sldId="35628"/>
            <ac:picMk id="1026" creationId="{51F4E57B-EC13-E26F-EDE8-30023FC3AEB6}"/>
          </ac:picMkLst>
        </pc:picChg>
      </pc:sldChg>
      <pc:sldChg chg="modSp add mod">
        <pc:chgData name="Anuj Kumar" userId="fbbf561fc1d5fd09" providerId="LiveId" clId="{65ACE20B-5EDE-44F3-A457-7BBCAD3DB98E}" dt="2023-04-25T13:22:39.597" v="5072" actId="20577"/>
        <pc:sldMkLst>
          <pc:docMk/>
          <pc:sldMk cId="484499633" sldId="35630"/>
        </pc:sldMkLst>
        <pc:spChg chg="mod">
          <ac:chgData name="Anuj Kumar" userId="fbbf561fc1d5fd09" providerId="LiveId" clId="{65ACE20B-5EDE-44F3-A457-7BBCAD3DB98E}" dt="2023-04-25T13:22:39.597" v="5072" actId="20577"/>
          <ac:spMkLst>
            <pc:docMk/>
            <pc:sldMk cId="484499633" sldId="35630"/>
            <ac:spMk id="10" creationId="{7A2A7EC3-852A-5A16-F0B5-3531D0D66745}"/>
          </ac:spMkLst>
        </pc:spChg>
      </pc:sldChg>
      <pc:sldChg chg="modSp add mod">
        <pc:chgData name="Anuj Kumar" userId="fbbf561fc1d5fd09" providerId="LiveId" clId="{65ACE20B-5EDE-44F3-A457-7BBCAD3DB98E}" dt="2023-04-25T13:24:14.629" v="5090" actId="20577"/>
        <pc:sldMkLst>
          <pc:docMk/>
          <pc:sldMk cId="1194822234" sldId="35635"/>
        </pc:sldMkLst>
        <pc:spChg chg="mod">
          <ac:chgData name="Anuj Kumar" userId="fbbf561fc1d5fd09" providerId="LiveId" clId="{65ACE20B-5EDE-44F3-A457-7BBCAD3DB98E}" dt="2023-04-25T13:24:14.629" v="5090" actId="20577"/>
          <ac:spMkLst>
            <pc:docMk/>
            <pc:sldMk cId="1194822234" sldId="35635"/>
            <ac:spMk id="10" creationId="{7A2A7EC3-852A-5A16-F0B5-3531D0D66745}"/>
          </ac:spMkLst>
        </pc:spChg>
      </pc:sldChg>
      <pc:sldChg chg="modSp add mod">
        <pc:chgData name="Anuj Kumar" userId="fbbf561fc1d5fd09" providerId="LiveId" clId="{65ACE20B-5EDE-44F3-A457-7BBCAD3DB98E}" dt="2023-04-25T13:24:17.977" v="5093" actId="20577"/>
        <pc:sldMkLst>
          <pc:docMk/>
          <pc:sldMk cId="4160689622" sldId="35639"/>
        </pc:sldMkLst>
        <pc:spChg chg="mod">
          <ac:chgData name="Anuj Kumar" userId="fbbf561fc1d5fd09" providerId="LiveId" clId="{65ACE20B-5EDE-44F3-A457-7BBCAD3DB98E}" dt="2023-04-25T13:24:17.977" v="5093" actId="20577"/>
          <ac:spMkLst>
            <pc:docMk/>
            <pc:sldMk cId="4160689622" sldId="35639"/>
            <ac:spMk id="10" creationId="{7A2A7EC3-852A-5A16-F0B5-3531D0D66745}"/>
          </ac:spMkLst>
        </pc:spChg>
      </pc:sldChg>
      <pc:sldChg chg="modSp add mod">
        <pc:chgData name="Anuj Kumar" userId="fbbf561fc1d5fd09" providerId="LiveId" clId="{65ACE20B-5EDE-44F3-A457-7BBCAD3DB98E}" dt="2023-04-25T13:22:43.115" v="5075" actId="20577"/>
        <pc:sldMkLst>
          <pc:docMk/>
          <pc:sldMk cId="746054981" sldId="35646"/>
        </pc:sldMkLst>
        <pc:spChg chg="mod">
          <ac:chgData name="Anuj Kumar" userId="fbbf561fc1d5fd09" providerId="LiveId" clId="{65ACE20B-5EDE-44F3-A457-7BBCAD3DB98E}" dt="2023-04-25T13:22:43.115" v="5075" actId="20577"/>
          <ac:spMkLst>
            <pc:docMk/>
            <pc:sldMk cId="746054981" sldId="35646"/>
            <ac:spMk id="10" creationId="{7A2A7EC3-852A-5A16-F0B5-3531D0D66745}"/>
          </ac:spMkLst>
        </pc:spChg>
      </pc:sldChg>
      <pc:sldChg chg="modSp add mod">
        <pc:chgData name="Anuj Kumar" userId="fbbf561fc1d5fd09" providerId="LiveId" clId="{65ACE20B-5EDE-44F3-A457-7BBCAD3DB98E}" dt="2023-04-25T13:24:21.259" v="5097" actId="20577"/>
        <pc:sldMkLst>
          <pc:docMk/>
          <pc:sldMk cId="3645555451" sldId="35649"/>
        </pc:sldMkLst>
        <pc:spChg chg="mod">
          <ac:chgData name="Anuj Kumar" userId="fbbf561fc1d5fd09" providerId="LiveId" clId="{65ACE20B-5EDE-44F3-A457-7BBCAD3DB98E}" dt="2023-04-25T13:24:21.259" v="5097" actId="20577"/>
          <ac:spMkLst>
            <pc:docMk/>
            <pc:sldMk cId="3645555451" sldId="35649"/>
            <ac:spMk id="10" creationId="{7A2A7EC3-852A-5A16-F0B5-3531D0D66745}"/>
          </ac:spMkLst>
        </pc:spChg>
      </pc:sldChg>
      <pc:sldChg chg="modSp add mod">
        <pc:chgData name="Anuj Kumar" userId="fbbf561fc1d5fd09" providerId="LiveId" clId="{65ACE20B-5EDE-44F3-A457-7BBCAD3DB98E}" dt="2023-04-25T13:24:25.039" v="5101" actId="20577"/>
        <pc:sldMkLst>
          <pc:docMk/>
          <pc:sldMk cId="836620414" sldId="35652"/>
        </pc:sldMkLst>
        <pc:spChg chg="mod">
          <ac:chgData name="Anuj Kumar" userId="fbbf561fc1d5fd09" providerId="LiveId" clId="{65ACE20B-5EDE-44F3-A457-7BBCAD3DB98E}" dt="2023-04-25T13:24:25.039" v="5101" actId="20577"/>
          <ac:spMkLst>
            <pc:docMk/>
            <pc:sldMk cId="836620414" sldId="35652"/>
            <ac:spMk id="10" creationId="{7A2A7EC3-852A-5A16-F0B5-3531D0D66745}"/>
          </ac:spMkLst>
        </pc:spChg>
      </pc:sldChg>
      <pc:sldChg chg="modSp add mod">
        <pc:chgData name="Anuj Kumar" userId="fbbf561fc1d5fd09" providerId="LiveId" clId="{65ACE20B-5EDE-44F3-A457-7BBCAD3DB98E}" dt="2023-04-25T13:22:46.121" v="5079" actId="20577"/>
        <pc:sldMkLst>
          <pc:docMk/>
          <pc:sldMk cId="4141537534" sldId="35655"/>
        </pc:sldMkLst>
        <pc:spChg chg="mod">
          <ac:chgData name="Anuj Kumar" userId="fbbf561fc1d5fd09" providerId="LiveId" clId="{65ACE20B-5EDE-44F3-A457-7BBCAD3DB98E}" dt="2023-04-25T13:22:46.121" v="5079" actId="20577"/>
          <ac:spMkLst>
            <pc:docMk/>
            <pc:sldMk cId="4141537534" sldId="35655"/>
            <ac:spMk id="10" creationId="{7A2A7EC3-852A-5A16-F0B5-3531D0D66745}"/>
          </ac:spMkLst>
        </pc:spChg>
      </pc:sldChg>
      <pc:sldChg chg="modSp add mod">
        <pc:chgData name="Anuj Kumar" userId="fbbf561fc1d5fd09" providerId="LiveId" clId="{65ACE20B-5EDE-44F3-A457-7BBCAD3DB98E}" dt="2023-04-25T13:22:49.500" v="5083" actId="20577"/>
        <pc:sldMkLst>
          <pc:docMk/>
          <pc:sldMk cId="651388062" sldId="35666"/>
        </pc:sldMkLst>
        <pc:spChg chg="mod">
          <ac:chgData name="Anuj Kumar" userId="fbbf561fc1d5fd09" providerId="LiveId" clId="{65ACE20B-5EDE-44F3-A457-7BBCAD3DB98E}" dt="2023-04-25T13:22:49.500" v="5083" actId="20577"/>
          <ac:spMkLst>
            <pc:docMk/>
            <pc:sldMk cId="651388062" sldId="35666"/>
            <ac:spMk id="10" creationId="{7A2A7EC3-852A-5A16-F0B5-3531D0D66745}"/>
          </ac:spMkLst>
        </pc:spChg>
      </pc:sldChg>
      <pc:sldChg chg="modSp mod">
        <pc:chgData name="Anuj Kumar" userId="fbbf561fc1d5fd09" providerId="LiveId" clId="{65ACE20B-5EDE-44F3-A457-7BBCAD3DB98E}" dt="2023-04-25T12:36:39.325" v="3285" actId="403"/>
        <pc:sldMkLst>
          <pc:docMk/>
          <pc:sldMk cId="2627812795" sldId="36047"/>
        </pc:sldMkLst>
        <pc:spChg chg="mod">
          <ac:chgData name="Anuj Kumar" userId="fbbf561fc1d5fd09" providerId="LiveId" clId="{65ACE20B-5EDE-44F3-A457-7BBCAD3DB98E}" dt="2023-04-25T12:36:39.325" v="3285" actId="403"/>
          <ac:spMkLst>
            <pc:docMk/>
            <pc:sldMk cId="2627812795" sldId="36047"/>
            <ac:spMk id="7" creationId="{00000000-0000-0000-0000-000000000000}"/>
          </ac:spMkLst>
        </pc:spChg>
      </pc:sldChg>
      <pc:sldChg chg="modSp mod">
        <pc:chgData name="Anuj Kumar" userId="fbbf561fc1d5fd09" providerId="LiveId" clId="{65ACE20B-5EDE-44F3-A457-7BBCAD3DB98E}" dt="2023-04-25T13:25:28.551" v="5147" actId="20577"/>
        <pc:sldMkLst>
          <pc:docMk/>
          <pc:sldMk cId="312246105" sldId="37430"/>
        </pc:sldMkLst>
        <pc:spChg chg="mod">
          <ac:chgData name="Anuj Kumar" userId="fbbf561fc1d5fd09" providerId="LiveId" clId="{65ACE20B-5EDE-44F3-A457-7BBCAD3DB98E}" dt="2023-04-25T13:25:28.551" v="5147" actId="20577"/>
          <ac:spMkLst>
            <pc:docMk/>
            <pc:sldMk cId="312246105" sldId="37430"/>
            <ac:spMk id="7" creationId="{00000000-0000-0000-0000-000000000000}"/>
          </ac:spMkLst>
        </pc:spChg>
      </pc:sldChg>
      <pc:sldChg chg="add">
        <pc:chgData name="Anuj Kumar" userId="fbbf561fc1d5fd09" providerId="LiveId" clId="{65ACE20B-5EDE-44F3-A457-7BBCAD3DB98E}" dt="2023-04-25T12:21:12.854" v="2305"/>
        <pc:sldMkLst>
          <pc:docMk/>
          <pc:sldMk cId="1801021570" sldId="37549"/>
        </pc:sldMkLst>
      </pc:sldChg>
      <pc:sldChg chg="modSp del mod modAnim">
        <pc:chgData name="Anuj Kumar" userId="fbbf561fc1d5fd09" providerId="LiveId" clId="{65ACE20B-5EDE-44F3-A457-7BBCAD3DB98E}" dt="2023-04-25T12:21:05.594" v="2304" actId="2696"/>
        <pc:sldMkLst>
          <pc:docMk/>
          <pc:sldMk cId="4120686506" sldId="37549"/>
        </pc:sldMkLst>
        <pc:spChg chg="mod">
          <ac:chgData name="Anuj Kumar" userId="fbbf561fc1d5fd09" providerId="LiveId" clId="{65ACE20B-5EDE-44F3-A457-7BBCAD3DB98E}" dt="2023-04-25T12:07:10.245" v="768" actId="20577"/>
          <ac:spMkLst>
            <pc:docMk/>
            <pc:sldMk cId="4120686506" sldId="37549"/>
            <ac:spMk id="3" creationId="{67EB1CA5-E6B0-1E53-5C8F-9568D9A39227}"/>
          </ac:spMkLst>
        </pc:spChg>
        <pc:spChg chg="mod">
          <ac:chgData name="Anuj Kumar" userId="fbbf561fc1d5fd09" providerId="LiveId" clId="{65ACE20B-5EDE-44F3-A457-7BBCAD3DB98E}" dt="2023-04-25T12:20:59.576" v="2303" actId="20577"/>
          <ac:spMkLst>
            <pc:docMk/>
            <pc:sldMk cId="4120686506" sldId="37549"/>
            <ac:spMk id="10" creationId="{7A2A7EC3-852A-5A16-F0B5-3531D0D66745}"/>
          </ac:spMkLst>
        </pc:spChg>
      </pc:sldChg>
      <pc:sldChg chg="add">
        <pc:chgData name="Anuj Kumar" userId="fbbf561fc1d5fd09" providerId="LiveId" clId="{65ACE20B-5EDE-44F3-A457-7BBCAD3DB98E}" dt="2023-04-25T12:21:12.854" v="2305"/>
        <pc:sldMkLst>
          <pc:docMk/>
          <pc:sldMk cId="1110703182" sldId="37550"/>
        </pc:sldMkLst>
      </pc:sldChg>
      <pc:sldChg chg="addSp delSp modSp del">
        <pc:chgData name="Anuj Kumar" userId="fbbf561fc1d5fd09" providerId="LiveId" clId="{65ACE20B-5EDE-44F3-A457-7BBCAD3DB98E}" dt="2023-04-25T12:21:05.594" v="2304" actId="2696"/>
        <pc:sldMkLst>
          <pc:docMk/>
          <pc:sldMk cId="1864463217" sldId="37550"/>
        </pc:sldMkLst>
        <pc:picChg chg="del">
          <ac:chgData name="Anuj Kumar" userId="fbbf561fc1d5fd09" providerId="LiveId" clId="{65ACE20B-5EDE-44F3-A457-7BBCAD3DB98E}" dt="2023-04-25T12:07:17.222" v="769" actId="478"/>
          <ac:picMkLst>
            <pc:docMk/>
            <pc:sldMk cId="1864463217" sldId="37550"/>
            <ac:picMk id="3" creationId="{B917A89C-25B6-72AD-F7F9-7CDD0CFF8978}"/>
          </ac:picMkLst>
        </pc:picChg>
        <pc:picChg chg="add mod">
          <ac:chgData name="Anuj Kumar" userId="fbbf561fc1d5fd09" providerId="LiveId" clId="{65ACE20B-5EDE-44F3-A457-7BBCAD3DB98E}" dt="2023-04-25T12:07:21.107" v="772" actId="1076"/>
          <ac:picMkLst>
            <pc:docMk/>
            <pc:sldMk cId="1864463217" sldId="37550"/>
            <ac:picMk id="2050" creationId="{CDFC24FB-2715-254E-AAAB-26EA4F382184}"/>
          </ac:picMkLst>
        </pc:picChg>
      </pc:sldChg>
      <pc:sldChg chg="modSp add mod">
        <pc:chgData name="Anuj Kumar" userId="fbbf561fc1d5fd09" providerId="LiveId" clId="{65ACE20B-5EDE-44F3-A457-7BBCAD3DB98E}" dt="2023-04-25T12:35:04.856" v="3169" actId="20577"/>
        <pc:sldMkLst>
          <pc:docMk/>
          <pc:sldMk cId="1390961840" sldId="37551"/>
        </pc:sldMkLst>
        <pc:spChg chg="mod">
          <ac:chgData name="Anuj Kumar" userId="fbbf561fc1d5fd09" providerId="LiveId" clId="{65ACE20B-5EDE-44F3-A457-7BBCAD3DB98E}" dt="2023-04-25T12:35:04.856" v="3169" actId="20577"/>
          <ac:spMkLst>
            <pc:docMk/>
            <pc:sldMk cId="1390961840" sldId="37551"/>
            <ac:spMk id="7" creationId="{00000000-0000-0000-0000-000000000000}"/>
          </ac:spMkLst>
        </pc:spChg>
      </pc:sldChg>
      <pc:sldChg chg="del">
        <pc:chgData name="Anuj Kumar" userId="fbbf561fc1d5fd09" providerId="LiveId" clId="{65ACE20B-5EDE-44F3-A457-7BBCAD3DB98E}" dt="2023-04-25T12:21:05.594" v="2304" actId="2696"/>
        <pc:sldMkLst>
          <pc:docMk/>
          <pc:sldMk cId="3441178834" sldId="37551"/>
        </pc:sldMkLst>
      </pc:sldChg>
      <pc:sldChg chg="add">
        <pc:chgData name="Anuj Kumar" userId="fbbf561fc1d5fd09" providerId="LiveId" clId="{65ACE20B-5EDE-44F3-A457-7BBCAD3DB98E}" dt="2023-04-25T12:21:45.779" v="2317"/>
        <pc:sldMkLst>
          <pc:docMk/>
          <pc:sldMk cId="215829517" sldId="37553"/>
        </pc:sldMkLst>
      </pc:sldChg>
      <pc:sldChg chg="modSp del mod modAnim">
        <pc:chgData name="Anuj Kumar" userId="fbbf561fc1d5fd09" providerId="LiveId" clId="{65ACE20B-5EDE-44F3-A457-7BBCAD3DB98E}" dt="2023-04-25T12:21:40.612" v="2316" actId="2696"/>
        <pc:sldMkLst>
          <pc:docMk/>
          <pc:sldMk cId="361981074" sldId="37553"/>
        </pc:sldMkLst>
        <pc:spChg chg="mod">
          <ac:chgData name="Anuj Kumar" userId="fbbf561fc1d5fd09" providerId="LiveId" clId="{65ACE20B-5EDE-44F3-A457-7BBCAD3DB98E}" dt="2023-04-25T12:10:25.269" v="1226" actId="20577"/>
          <ac:spMkLst>
            <pc:docMk/>
            <pc:sldMk cId="361981074" sldId="37553"/>
            <ac:spMk id="3" creationId="{67EB1CA5-E6B0-1E53-5C8F-9568D9A39227}"/>
          </ac:spMkLst>
        </pc:spChg>
        <pc:spChg chg="mod">
          <ac:chgData name="Anuj Kumar" userId="fbbf561fc1d5fd09" providerId="LiveId" clId="{65ACE20B-5EDE-44F3-A457-7BBCAD3DB98E}" dt="2023-04-25T12:21:36.926" v="2315" actId="20577"/>
          <ac:spMkLst>
            <pc:docMk/>
            <pc:sldMk cId="361981074" sldId="37553"/>
            <ac:spMk id="10" creationId="{7A2A7EC3-852A-5A16-F0B5-3531D0D66745}"/>
          </ac:spMkLst>
        </pc:spChg>
      </pc:sldChg>
      <pc:sldChg chg="add">
        <pc:chgData name="Anuj Kumar" userId="fbbf561fc1d5fd09" providerId="LiveId" clId="{65ACE20B-5EDE-44F3-A457-7BBCAD3DB98E}" dt="2023-04-25T12:21:45.779" v="2317"/>
        <pc:sldMkLst>
          <pc:docMk/>
          <pc:sldMk cId="2161023345" sldId="37554"/>
        </pc:sldMkLst>
      </pc:sldChg>
      <pc:sldChg chg="addSp delSp modSp del">
        <pc:chgData name="Anuj Kumar" userId="fbbf561fc1d5fd09" providerId="LiveId" clId="{65ACE20B-5EDE-44F3-A457-7BBCAD3DB98E}" dt="2023-04-25T12:21:40.612" v="2316" actId="2696"/>
        <pc:sldMkLst>
          <pc:docMk/>
          <pc:sldMk cId="3130902081" sldId="37554"/>
        </pc:sldMkLst>
        <pc:picChg chg="del">
          <ac:chgData name="Anuj Kumar" userId="fbbf561fc1d5fd09" providerId="LiveId" clId="{65ACE20B-5EDE-44F3-A457-7BBCAD3DB98E}" dt="2023-04-25T12:10:35.647" v="1227" actId="478"/>
          <ac:picMkLst>
            <pc:docMk/>
            <pc:sldMk cId="3130902081" sldId="37554"/>
            <ac:picMk id="3" creationId="{09B90509-1B25-12B1-9C89-F0346E1FC15C}"/>
          </ac:picMkLst>
        </pc:picChg>
        <pc:picChg chg="add mod">
          <ac:chgData name="Anuj Kumar" userId="fbbf561fc1d5fd09" providerId="LiveId" clId="{65ACE20B-5EDE-44F3-A457-7BBCAD3DB98E}" dt="2023-04-25T12:10:39.578" v="1230" actId="1076"/>
          <ac:picMkLst>
            <pc:docMk/>
            <pc:sldMk cId="3130902081" sldId="37554"/>
            <ac:picMk id="3074" creationId="{DA873C70-3810-489C-BFEA-48EE08A98978}"/>
          </ac:picMkLst>
        </pc:picChg>
      </pc:sldChg>
      <pc:sldChg chg="del">
        <pc:chgData name="Anuj Kumar" userId="fbbf561fc1d5fd09" providerId="LiveId" clId="{65ACE20B-5EDE-44F3-A457-7BBCAD3DB98E}" dt="2023-04-25T12:21:40.612" v="2316" actId="2696"/>
        <pc:sldMkLst>
          <pc:docMk/>
          <pc:sldMk cId="916308272" sldId="37555"/>
        </pc:sldMkLst>
      </pc:sldChg>
      <pc:sldChg chg="modSp add mod">
        <pc:chgData name="Anuj Kumar" userId="fbbf561fc1d5fd09" providerId="LiveId" clId="{65ACE20B-5EDE-44F3-A457-7BBCAD3DB98E}" dt="2023-04-25T12:32:17.832" v="2916" actId="403"/>
        <pc:sldMkLst>
          <pc:docMk/>
          <pc:sldMk cId="2389861642" sldId="37555"/>
        </pc:sldMkLst>
        <pc:spChg chg="mod">
          <ac:chgData name="Anuj Kumar" userId="fbbf561fc1d5fd09" providerId="LiveId" clId="{65ACE20B-5EDE-44F3-A457-7BBCAD3DB98E}" dt="2023-04-25T12:32:17.832" v="2916" actId="403"/>
          <ac:spMkLst>
            <pc:docMk/>
            <pc:sldMk cId="2389861642" sldId="37555"/>
            <ac:spMk id="7" creationId="{00000000-0000-0000-0000-000000000000}"/>
          </ac:spMkLst>
        </pc:spChg>
      </pc:sldChg>
      <pc:sldChg chg="modSp mod">
        <pc:chgData name="Anuj Kumar" userId="fbbf561fc1d5fd09" providerId="LiveId" clId="{65ACE20B-5EDE-44F3-A457-7BBCAD3DB98E}" dt="2023-04-25T12:12:37.859" v="1659" actId="20577"/>
        <pc:sldMkLst>
          <pc:docMk/>
          <pc:sldMk cId="1902798437" sldId="37556"/>
        </pc:sldMkLst>
        <pc:spChg chg="mod">
          <ac:chgData name="Anuj Kumar" userId="fbbf561fc1d5fd09" providerId="LiveId" clId="{65ACE20B-5EDE-44F3-A457-7BBCAD3DB98E}" dt="2023-04-25T12:12:37.859" v="1659" actId="20577"/>
          <ac:spMkLst>
            <pc:docMk/>
            <pc:sldMk cId="1902798437" sldId="37556"/>
            <ac:spMk id="3" creationId="{67EB1CA5-E6B0-1E53-5C8F-9568D9A39227}"/>
          </ac:spMkLst>
        </pc:spChg>
        <pc:spChg chg="mod">
          <ac:chgData name="Anuj Kumar" userId="fbbf561fc1d5fd09" providerId="LiveId" clId="{65ACE20B-5EDE-44F3-A457-7BBCAD3DB98E}" dt="2023-04-25T12:12:20.008" v="1658" actId="20577"/>
          <ac:spMkLst>
            <pc:docMk/>
            <pc:sldMk cId="1902798437" sldId="37556"/>
            <ac:spMk id="10" creationId="{7A2A7EC3-852A-5A16-F0B5-3531D0D66745}"/>
          </ac:spMkLst>
        </pc:spChg>
      </pc:sldChg>
      <pc:sldChg chg="addSp delSp modSp">
        <pc:chgData name="Anuj Kumar" userId="fbbf561fc1d5fd09" providerId="LiveId" clId="{65ACE20B-5EDE-44F3-A457-7BBCAD3DB98E}" dt="2023-04-25T12:12:47.218" v="1663" actId="1076"/>
        <pc:sldMkLst>
          <pc:docMk/>
          <pc:sldMk cId="3813854865" sldId="37557"/>
        </pc:sldMkLst>
        <pc:picChg chg="del">
          <ac:chgData name="Anuj Kumar" userId="fbbf561fc1d5fd09" providerId="LiveId" clId="{65ACE20B-5EDE-44F3-A457-7BBCAD3DB98E}" dt="2023-04-25T12:12:43.642" v="1660" actId="478"/>
          <ac:picMkLst>
            <pc:docMk/>
            <pc:sldMk cId="3813854865" sldId="37557"/>
            <ac:picMk id="3" creationId="{3BF66607-F729-D1A6-2446-34E3FBDBD830}"/>
          </ac:picMkLst>
        </pc:picChg>
        <pc:picChg chg="add mod">
          <ac:chgData name="Anuj Kumar" userId="fbbf561fc1d5fd09" providerId="LiveId" clId="{65ACE20B-5EDE-44F3-A457-7BBCAD3DB98E}" dt="2023-04-25T12:12:47.218" v="1663" actId="1076"/>
          <ac:picMkLst>
            <pc:docMk/>
            <pc:sldMk cId="3813854865" sldId="37557"/>
            <ac:picMk id="4098" creationId="{A20BCE17-B027-02F6-6922-3BB983D75996}"/>
          </ac:picMkLst>
        </pc:picChg>
      </pc:sldChg>
      <pc:sldChg chg="modSp mod">
        <pc:chgData name="Anuj Kumar" userId="fbbf561fc1d5fd09" providerId="LiveId" clId="{65ACE20B-5EDE-44F3-A457-7BBCAD3DB98E}" dt="2023-04-25T12:30:35.833" v="2744" actId="20577"/>
        <pc:sldMkLst>
          <pc:docMk/>
          <pc:sldMk cId="1855504417" sldId="37558"/>
        </pc:sldMkLst>
        <pc:spChg chg="mod">
          <ac:chgData name="Anuj Kumar" userId="fbbf561fc1d5fd09" providerId="LiveId" clId="{65ACE20B-5EDE-44F3-A457-7BBCAD3DB98E}" dt="2023-04-25T12:30:35.833" v="2744" actId="20577"/>
          <ac:spMkLst>
            <pc:docMk/>
            <pc:sldMk cId="1855504417" sldId="37558"/>
            <ac:spMk id="7" creationId="{00000000-0000-0000-0000-000000000000}"/>
          </ac:spMkLst>
        </pc:spChg>
      </pc:sldChg>
      <pc:sldChg chg="modSp del mod">
        <pc:chgData name="Anuj Kumar" userId="fbbf561fc1d5fd09" providerId="LiveId" clId="{65ACE20B-5EDE-44F3-A457-7BBCAD3DB98E}" dt="2023-04-25T12:21:58.765" v="2318" actId="2696"/>
        <pc:sldMkLst>
          <pc:docMk/>
          <pc:sldMk cId="927582479" sldId="37559"/>
        </pc:sldMkLst>
        <pc:spChg chg="mod">
          <ac:chgData name="Anuj Kumar" userId="fbbf561fc1d5fd09" providerId="LiveId" clId="{65ACE20B-5EDE-44F3-A457-7BBCAD3DB98E}" dt="2023-04-25T12:13:58.599" v="1848" actId="20577"/>
          <ac:spMkLst>
            <pc:docMk/>
            <pc:sldMk cId="927582479" sldId="37559"/>
            <ac:spMk id="10" creationId="{7A2A7EC3-852A-5A16-F0B5-3531D0D66745}"/>
          </ac:spMkLst>
        </pc:spChg>
      </pc:sldChg>
      <pc:sldChg chg="modSp add mod">
        <pc:chgData name="Anuj Kumar" userId="fbbf561fc1d5fd09" providerId="LiveId" clId="{65ACE20B-5EDE-44F3-A457-7BBCAD3DB98E}" dt="2023-04-25T12:22:07.060" v="2323" actId="20577"/>
        <pc:sldMkLst>
          <pc:docMk/>
          <pc:sldMk cId="3118002645" sldId="37559"/>
        </pc:sldMkLst>
        <pc:spChg chg="mod">
          <ac:chgData name="Anuj Kumar" userId="fbbf561fc1d5fd09" providerId="LiveId" clId="{65ACE20B-5EDE-44F3-A457-7BBCAD3DB98E}" dt="2023-04-25T12:22:07.060" v="2323" actId="20577"/>
          <ac:spMkLst>
            <pc:docMk/>
            <pc:sldMk cId="3118002645" sldId="37559"/>
            <ac:spMk id="10" creationId="{7A2A7EC3-852A-5A16-F0B5-3531D0D66745}"/>
          </ac:spMkLst>
        </pc:spChg>
      </pc:sldChg>
      <pc:sldChg chg="addSp delSp modSp del">
        <pc:chgData name="Anuj Kumar" userId="fbbf561fc1d5fd09" providerId="LiveId" clId="{65ACE20B-5EDE-44F3-A457-7BBCAD3DB98E}" dt="2023-04-25T12:21:58.765" v="2318" actId="2696"/>
        <pc:sldMkLst>
          <pc:docMk/>
          <pc:sldMk cId="1739728119" sldId="37560"/>
        </pc:sldMkLst>
        <pc:picChg chg="add mod">
          <ac:chgData name="Anuj Kumar" userId="fbbf561fc1d5fd09" providerId="LiveId" clId="{65ACE20B-5EDE-44F3-A457-7BBCAD3DB98E}" dt="2023-04-25T12:14:12.238" v="1853" actId="1076"/>
          <ac:picMkLst>
            <pc:docMk/>
            <pc:sldMk cId="1739728119" sldId="37560"/>
            <ac:picMk id="5122" creationId="{C5D1A576-A261-42B0-1234-A780AB820840}"/>
          </ac:picMkLst>
        </pc:picChg>
        <pc:picChg chg="del">
          <ac:chgData name="Anuj Kumar" userId="fbbf561fc1d5fd09" providerId="LiveId" clId="{65ACE20B-5EDE-44F3-A457-7BBCAD3DB98E}" dt="2023-04-25T12:14:07.821" v="1849" actId="478"/>
          <ac:picMkLst>
            <pc:docMk/>
            <pc:sldMk cId="1739728119" sldId="37560"/>
            <ac:picMk id="5124" creationId="{7EB9EBE4-7D74-3EB9-3E82-4275B7009B26}"/>
          </ac:picMkLst>
        </pc:picChg>
      </pc:sldChg>
      <pc:sldChg chg="add">
        <pc:chgData name="Anuj Kumar" userId="fbbf561fc1d5fd09" providerId="LiveId" clId="{65ACE20B-5EDE-44F3-A457-7BBCAD3DB98E}" dt="2023-04-25T12:22:04.039" v="2319"/>
        <pc:sldMkLst>
          <pc:docMk/>
          <pc:sldMk cId="3638919018" sldId="37560"/>
        </pc:sldMkLst>
      </pc:sldChg>
      <pc:sldChg chg="modSp add mod">
        <pc:chgData name="Anuj Kumar" userId="fbbf561fc1d5fd09" providerId="LiveId" clId="{65ACE20B-5EDE-44F3-A457-7BBCAD3DB98E}" dt="2023-04-25T12:26:41.394" v="2408" actId="115"/>
        <pc:sldMkLst>
          <pc:docMk/>
          <pc:sldMk cId="1331924422" sldId="37561"/>
        </pc:sldMkLst>
        <pc:spChg chg="mod">
          <ac:chgData name="Anuj Kumar" userId="fbbf561fc1d5fd09" providerId="LiveId" clId="{65ACE20B-5EDE-44F3-A457-7BBCAD3DB98E}" dt="2023-04-25T12:26:41.394" v="2408" actId="115"/>
          <ac:spMkLst>
            <pc:docMk/>
            <pc:sldMk cId="1331924422" sldId="37561"/>
            <ac:spMk id="7" creationId="{00000000-0000-0000-0000-000000000000}"/>
          </ac:spMkLst>
        </pc:spChg>
      </pc:sldChg>
      <pc:sldChg chg="del">
        <pc:chgData name="Anuj Kumar" userId="fbbf561fc1d5fd09" providerId="LiveId" clId="{65ACE20B-5EDE-44F3-A457-7BBCAD3DB98E}" dt="2023-04-25T12:21:58.765" v="2318" actId="2696"/>
        <pc:sldMkLst>
          <pc:docMk/>
          <pc:sldMk cId="1607097868" sldId="37561"/>
        </pc:sldMkLst>
      </pc:sldChg>
      <pc:sldChg chg="modSp del mod">
        <pc:chgData name="Anuj Kumar" userId="fbbf561fc1d5fd09" providerId="LiveId" clId="{65ACE20B-5EDE-44F3-A457-7BBCAD3DB98E}" dt="2023-04-25T12:21:21.014" v="2310" actId="2696"/>
        <pc:sldMkLst>
          <pc:docMk/>
          <pc:sldMk cId="1670400131" sldId="37562"/>
        </pc:sldMkLst>
        <pc:spChg chg="mod">
          <ac:chgData name="Anuj Kumar" userId="fbbf561fc1d5fd09" providerId="LiveId" clId="{65ACE20B-5EDE-44F3-A457-7BBCAD3DB98E}" dt="2023-04-25T12:15:54.899" v="2181" actId="20577"/>
          <ac:spMkLst>
            <pc:docMk/>
            <pc:sldMk cId="1670400131" sldId="37562"/>
            <ac:spMk id="3" creationId="{67EB1CA5-E6B0-1E53-5C8F-9568D9A39227}"/>
          </ac:spMkLst>
        </pc:spChg>
        <pc:spChg chg="mod">
          <ac:chgData name="Anuj Kumar" userId="fbbf561fc1d5fd09" providerId="LiveId" clId="{65ACE20B-5EDE-44F3-A457-7BBCAD3DB98E}" dt="2023-04-25T12:21:18.053" v="2309" actId="20577"/>
          <ac:spMkLst>
            <pc:docMk/>
            <pc:sldMk cId="1670400131" sldId="37562"/>
            <ac:spMk id="10" creationId="{7A2A7EC3-852A-5A16-F0B5-3531D0D66745}"/>
          </ac:spMkLst>
        </pc:spChg>
      </pc:sldChg>
      <pc:sldChg chg="add">
        <pc:chgData name="Anuj Kumar" userId="fbbf561fc1d5fd09" providerId="LiveId" clId="{65ACE20B-5EDE-44F3-A457-7BBCAD3DB98E}" dt="2023-04-25T12:21:26.971" v="2311"/>
        <pc:sldMkLst>
          <pc:docMk/>
          <pc:sldMk cId="2311513025" sldId="37562"/>
        </pc:sldMkLst>
      </pc:sldChg>
      <pc:sldChg chg="addSp delSp modSp del">
        <pc:chgData name="Anuj Kumar" userId="fbbf561fc1d5fd09" providerId="LiveId" clId="{65ACE20B-5EDE-44F3-A457-7BBCAD3DB98E}" dt="2023-04-25T12:21:21.014" v="2310" actId="2696"/>
        <pc:sldMkLst>
          <pc:docMk/>
          <pc:sldMk cId="849123194" sldId="37563"/>
        </pc:sldMkLst>
        <pc:picChg chg="add mod">
          <ac:chgData name="Anuj Kumar" userId="fbbf561fc1d5fd09" providerId="LiveId" clId="{65ACE20B-5EDE-44F3-A457-7BBCAD3DB98E}" dt="2023-04-25T12:16:08.188" v="2186" actId="1076"/>
          <ac:picMkLst>
            <pc:docMk/>
            <pc:sldMk cId="849123194" sldId="37563"/>
            <ac:picMk id="6146" creationId="{82C54466-0F5D-730A-05E8-139F1DAEB7E0}"/>
          </ac:picMkLst>
        </pc:picChg>
        <pc:picChg chg="del">
          <ac:chgData name="Anuj Kumar" userId="fbbf561fc1d5fd09" providerId="LiveId" clId="{65ACE20B-5EDE-44F3-A457-7BBCAD3DB98E}" dt="2023-04-25T12:16:03.015" v="2182" actId="478"/>
          <ac:picMkLst>
            <pc:docMk/>
            <pc:sldMk cId="849123194" sldId="37563"/>
            <ac:picMk id="6148" creationId="{AD617B01-DC67-306B-D754-BB6AAE0448A2}"/>
          </ac:picMkLst>
        </pc:picChg>
      </pc:sldChg>
      <pc:sldChg chg="add">
        <pc:chgData name="Anuj Kumar" userId="fbbf561fc1d5fd09" providerId="LiveId" clId="{65ACE20B-5EDE-44F3-A457-7BBCAD3DB98E}" dt="2023-04-25T12:21:26.971" v="2311"/>
        <pc:sldMkLst>
          <pc:docMk/>
          <pc:sldMk cId="3966865965" sldId="37563"/>
        </pc:sldMkLst>
      </pc:sldChg>
      <pc:sldChg chg="modSp mod">
        <pc:chgData name="Anuj Kumar" userId="fbbf561fc1d5fd09" providerId="LiveId" clId="{65ACE20B-5EDE-44F3-A457-7BBCAD3DB98E}" dt="2023-04-25T12:41:19.801" v="3483" actId="20577"/>
        <pc:sldMkLst>
          <pc:docMk/>
          <pc:sldMk cId="258794682" sldId="37567"/>
        </pc:sldMkLst>
        <pc:spChg chg="mod">
          <ac:chgData name="Anuj Kumar" userId="fbbf561fc1d5fd09" providerId="LiveId" clId="{65ACE20B-5EDE-44F3-A457-7BBCAD3DB98E}" dt="2023-04-25T12:41:19.801" v="3483" actId="20577"/>
          <ac:spMkLst>
            <pc:docMk/>
            <pc:sldMk cId="258794682" sldId="37567"/>
            <ac:spMk id="3" creationId="{67EB1CA5-E6B0-1E53-5C8F-9568D9A39227}"/>
          </ac:spMkLst>
        </pc:spChg>
        <pc:spChg chg="mod">
          <ac:chgData name="Anuj Kumar" userId="fbbf561fc1d5fd09" providerId="LiveId" clId="{65ACE20B-5EDE-44F3-A457-7BBCAD3DB98E}" dt="2023-04-25T12:41:17.505" v="3482" actId="20577"/>
          <ac:spMkLst>
            <pc:docMk/>
            <pc:sldMk cId="258794682" sldId="37567"/>
            <ac:spMk id="10" creationId="{7A2A7EC3-852A-5A16-F0B5-3531D0D66745}"/>
          </ac:spMkLst>
        </pc:spChg>
      </pc:sldChg>
      <pc:sldChg chg="addSp delSp modSp">
        <pc:chgData name="Anuj Kumar" userId="fbbf561fc1d5fd09" providerId="LiveId" clId="{65ACE20B-5EDE-44F3-A457-7BBCAD3DB98E}" dt="2023-04-25T12:41:44.930" v="3488" actId="1076"/>
        <pc:sldMkLst>
          <pc:docMk/>
          <pc:sldMk cId="2984440622" sldId="37568"/>
        </pc:sldMkLst>
        <pc:picChg chg="add mod">
          <ac:chgData name="Anuj Kumar" userId="fbbf561fc1d5fd09" providerId="LiveId" clId="{65ACE20B-5EDE-44F3-A457-7BBCAD3DB98E}" dt="2023-04-25T12:41:44.930" v="3488" actId="1076"/>
          <ac:picMkLst>
            <pc:docMk/>
            <pc:sldMk cId="2984440622" sldId="37568"/>
            <ac:picMk id="3" creationId="{DDC95BD7-C9E6-2576-9699-0F4EC7E1E1D1}"/>
          </ac:picMkLst>
        </pc:picChg>
        <pc:picChg chg="del">
          <ac:chgData name="Anuj Kumar" userId="fbbf561fc1d5fd09" providerId="LiveId" clId="{65ACE20B-5EDE-44F3-A457-7BBCAD3DB98E}" dt="2023-04-25T12:41:38.128" v="3484" actId="478"/>
          <ac:picMkLst>
            <pc:docMk/>
            <pc:sldMk cId="2984440622" sldId="37568"/>
            <ac:picMk id="7170" creationId="{28E9B371-C012-4309-E3AC-59AF31753094}"/>
          </ac:picMkLst>
        </pc:picChg>
      </pc:sldChg>
      <pc:sldChg chg="modSp mod">
        <pc:chgData name="Anuj Kumar" userId="fbbf561fc1d5fd09" providerId="LiveId" clId="{65ACE20B-5EDE-44F3-A457-7BBCAD3DB98E}" dt="2023-04-25T12:52:34.269" v="4494" actId="20577"/>
        <pc:sldMkLst>
          <pc:docMk/>
          <pc:sldMk cId="2979475229" sldId="37569"/>
        </pc:sldMkLst>
        <pc:spChg chg="mod">
          <ac:chgData name="Anuj Kumar" userId="fbbf561fc1d5fd09" providerId="LiveId" clId="{65ACE20B-5EDE-44F3-A457-7BBCAD3DB98E}" dt="2023-04-25T12:52:34.269" v="4494" actId="20577"/>
          <ac:spMkLst>
            <pc:docMk/>
            <pc:sldMk cId="2979475229" sldId="37569"/>
            <ac:spMk id="7" creationId="{00000000-0000-0000-0000-000000000000}"/>
          </ac:spMkLst>
        </pc:spChg>
      </pc:sldChg>
      <pc:sldChg chg="modSp mod">
        <pc:chgData name="Anuj Kumar" userId="fbbf561fc1d5fd09" providerId="LiveId" clId="{65ACE20B-5EDE-44F3-A457-7BBCAD3DB98E}" dt="2023-04-25T12:43:46.786" v="3750" actId="6549"/>
        <pc:sldMkLst>
          <pc:docMk/>
          <pc:sldMk cId="2425010638" sldId="37570"/>
        </pc:sldMkLst>
        <pc:spChg chg="mod">
          <ac:chgData name="Anuj Kumar" userId="fbbf561fc1d5fd09" providerId="LiveId" clId="{65ACE20B-5EDE-44F3-A457-7BBCAD3DB98E}" dt="2023-04-25T12:43:46.786" v="3750" actId="6549"/>
          <ac:spMkLst>
            <pc:docMk/>
            <pc:sldMk cId="2425010638" sldId="37570"/>
            <ac:spMk id="10" creationId="{7A2A7EC3-852A-5A16-F0B5-3531D0D66745}"/>
          </ac:spMkLst>
        </pc:spChg>
      </pc:sldChg>
      <pc:sldChg chg="addSp delSp modSp">
        <pc:chgData name="Anuj Kumar" userId="fbbf561fc1d5fd09" providerId="LiveId" clId="{65ACE20B-5EDE-44F3-A457-7BBCAD3DB98E}" dt="2023-04-25T12:44:01.302" v="3754" actId="1076"/>
        <pc:sldMkLst>
          <pc:docMk/>
          <pc:sldMk cId="3602942947" sldId="37571"/>
        </pc:sldMkLst>
        <pc:picChg chg="del">
          <ac:chgData name="Anuj Kumar" userId="fbbf561fc1d5fd09" providerId="LiveId" clId="{65ACE20B-5EDE-44F3-A457-7BBCAD3DB98E}" dt="2023-04-25T12:43:57.617" v="3751" actId="478"/>
          <ac:picMkLst>
            <pc:docMk/>
            <pc:sldMk cId="3602942947" sldId="37571"/>
            <ac:picMk id="8194" creationId="{C87BF4F9-B56F-C914-50EB-FC2819CADDBB}"/>
          </ac:picMkLst>
        </pc:picChg>
        <pc:picChg chg="add mod">
          <ac:chgData name="Anuj Kumar" userId="fbbf561fc1d5fd09" providerId="LiveId" clId="{65ACE20B-5EDE-44F3-A457-7BBCAD3DB98E}" dt="2023-04-25T12:44:01.302" v="3754" actId="1076"/>
          <ac:picMkLst>
            <pc:docMk/>
            <pc:sldMk cId="3602942947" sldId="37571"/>
            <ac:picMk id="12290" creationId="{A7EB1DB1-5674-164D-B71C-E1B1FD2D2059}"/>
          </ac:picMkLst>
        </pc:picChg>
      </pc:sldChg>
      <pc:sldChg chg="modSp mod">
        <pc:chgData name="Anuj Kumar" userId="fbbf561fc1d5fd09" providerId="LiveId" clId="{65ACE20B-5EDE-44F3-A457-7BBCAD3DB98E}" dt="2023-04-25T12:55:18.543" v="4666" actId="20577"/>
        <pc:sldMkLst>
          <pc:docMk/>
          <pc:sldMk cId="1996721101" sldId="37572"/>
        </pc:sldMkLst>
        <pc:spChg chg="mod">
          <ac:chgData name="Anuj Kumar" userId="fbbf561fc1d5fd09" providerId="LiveId" clId="{65ACE20B-5EDE-44F3-A457-7BBCAD3DB98E}" dt="2023-04-25T12:55:18.543" v="4666" actId="20577"/>
          <ac:spMkLst>
            <pc:docMk/>
            <pc:sldMk cId="1996721101" sldId="37572"/>
            <ac:spMk id="7" creationId="{00000000-0000-0000-0000-000000000000}"/>
          </ac:spMkLst>
        </pc:spChg>
      </pc:sldChg>
      <pc:sldChg chg="modSp mod">
        <pc:chgData name="Anuj Kumar" userId="fbbf561fc1d5fd09" providerId="LiveId" clId="{65ACE20B-5EDE-44F3-A457-7BBCAD3DB98E}" dt="2023-04-25T12:48:23.554" v="4181" actId="20577"/>
        <pc:sldMkLst>
          <pc:docMk/>
          <pc:sldMk cId="1346513316" sldId="37573"/>
        </pc:sldMkLst>
        <pc:spChg chg="mod">
          <ac:chgData name="Anuj Kumar" userId="fbbf561fc1d5fd09" providerId="LiveId" clId="{65ACE20B-5EDE-44F3-A457-7BBCAD3DB98E}" dt="2023-04-25T12:48:23.554" v="4181" actId="20577"/>
          <ac:spMkLst>
            <pc:docMk/>
            <pc:sldMk cId="1346513316" sldId="37573"/>
            <ac:spMk id="3" creationId="{67EB1CA5-E6B0-1E53-5C8F-9568D9A39227}"/>
          </ac:spMkLst>
        </pc:spChg>
        <pc:spChg chg="mod">
          <ac:chgData name="Anuj Kumar" userId="fbbf561fc1d5fd09" providerId="LiveId" clId="{65ACE20B-5EDE-44F3-A457-7BBCAD3DB98E}" dt="2023-04-25T12:45:57.443" v="4180" actId="20577"/>
          <ac:spMkLst>
            <pc:docMk/>
            <pc:sldMk cId="1346513316" sldId="37573"/>
            <ac:spMk id="10" creationId="{7A2A7EC3-852A-5A16-F0B5-3531D0D66745}"/>
          </ac:spMkLst>
        </pc:spChg>
      </pc:sldChg>
      <pc:sldChg chg="addSp delSp modSp">
        <pc:chgData name="Anuj Kumar" userId="fbbf561fc1d5fd09" providerId="LiveId" clId="{65ACE20B-5EDE-44F3-A457-7BBCAD3DB98E}" dt="2023-04-25T12:48:42.335" v="4185" actId="1076"/>
        <pc:sldMkLst>
          <pc:docMk/>
          <pc:sldMk cId="4273193764" sldId="37574"/>
        </pc:sldMkLst>
        <pc:picChg chg="del">
          <ac:chgData name="Anuj Kumar" userId="fbbf561fc1d5fd09" providerId="LiveId" clId="{65ACE20B-5EDE-44F3-A457-7BBCAD3DB98E}" dt="2023-04-25T12:48:38.288" v="4182" actId="478"/>
          <ac:picMkLst>
            <pc:docMk/>
            <pc:sldMk cId="4273193764" sldId="37574"/>
            <ac:picMk id="3" creationId="{78C4B5AC-AFE6-0421-5761-7D410549A8A3}"/>
          </ac:picMkLst>
        </pc:picChg>
        <pc:picChg chg="add mod">
          <ac:chgData name="Anuj Kumar" userId="fbbf561fc1d5fd09" providerId="LiveId" clId="{65ACE20B-5EDE-44F3-A457-7BBCAD3DB98E}" dt="2023-04-25T12:48:42.335" v="4185" actId="1076"/>
          <ac:picMkLst>
            <pc:docMk/>
            <pc:sldMk cId="4273193764" sldId="37574"/>
            <ac:picMk id="13314" creationId="{52A644F3-81AF-4701-00CD-D9EA6B3B9CD7}"/>
          </ac:picMkLst>
        </pc:picChg>
      </pc:sldChg>
      <pc:sldChg chg="modSp mod">
        <pc:chgData name="Anuj Kumar" userId="fbbf561fc1d5fd09" providerId="LiveId" clId="{65ACE20B-5EDE-44F3-A457-7BBCAD3DB98E}" dt="2023-04-25T12:55:59.314" v="4705" actId="6549"/>
        <pc:sldMkLst>
          <pc:docMk/>
          <pc:sldMk cId="2351124263" sldId="37575"/>
        </pc:sldMkLst>
        <pc:spChg chg="mod">
          <ac:chgData name="Anuj Kumar" userId="fbbf561fc1d5fd09" providerId="LiveId" clId="{65ACE20B-5EDE-44F3-A457-7BBCAD3DB98E}" dt="2023-04-25T12:55:59.314" v="4705" actId="6549"/>
          <ac:spMkLst>
            <pc:docMk/>
            <pc:sldMk cId="2351124263" sldId="37575"/>
            <ac:spMk id="7" creationId="{00000000-0000-0000-0000-000000000000}"/>
          </ac:spMkLst>
        </pc:spChg>
      </pc:sldChg>
      <pc:sldChg chg="add">
        <pc:chgData name="Anuj Kumar" userId="fbbf561fc1d5fd09" providerId="LiveId" clId="{65ACE20B-5EDE-44F3-A457-7BBCAD3DB98E}" dt="2023-04-25T12:21:26.971" v="2311"/>
        <pc:sldMkLst>
          <pc:docMk/>
          <pc:sldMk cId="948170464" sldId="37597"/>
        </pc:sldMkLst>
      </pc:sldChg>
      <pc:sldChg chg="modSp del mod">
        <pc:chgData name="Anuj Kumar" userId="fbbf561fc1d5fd09" providerId="LiveId" clId="{65ACE20B-5EDE-44F3-A457-7BBCAD3DB98E}" dt="2023-04-25T12:21:21.014" v="2310" actId="2696"/>
        <pc:sldMkLst>
          <pc:docMk/>
          <pc:sldMk cId="1438462602" sldId="37597"/>
        </pc:sldMkLst>
        <pc:spChg chg="mod">
          <ac:chgData name="Anuj Kumar" userId="fbbf561fc1d5fd09" providerId="LiveId" clId="{65ACE20B-5EDE-44F3-A457-7BBCAD3DB98E}" dt="2023-04-25T12:17:40.425" v="2299" actId="20577"/>
          <ac:spMkLst>
            <pc:docMk/>
            <pc:sldMk cId="1438462602" sldId="37597"/>
            <ac:spMk id="7" creationId="{00000000-0000-0000-0000-000000000000}"/>
          </ac:spMkLst>
        </pc:spChg>
      </pc:sldChg>
      <pc:sldChg chg="modSp mod">
        <pc:chgData name="Anuj Kumar" userId="fbbf561fc1d5fd09" providerId="LiveId" clId="{65ACE20B-5EDE-44F3-A457-7BBCAD3DB98E}" dt="2023-04-25T12:50:38.417" v="4345" actId="20577"/>
        <pc:sldMkLst>
          <pc:docMk/>
          <pc:sldMk cId="597654038" sldId="37638"/>
        </pc:sldMkLst>
        <pc:spChg chg="mod">
          <ac:chgData name="Anuj Kumar" userId="fbbf561fc1d5fd09" providerId="LiveId" clId="{65ACE20B-5EDE-44F3-A457-7BBCAD3DB98E}" dt="2023-04-25T12:50:38.417" v="4345" actId="20577"/>
          <ac:spMkLst>
            <pc:docMk/>
            <pc:sldMk cId="597654038" sldId="37638"/>
            <ac:spMk id="10" creationId="{7A2A7EC3-852A-5A16-F0B5-3531D0D66745}"/>
          </ac:spMkLst>
        </pc:spChg>
      </pc:sldChg>
      <pc:sldChg chg="addSp delSp modSp">
        <pc:chgData name="Anuj Kumar" userId="fbbf561fc1d5fd09" providerId="LiveId" clId="{65ACE20B-5EDE-44F3-A457-7BBCAD3DB98E}" dt="2023-04-25T12:51:08.885" v="4349" actId="1076"/>
        <pc:sldMkLst>
          <pc:docMk/>
          <pc:sldMk cId="2761611304" sldId="37639"/>
        </pc:sldMkLst>
        <pc:picChg chg="del">
          <ac:chgData name="Anuj Kumar" userId="fbbf561fc1d5fd09" providerId="LiveId" clId="{65ACE20B-5EDE-44F3-A457-7BBCAD3DB98E}" dt="2023-04-25T12:51:04.799" v="4346" actId="478"/>
          <ac:picMkLst>
            <pc:docMk/>
            <pc:sldMk cId="2761611304" sldId="37639"/>
            <ac:picMk id="10242" creationId="{53FA9C23-01C3-5A89-75FE-F75C45860653}"/>
          </ac:picMkLst>
        </pc:picChg>
        <pc:picChg chg="add mod">
          <ac:chgData name="Anuj Kumar" userId="fbbf561fc1d5fd09" providerId="LiveId" clId="{65ACE20B-5EDE-44F3-A457-7BBCAD3DB98E}" dt="2023-04-25T12:51:08.885" v="4349" actId="1076"/>
          <ac:picMkLst>
            <pc:docMk/>
            <pc:sldMk cId="2761611304" sldId="37639"/>
            <ac:picMk id="14338" creationId="{639EC05C-8183-4CDA-0759-C7BCD9B32742}"/>
          </ac:picMkLst>
        </pc:picChg>
      </pc:sldChg>
      <pc:sldChg chg="modSp mod">
        <pc:chgData name="Anuj Kumar" userId="fbbf561fc1d5fd09" providerId="LiveId" clId="{65ACE20B-5EDE-44F3-A457-7BBCAD3DB98E}" dt="2023-04-25T12:53:34.608" v="4535" actId="20577"/>
        <pc:sldMkLst>
          <pc:docMk/>
          <pc:sldMk cId="3418344206" sldId="37640"/>
        </pc:sldMkLst>
        <pc:spChg chg="mod">
          <ac:chgData name="Anuj Kumar" userId="fbbf561fc1d5fd09" providerId="LiveId" clId="{65ACE20B-5EDE-44F3-A457-7BBCAD3DB98E}" dt="2023-04-25T12:53:34.608" v="4535" actId="20577"/>
          <ac:spMkLst>
            <pc:docMk/>
            <pc:sldMk cId="3418344206" sldId="37640"/>
            <ac:spMk id="7" creationId="{00000000-0000-0000-0000-000000000000}"/>
          </ac:spMkLst>
        </pc:spChg>
      </pc:sldChg>
      <pc:sldChg chg="del">
        <pc:chgData name="Anuj Kumar" userId="fbbf561fc1d5fd09" providerId="LiveId" clId="{65ACE20B-5EDE-44F3-A457-7BBCAD3DB98E}" dt="2023-04-25T12:51:20.950" v="4350" actId="47"/>
        <pc:sldMkLst>
          <pc:docMk/>
          <pc:sldMk cId="2009761157" sldId="37756"/>
        </pc:sldMkLst>
      </pc:sldChg>
      <pc:sldChg chg="del">
        <pc:chgData name="Anuj Kumar" userId="fbbf561fc1d5fd09" providerId="LiveId" clId="{65ACE20B-5EDE-44F3-A457-7BBCAD3DB98E}" dt="2023-04-25T12:51:21.358" v="4351" actId="47"/>
        <pc:sldMkLst>
          <pc:docMk/>
          <pc:sldMk cId="1815271981" sldId="37757"/>
        </pc:sldMkLst>
      </pc:sldChg>
      <pc:sldChg chg="del">
        <pc:chgData name="Anuj Kumar" userId="fbbf561fc1d5fd09" providerId="LiveId" clId="{65ACE20B-5EDE-44F3-A457-7BBCAD3DB98E}" dt="2023-04-25T12:51:21.875" v="4352" actId="47"/>
        <pc:sldMkLst>
          <pc:docMk/>
          <pc:sldMk cId="239479538" sldId="37758"/>
        </pc:sldMkLst>
      </pc:sldChg>
      <pc:sldChg chg="del">
        <pc:chgData name="Anuj Kumar" userId="fbbf561fc1d5fd09" providerId="LiveId" clId="{65ACE20B-5EDE-44F3-A457-7BBCAD3DB98E}" dt="2023-04-25T12:51:22.177" v="4353" actId="47"/>
        <pc:sldMkLst>
          <pc:docMk/>
          <pc:sldMk cId="1786106181" sldId="37759"/>
        </pc:sldMkLst>
      </pc:sldChg>
      <pc:sldChg chg="del">
        <pc:chgData name="Anuj Kumar" userId="fbbf561fc1d5fd09" providerId="LiveId" clId="{65ACE20B-5EDE-44F3-A457-7BBCAD3DB98E}" dt="2023-04-25T12:51:22.590" v="4354" actId="47"/>
        <pc:sldMkLst>
          <pc:docMk/>
          <pc:sldMk cId="1853143291" sldId="37760"/>
        </pc:sldMkLst>
      </pc:sldChg>
      <pc:sldChg chg="del">
        <pc:chgData name="Anuj Kumar" userId="fbbf561fc1d5fd09" providerId="LiveId" clId="{65ACE20B-5EDE-44F3-A457-7BBCAD3DB98E}" dt="2023-04-25T12:51:22.930" v="4355" actId="47"/>
        <pc:sldMkLst>
          <pc:docMk/>
          <pc:sldMk cId="600821252" sldId="37761"/>
        </pc:sldMkLst>
      </pc:sldChg>
      <pc:sldChg chg="del">
        <pc:chgData name="Anuj Kumar" userId="fbbf561fc1d5fd09" providerId="LiveId" clId="{65ACE20B-5EDE-44F3-A457-7BBCAD3DB98E}" dt="2023-04-25T12:51:23.435" v="4356" actId="47"/>
        <pc:sldMkLst>
          <pc:docMk/>
          <pc:sldMk cId="2591238475" sldId="37762"/>
        </pc:sldMkLst>
      </pc:sldChg>
      <pc:sldChg chg="del">
        <pc:chgData name="Anuj Kumar" userId="fbbf561fc1d5fd09" providerId="LiveId" clId="{65ACE20B-5EDE-44F3-A457-7BBCAD3DB98E}" dt="2023-04-25T12:51:23.955" v="4357" actId="47"/>
        <pc:sldMkLst>
          <pc:docMk/>
          <pc:sldMk cId="376324779" sldId="37763"/>
        </pc:sldMkLst>
      </pc:sldChg>
      <pc:sldChg chg="del">
        <pc:chgData name="Anuj Kumar" userId="fbbf561fc1d5fd09" providerId="LiveId" clId="{65ACE20B-5EDE-44F3-A457-7BBCAD3DB98E}" dt="2023-04-25T12:51:24.397" v="4358" actId="47"/>
        <pc:sldMkLst>
          <pc:docMk/>
          <pc:sldMk cId="1816366917" sldId="37764"/>
        </pc:sldMkLst>
      </pc:sldChg>
      <pc:sldChg chg="del">
        <pc:chgData name="Anuj Kumar" userId="fbbf561fc1d5fd09" providerId="LiveId" clId="{65ACE20B-5EDE-44F3-A457-7BBCAD3DB98E}" dt="2023-04-25T12:51:24.858" v="4359" actId="47"/>
        <pc:sldMkLst>
          <pc:docMk/>
          <pc:sldMk cId="2614416150" sldId="37876"/>
        </pc:sldMkLst>
      </pc:sldChg>
      <pc:sldChg chg="del">
        <pc:chgData name="Anuj Kumar" userId="fbbf561fc1d5fd09" providerId="LiveId" clId="{65ACE20B-5EDE-44F3-A457-7BBCAD3DB98E}" dt="2023-04-25T12:51:25.317" v="4360" actId="47"/>
        <pc:sldMkLst>
          <pc:docMk/>
          <pc:sldMk cId="3711263124" sldId="37877"/>
        </pc:sldMkLst>
      </pc:sldChg>
      <pc:sldChg chg="del">
        <pc:chgData name="Anuj Kumar" userId="fbbf561fc1d5fd09" providerId="LiveId" clId="{65ACE20B-5EDE-44F3-A457-7BBCAD3DB98E}" dt="2023-04-25T12:51:25.815" v="4361" actId="47"/>
        <pc:sldMkLst>
          <pc:docMk/>
          <pc:sldMk cId="3851414502" sldId="37878"/>
        </pc:sldMkLst>
      </pc:sldChg>
      <pc:sldChg chg="del">
        <pc:chgData name="Anuj Kumar" userId="fbbf561fc1d5fd09" providerId="LiveId" clId="{65ACE20B-5EDE-44F3-A457-7BBCAD3DB98E}" dt="2023-04-25T12:51:26.355" v="4362" actId="47"/>
        <pc:sldMkLst>
          <pc:docMk/>
          <pc:sldMk cId="2996122308" sldId="37879"/>
        </pc:sldMkLst>
      </pc:sldChg>
      <pc:sldChg chg="del">
        <pc:chgData name="Anuj Kumar" userId="fbbf561fc1d5fd09" providerId="LiveId" clId="{65ACE20B-5EDE-44F3-A457-7BBCAD3DB98E}" dt="2023-04-25T12:51:26.916" v="4363" actId="47"/>
        <pc:sldMkLst>
          <pc:docMk/>
          <pc:sldMk cId="326351801" sldId="37880"/>
        </pc:sldMkLst>
      </pc:sldChg>
      <pc:sldChg chg="del">
        <pc:chgData name="Anuj Kumar" userId="fbbf561fc1d5fd09" providerId="LiveId" clId="{65ACE20B-5EDE-44F3-A457-7BBCAD3DB98E}" dt="2023-04-25T12:51:27.381" v="4364" actId="47"/>
        <pc:sldMkLst>
          <pc:docMk/>
          <pc:sldMk cId="369361884" sldId="37881"/>
        </pc:sldMkLst>
      </pc:sldChg>
      <pc:sldChg chg="del">
        <pc:chgData name="Anuj Kumar" userId="fbbf561fc1d5fd09" providerId="LiveId" clId="{65ACE20B-5EDE-44F3-A457-7BBCAD3DB98E}" dt="2023-04-25T12:51:28.095" v="4365" actId="47"/>
        <pc:sldMkLst>
          <pc:docMk/>
          <pc:sldMk cId="445782036" sldId="37882"/>
        </pc:sldMkLst>
      </pc:sldChg>
      <pc:sldChg chg="del">
        <pc:chgData name="Anuj Kumar" userId="fbbf561fc1d5fd09" providerId="LiveId" clId="{65ACE20B-5EDE-44F3-A457-7BBCAD3DB98E}" dt="2023-04-25T12:51:28.530" v="4366" actId="47"/>
        <pc:sldMkLst>
          <pc:docMk/>
          <pc:sldMk cId="3530590096" sldId="37883"/>
        </pc:sldMkLst>
      </pc:sldChg>
      <pc:sldChg chg="del">
        <pc:chgData name="Anuj Kumar" userId="fbbf561fc1d5fd09" providerId="LiveId" clId="{65ACE20B-5EDE-44F3-A457-7BBCAD3DB98E}" dt="2023-04-25T12:51:28.750" v="4367" actId="47"/>
        <pc:sldMkLst>
          <pc:docMk/>
          <pc:sldMk cId="2031025829" sldId="37884"/>
        </pc:sldMkLst>
      </pc:sldChg>
      <pc:sldChg chg="del">
        <pc:chgData name="Anuj Kumar" userId="fbbf561fc1d5fd09" providerId="LiveId" clId="{65ACE20B-5EDE-44F3-A457-7BBCAD3DB98E}" dt="2023-04-25T12:51:28.998" v="4368" actId="47"/>
        <pc:sldMkLst>
          <pc:docMk/>
          <pc:sldMk cId="1245492107" sldId="37885"/>
        </pc:sldMkLst>
      </pc:sldChg>
      <pc:sldChg chg="del">
        <pc:chgData name="Anuj Kumar" userId="fbbf561fc1d5fd09" providerId="LiveId" clId="{65ACE20B-5EDE-44F3-A457-7BBCAD3DB98E}" dt="2023-04-25T12:51:29.265" v="4369" actId="47"/>
        <pc:sldMkLst>
          <pc:docMk/>
          <pc:sldMk cId="1202332078" sldId="37886"/>
        </pc:sldMkLst>
      </pc:sldChg>
      <pc:sldChg chg="del">
        <pc:chgData name="Anuj Kumar" userId="fbbf561fc1d5fd09" providerId="LiveId" clId="{65ACE20B-5EDE-44F3-A457-7BBCAD3DB98E}" dt="2023-04-25T12:51:29.395" v="4370" actId="47"/>
        <pc:sldMkLst>
          <pc:docMk/>
          <pc:sldMk cId="978393315" sldId="37887"/>
        </pc:sldMkLst>
      </pc:sldChg>
      <pc:sldChg chg="del">
        <pc:chgData name="Anuj Kumar" userId="fbbf561fc1d5fd09" providerId="LiveId" clId="{65ACE20B-5EDE-44F3-A457-7BBCAD3DB98E}" dt="2023-04-25T12:51:29.555" v="4371" actId="47"/>
        <pc:sldMkLst>
          <pc:docMk/>
          <pc:sldMk cId="2855772996" sldId="37888"/>
        </pc:sldMkLst>
      </pc:sldChg>
      <pc:sldChg chg="del">
        <pc:chgData name="Anuj Kumar" userId="fbbf561fc1d5fd09" providerId="LiveId" clId="{65ACE20B-5EDE-44F3-A457-7BBCAD3DB98E}" dt="2023-04-25T12:51:29.740" v="4372" actId="47"/>
        <pc:sldMkLst>
          <pc:docMk/>
          <pc:sldMk cId="793840844" sldId="37889"/>
        </pc:sldMkLst>
      </pc:sldChg>
      <pc:sldChg chg="del">
        <pc:chgData name="Anuj Kumar" userId="fbbf561fc1d5fd09" providerId="LiveId" clId="{65ACE20B-5EDE-44F3-A457-7BBCAD3DB98E}" dt="2023-04-25T12:51:29.905" v="4373" actId="47"/>
        <pc:sldMkLst>
          <pc:docMk/>
          <pc:sldMk cId="2079920842" sldId="37890"/>
        </pc:sldMkLst>
      </pc:sldChg>
      <pc:sldChg chg="del">
        <pc:chgData name="Anuj Kumar" userId="fbbf561fc1d5fd09" providerId="LiveId" clId="{65ACE20B-5EDE-44F3-A457-7BBCAD3DB98E}" dt="2023-04-25T12:57:37.686" v="4727" actId="47"/>
        <pc:sldMkLst>
          <pc:docMk/>
          <pc:sldMk cId="773323831" sldId="37891"/>
        </pc:sldMkLst>
      </pc:sldChg>
      <pc:sldChg chg="del">
        <pc:chgData name="Anuj Kumar" userId="fbbf561fc1d5fd09" providerId="LiveId" clId="{65ACE20B-5EDE-44F3-A457-7BBCAD3DB98E}" dt="2023-04-25T12:57:29.374" v="4706" actId="47"/>
        <pc:sldMkLst>
          <pc:docMk/>
          <pc:sldMk cId="2202200504" sldId="37892"/>
        </pc:sldMkLst>
      </pc:sldChg>
      <pc:sldChg chg="del">
        <pc:chgData name="Anuj Kumar" userId="fbbf561fc1d5fd09" providerId="LiveId" clId="{65ACE20B-5EDE-44F3-A457-7BBCAD3DB98E}" dt="2023-04-25T12:57:29.909" v="4707" actId="47"/>
        <pc:sldMkLst>
          <pc:docMk/>
          <pc:sldMk cId="3181526719" sldId="37893"/>
        </pc:sldMkLst>
      </pc:sldChg>
      <pc:sldChg chg="del">
        <pc:chgData name="Anuj Kumar" userId="fbbf561fc1d5fd09" providerId="LiveId" clId="{65ACE20B-5EDE-44F3-A457-7BBCAD3DB98E}" dt="2023-04-25T12:57:29.954" v="4708" actId="47"/>
        <pc:sldMkLst>
          <pc:docMk/>
          <pc:sldMk cId="2326584168" sldId="37894"/>
        </pc:sldMkLst>
      </pc:sldChg>
      <pc:sldChg chg="del">
        <pc:chgData name="Anuj Kumar" userId="fbbf561fc1d5fd09" providerId="LiveId" clId="{65ACE20B-5EDE-44F3-A457-7BBCAD3DB98E}" dt="2023-04-25T12:57:29.989" v="4709" actId="47"/>
        <pc:sldMkLst>
          <pc:docMk/>
          <pc:sldMk cId="3474063292" sldId="37895"/>
        </pc:sldMkLst>
      </pc:sldChg>
      <pc:sldChg chg="del">
        <pc:chgData name="Anuj Kumar" userId="fbbf561fc1d5fd09" providerId="LiveId" clId="{65ACE20B-5EDE-44F3-A457-7BBCAD3DB98E}" dt="2023-04-25T12:57:30.025" v="4710" actId="47"/>
        <pc:sldMkLst>
          <pc:docMk/>
          <pc:sldMk cId="916946441" sldId="37896"/>
        </pc:sldMkLst>
      </pc:sldChg>
      <pc:sldChg chg="del">
        <pc:chgData name="Anuj Kumar" userId="fbbf561fc1d5fd09" providerId="LiveId" clId="{65ACE20B-5EDE-44F3-A457-7BBCAD3DB98E}" dt="2023-04-25T12:57:30.056" v="4711" actId="47"/>
        <pc:sldMkLst>
          <pc:docMk/>
          <pc:sldMk cId="3311515222" sldId="37897"/>
        </pc:sldMkLst>
      </pc:sldChg>
      <pc:sldChg chg="del">
        <pc:chgData name="Anuj Kumar" userId="fbbf561fc1d5fd09" providerId="LiveId" clId="{65ACE20B-5EDE-44F3-A457-7BBCAD3DB98E}" dt="2023-04-25T12:57:30.094" v="4712" actId="47"/>
        <pc:sldMkLst>
          <pc:docMk/>
          <pc:sldMk cId="2202937842" sldId="37898"/>
        </pc:sldMkLst>
      </pc:sldChg>
      <pc:sldChg chg="del">
        <pc:chgData name="Anuj Kumar" userId="fbbf561fc1d5fd09" providerId="LiveId" clId="{65ACE20B-5EDE-44F3-A457-7BBCAD3DB98E}" dt="2023-04-25T12:57:30.126" v="4713" actId="47"/>
        <pc:sldMkLst>
          <pc:docMk/>
          <pc:sldMk cId="1005546116" sldId="37899"/>
        </pc:sldMkLst>
      </pc:sldChg>
      <pc:sldChg chg="del">
        <pc:chgData name="Anuj Kumar" userId="fbbf561fc1d5fd09" providerId="LiveId" clId="{65ACE20B-5EDE-44F3-A457-7BBCAD3DB98E}" dt="2023-04-25T12:57:30.814" v="4714" actId="47"/>
        <pc:sldMkLst>
          <pc:docMk/>
          <pc:sldMk cId="1525311226" sldId="37900"/>
        </pc:sldMkLst>
      </pc:sldChg>
      <pc:sldChg chg="del">
        <pc:chgData name="Anuj Kumar" userId="fbbf561fc1d5fd09" providerId="LiveId" clId="{65ACE20B-5EDE-44F3-A457-7BBCAD3DB98E}" dt="2023-04-25T12:57:31.037" v="4715" actId="47"/>
        <pc:sldMkLst>
          <pc:docMk/>
          <pc:sldMk cId="3922859238" sldId="37901"/>
        </pc:sldMkLst>
      </pc:sldChg>
      <pc:sldChg chg="del">
        <pc:chgData name="Anuj Kumar" userId="fbbf561fc1d5fd09" providerId="LiveId" clId="{65ACE20B-5EDE-44F3-A457-7BBCAD3DB98E}" dt="2023-04-25T12:57:31.246" v="4716" actId="47"/>
        <pc:sldMkLst>
          <pc:docMk/>
          <pc:sldMk cId="281746008" sldId="37902"/>
        </pc:sldMkLst>
      </pc:sldChg>
      <pc:sldChg chg="del">
        <pc:chgData name="Anuj Kumar" userId="fbbf561fc1d5fd09" providerId="LiveId" clId="{65ACE20B-5EDE-44F3-A457-7BBCAD3DB98E}" dt="2023-04-25T12:57:31.459" v="4717" actId="47"/>
        <pc:sldMkLst>
          <pc:docMk/>
          <pc:sldMk cId="903798596" sldId="37903"/>
        </pc:sldMkLst>
      </pc:sldChg>
      <pc:sldChg chg="del">
        <pc:chgData name="Anuj Kumar" userId="fbbf561fc1d5fd09" providerId="LiveId" clId="{65ACE20B-5EDE-44F3-A457-7BBCAD3DB98E}" dt="2023-04-25T12:57:31.976" v="4718" actId="47"/>
        <pc:sldMkLst>
          <pc:docMk/>
          <pc:sldMk cId="1108090650" sldId="37904"/>
        </pc:sldMkLst>
      </pc:sldChg>
      <pc:sldChg chg="del">
        <pc:chgData name="Anuj Kumar" userId="fbbf561fc1d5fd09" providerId="LiveId" clId="{65ACE20B-5EDE-44F3-A457-7BBCAD3DB98E}" dt="2023-04-25T12:57:32.451" v="4719" actId="47"/>
        <pc:sldMkLst>
          <pc:docMk/>
          <pc:sldMk cId="1406285328" sldId="37905"/>
        </pc:sldMkLst>
      </pc:sldChg>
      <pc:sldChg chg="del">
        <pc:chgData name="Anuj Kumar" userId="fbbf561fc1d5fd09" providerId="LiveId" clId="{65ACE20B-5EDE-44F3-A457-7BBCAD3DB98E}" dt="2023-04-25T12:57:32.916" v="4720" actId="47"/>
        <pc:sldMkLst>
          <pc:docMk/>
          <pc:sldMk cId="3451774724" sldId="37906"/>
        </pc:sldMkLst>
      </pc:sldChg>
      <pc:sldChg chg="del">
        <pc:chgData name="Anuj Kumar" userId="fbbf561fc1d5fd09" providerId="LiveId" clId="{65ACE20B-5EDE-44F3-A457-7BBCAD3DB98E}" dt="2023-04-25T12:57:33.344" v="4721" actId="47"/>
        <pc:sldMkLst>
          <pc:docMk/>
          <pc:sldMk cId="605084287" sldId="37907"/>
        </pc:sldMkLst>
      </pc:sldChg>
      <pc:sldChg chg="del">
        <pc:chgData name="Anuj Kumar" userId="fbbf561fc1d5fd09" providerId="LiveId" clId="{65ACE20B-5EDE-44F3-A457-7BBCAD3DB98E}" dt="2023-04-25T12:57:33.768" v="4722" actId="47"/>
        <pc:sldMkLst>
          <pc:docMk/>
          <pc:sldMk cId="2744075680" sldId="37908"/>
        </pc:sldMkLst>
      </pc:sldChg>
      <pc:sldChg chg="del">
        <pc:chgData name="Anuj Kumar" userId="fbbf561fc1d5fd09" providerId="LiveId" clId="{65ACE20B-5EDE-44F3-A457-7BBCAD3DB98E}" dt="2023-04-25T12:57:34.236" v="4723" actId="47"/>
        <pc:sldMkLst>
          <pc:docMk/>
          <pc:sldMk cId="2885095205" sldId="37909"/>
        </pc:sldMkLst>
      </pc:sldChg>
      <pc:sldChg chg="add del">
        <pc:chgData name="Anuj Kumar" userId="fbbf561fc1d5fd09" providerId="LiveId" clId="{65ACE20B-5EDE-44F3-A457-7BBCAD3DB98E}" dt="2023-04-25T12:57:36.369" v="4726" actId="47"/>
        <pc:sldMkLst>
          <pc:docMk/>
          <pc:sldMk cId="1232017793" sldId="37910"/>
        </pc:sldMkLst>
      </pc:sldChg>
      <pc:sldChg chg="del">
        <pc:chgData name="Anuj Kumar" userId="fbbf561fc1d5fd09" providerId="LiveId" clId="{65ACE20B-5EDE-44F3-A457-7BBCAD3DB98E}" dt="2023-04-25T12:51:30.022" v="4374" actId="47"/>
        <pc:sldMkLst>
          <pc:docMk/>
          <pc:sldMk cId="3709771462" sldId="37911"/>
        </pc:sldMkLst>
      </pc:sldChg>
      <pc:sldChg chg="del">
        <pc:chgData name="Anuj Kumar" userId="fbbf561fc1d5fd09" providerId="LiveId" clId="{65ACE20B-5EDE-44F3-A457-7BBCAD3DB98E}" dt="2023-04-25T12:51:30.546" v="4375" actId="47"/>
        <pc:sldMkLst>
          <pc:docMk/>
          <pc:sldMk cId="2666479257" sldId="37912"/>
        </pc:sldMkLst>
      </pc:sldChg>
      <pc:sldChg chg="del">
        <pc:chgData name="Anuj Kumar" userId="fbbf561fc1d5fd09" providerId="LiveId" clId="{65ACE20B-5EDE-44F3-A457-7BBCAD3DB98E}" dt="2023-04-25T12:51:30.801" v="4376" actId="47"/>
        <pc:sldMkLst>
          <pc:docMk/>
          <pc:sldMk cId="3451727668" sldId="37913"/>
        </pc:sldMkLst>
      </pc:sldChg>
      <pc:sldChg chg="del">
        <pc:chgData name="Anuj Kumar" userId="fbbf561fc1d5fd09" providerId="LiveId" clId="{65ACE20B-5EDE-44F3-A457-7BBCAD3DB98E}" dt="2023-04-25T12:51:31.047" v="4377" actId="47"/>
        <pc:sldMkLst>
          <pc:docMk/>
          <pc:sldMk cId="573128119" sldId="37914"/>
        </pc:sldMkLst>
      </pc:sldChg>
      <pc:sldChg chg="del">
        <pc:chgData name="Anuj Kumar" userId="fbbf561fc1d5fd09" providerId="LiveId" clId="{65ACE20B-5EDE-44F3-A457-7BBCAD3DB98E}" dt="2023-04-25T12:51:31.545" v="4378" actId="47"/>
        <pc:sldMkLst>
          <pc:docMk/>
          <pc:sldMk cId="82899348" sldId="37915"/>
        </pc:sldMkLst>
      </pc:sldChg>
      <pc:sldChg chg="del">
        <pc:chgData name="Anuj Kumar" userId="fbbf561fc1d5fd09" providerId="LiveId" clId="{65ACE20B-5EDE-44F3-A457-7BBCAD3DB98E}" dt="2023-04-25T12:51:31.898" v="4379" actId="47"/>
        <pc:sldMkLst>
          <pc:docMk/>
          <pc:sldMk cId="3317505453" sldId="37916"/>
        </pc:sldMkLst>
      </pc:sldChg>
      <pc:sldChg chg="del">
        <pc:chgData name="Anuj Kumar" userId="fbbf561fc1d5fd09" providerId="LiveId" clId="{65ACE20B-5EDE-44F3-A457-7BBCAD3DB98E}" dt="2023-04-25T12:51:32.312" v="4380" actId="47"/>
        <pc:sldMkLst>
          <pc:docMk/>
          <pc:sldMk cId="996649689" sldId="37917"/>
        </pc:sldMkLst>
      </pc:sldChg>
      <pc:sldChg chg="del">
        <pc:chgData name="Anuj Kumar" userId="fbbf561fc1d5fd09" providerId="LiveId" clId="{65ACE20B-5EDE-44F3-A457-7BBCAD3DB98E}" dt="2023-04-25T12:51:32.704" v="4381" actId="47"/>
        <pc:sldMkLst>
          <pc:docMk/>
          <pc:sldMk cId="2389002552" sldId="37918"/>
        </pc:sldMkLst>
      </pc:sldChg>
      <pc:sldChg chg="del">
        <pc:chgData name="Anuj Kumar" userId="fbbf561fc1d5fd09" providerId="LiveId" clId="{65ACE20B-5EDE-44F3-A457-7BBCAD3DB98E}" dt="2023-04-25T12:51:33.105" v="4382" actId="47"/>
        <pc:sldMkLst>
          <pc:docMk/>
          <pc:sldMk cId="3032926165" sldId="37919"/>
        </pc:sldMkLst>
      </pc:sldChg>
      <pc:sldChg chg="modSp add mod">
        <pc:chgData name="Anuj Kumar" userId="fbbf561fc1d5fd09" providerId="LiveId" clId="{65ACE20B-5EDE-44F3-A457-7BBCAD3DB98E}" dt="2023-04-25T12:30:18.317" v="2736" actId="20577"/>
        <pc:sldMkLst>
          <pc:docMk/>
          <pc:sldMk cId="499821428" sldId="37920"/>
        </pc:sldMkLst>
        <pc:spChg chg="mod">
          <ac:chgData name="Anuj Kumar" userId="fbbf561fc1d5fd09" providerId="LiveId" clId="{65ACE20B-5EDE-44F3-A457-7BBCAD3DB98E}" dt="2023-04-25T12:30:18.317" v="2736" actId="20577"/>
          <ac:spMkLst>
            <pc:docMk/>
            <pc:sldMk cId="499821428" sldId="37920"/>
            <ac:spMk id="7" creationId="{00000000-0000-0000-0000-000000000000}"/>
          </ac:spMkLst>
        </pc:spChg>
      </pc:sldChg>
      <pc:sldChg chg="modSp add mod">
        <pc:chgData name="Anuj Kumar" userId="fbbf561fc1d5fd09" providerId="LiveId" clId="{65ACE20B-5EDE-44F3-A457-7BBCAD3DB98E}" dt="2023-04-25T12:33:03.909" v="3020" actId="20577"/>
        <pc:sldMkLst>
          <pc:docMk/>
          <pc:sldMk cId="1871107953" sldId="37921"/>
        </pc:sldMkLst>
        <pc:spChg chg="mod">
          <ac:chgData name="Anuj Kumar" userId="fbbf561fc1d5fd09" providerId="LiveId" clId="{65ACE20B-5EDE-44F3-A457-7BBCAD3DB98E}" dt="2023-04-25T12:33:03.909" v="3020" actId="20577"/>
          <ac:spMkLst>
            <pc:docMk/>
            <pc:sldMk cId="1871107953" sldId="37921"/>
            <ac:spMk id="7" creationId="{00000000-0000-0000-0000-000000000000}"/>
          </ac:spMkLst>
        </pc:spChg>
      </pc:sldChg>
      <pc:sldChg chg="modSp add mod">
        <pc:chgData name="Anuj Kumar" userId="fbbf561fc1d5fd09" providerId="LiveId" clId="{65ACE20B-5EDE-44F3-A457-7BBCAD3DB98E}" dt="2023-04-25T12:36:46.748" v="3289" actId="20577"/>
        <pc:sldMkLst>
          <pc:docMk/>
          <pc:sldMk cId="1157456065" sldId="37922"/>
        </pc:sldMkLst>
        <pc:spChg chg="mod">
          <ac:chgData name="Anuj Kumar" userId="fbbf561fc1d5fd09" providerId="LiveId" clId="{65ACE20B-5EDE-44F3-A457-7BBCAD3DB98E}" dt="2023-04-25T12:36:46.748" v="3289" actId="20577"/>
          <ac:spMkLst>
            <pc:docMk/>
            <pc:sldMk cId="1157456065" sldId="37922"/>
            <ac:spMk id="7" creationId="{00000000-0000-0000-0000-000000000000}"/>
          </ac:spMkLst>
        </pc:spChg>
      </pc:sldChg>
      <pc:sldChg chg="modSp add mod">
        <pc:chgData name="Anuj Kumar" userId="fbbf561fc1d5fd09" providerId="LiveId" clId="{65ACE20B-5EDE-44F3-A457-7BBCAD3DB98E}" dt="2023-04-25T13:07:44.883" v="4849" actId="20577"/>
        <pc:sldMkLst>
          <pc:docMk/>
          <pc:sldMk cId="2600044559" sldId="37923"/>
        </pc:sldMkLst>
        <pc:spChg chg="mod">
          <ac:chgData name="Anuj Kumar" userId="fbbf561fc1d5fd09" providerId="LiveId" clId="{65ACE20B-5EDE-44F3-A457-7BBCAD3DB98E}" dt="2023-04-25T13:07:44.883" v="4849" actId="20577"/>
          <ac:spMkLst>
            <pc:docMk/>
            <pc:sldMk cId="2600044559" sldId="37923"/>
            <ac:spMk id="10" creationId="{7A2A7EC3-852A-5A16-F0B5-3531D0D66745}"/>
          </ac:spMkLst>
        </pc:spChg>
      </pc:sldChg>
      <pc:sldChg chg="modSp add mod">
        <pc:chgData name="Anuj Kumar" userId="fbbf561fc1d5fd09" providerId="LiveId" clId="{65ACE20B-5EDE-44F3-A457-7BBCAD3DB98E}" dt="2023-04-25T13:07:57.727" v="4855" actId="20577"/>
        <pc:sldMkLst>
          <pc:docMk/>
          <pc:sldMk cId="2242225079" sldId="37924"/>
        </pc:sldMkLst>
        <pc:spChg chg="mod">
          <ac:chgData name="Anuj Kumar" userId="fbbf561fc1d5fd09" providerId="LiveId" clId="{65ACE20B-5EDE-44F3-A457-7BBCAD3DB98E}" dt="2023-04-25T13:07:57.727" v="4855" actId="20577"/>
          <ac:spMkLst>
            <pc:docMk/>
            <pc:sldMk cId="2242225079" sldId="37924"/>
            <ac:spMk id="10" creationId="{7A2A7EC3-852A-5A16-F0B5-3531D0D66745}"/>
          </ac:spMkLst>
        </pc:spChg>
      </pc:sldChg>
      <pc:sldChg chg="modSp add mod">
        <pc:chgData name="Anuj Kumar" userId="fbbf561fc1d5fd09" providerId="LiveId" clId="{65ACE20B-5EDE-44F3-A457-7BBCAD3DB98E}" dt="2023-04-25T13:08:00.634" v="4858" actId="6549"/>
        <pc:sldMkLst>
          <pc:docMk/>
          <pc:sldMk cId="4148802892" sldId="37925"/>
        </pc:sldMkLst>
        <pc:spChg chg="mod">
          <ac:chgData name="Anuj Kumar" userId="fbbf561fc1d5fd09" providerId="LiveId" clId="{65ACE20B-5EDE-44F3-A457-7BBCAD3DB98E}" dt="2023-04-25T13:08:00.634" v="4858" actId="6549"/>
          <ac:spMkLst>
            <pc:docMk/>
            <pc:sldMk cId="4148802892" sldId="37925"/>
            <ac:spMk id="10" creationId="{7A2A7EC3-852A-5A16-F0B5-3531D0D66745}"/>
          </ac:spMkLst>
        </pc:spChg>
      </pc:sldChg>
      <pc:sldChg chg="modSp add mod">
        <pc:chgData name="Anuj Kumar" userId="fbbf561fc1d5fd09" providerId="LiveId" clId="{65ACE20B-5EDE-44F3-A457-7BBCAD3DB98E}" dt="2023-04-25T13:08:07.119" v="4864" actId="6549"/>
        <pc:sldMkLst>
          <pc:docMk/>
          <pc:sldMk cId="1531637743" sldId="37926"/>
        </pc:sldMkLst>
        <pc:spChg chg="mod">
          <ac:chgData name="Anuj Kumar" userId="fbbf561fc1d5fd09" providerId="LiveId" clId="{65ACE20B-5EDE-44F3-A457-7BBCAD3DB98E}" dt="2023-04-25T13:08:07.119" v="4864" actId="6549"/>
          <ac:spMkLst>
            <pc:docMk/>
            <pc:sldMk cId="1531637743" sldId="37926"/>
            <ac:spMk id="10" creationId="{7A2A7EC3-852A-5A16-F0B5-3531D0D66745}"/>
          </ac:spMkLst>
        </pc:spChg>
      </pc:sldChg>
      <pc:sldChg chg="modSp add mod">
        <pc:chgData name="Anuj Kumar" userId="fbbf561fc1d5fd09" providerId="LiveId" clId="{65ACE20B-5EDE-44F3-A457-7BBCAD3DB98E}" dt="2023-04-25T13:08:19.629" v="4875" actId="20577"/>
        <pc:sldMkLst>
          <pc:docMk/>
          <pc:sldMk cId="2785720076" sldId="37927"/>
        </pc:sldMkLst>
        <pc:spChg chg="mod">
          <ac:chgData name="Anuj Kumar" userId="fbbf561fc1d5fd09" providerId="LiveId" clId="{65ACE20B-5EDE-44F3-A457-7BBCAD3DB98E}" dt="2023-04-25T13:08:19.629" v="4875" actId="20577"/>
          <ac:spMkLst>
            <pc:docMk/>
            <pc:sldMk cId="2785720076" sldId="37927"/>
            <ac:spMk id="10" creationId="{7A2A7EC3-852A-5A16-F0B5-3531D0D66745}"/>
          </ac:spMkLst>
        </pc:spChg>
      </pc:sldChg>
      <pc:sldChg chg="modSp add mod">
        <pc:chgData name="Anuj Kumar" userId="fbbf561fc1d5fd09" providerId="LiveId" clId="{65ACE20B-5EDE-44F3-A457-7BBCAD3DB98E}" dt="2023-04-25T13:08:22.634" v="4878" actId="20577"/>
        <pc:sldMkLst>
          <pc:docMk/>
          <pc:sldMk cId="1314354168" sldId="37928"/>
        </pc:sldMkLst>
        <pc:spChg chg="mod">
          <ac:chgData name="Anuj Kumar" userId="fbbf561fc1d5fd09" providerId="LiveId" clId="{65ACE20B-5EDE-44F3-A457-7BBCAD3DB98E}" dt="2023-04-25T13:08:22.634" v="4878" actId="20577"/>
          <ac:spMkLst>
            <pc:docMk/>
            <pc:sldMk cId="1314354168" sldId="37928"/>
            <ac:spMk id="10" creationId="{7A2A7EC3-852A-5A16-F0B5-3531D0D66745}"/>
          </ac:spMkLst>
        </pc:spChg>
      </pc:sldChg>
      <pc:sldChg chg="modSp add mod">
        <pc:chgData name="Anuj Kumar" userId="fbbf561fc1d5fd09" providerId="LiveId" clId="{65ACE20B-5EDE-44F3-A457-7BBCAD3DB98E}" dt="2023-04-25T13:08:26.092" v="4881" actId="20577"/>
        <pc:sldMkLst>
          <pc:docMk/>
          <pc:sldMk cId="1891035168" sldId="37929"/>
        </pc:sldMkLst>
        <pc:spChg chg="mod">
          <ac:chgData name="Anuj Kumar" userId="fbbf561fc1d5fd09" providerId="LiveId" clId="{65ACE20B-5EDE-44F3-A457-7BBCAD3DB98E}" dt="2023-04-25T13:08:26.092" v="4881" actId="20577"/>
          <ac:spMkLst>
            <pc:docMk/>
            <pc:sldMk cId="1891035168" sldId="37929"/>
            <ac:spMk id="10" creationId="{7A2A7EC3-852A-5A16-F0B5-3531D0D66745}"/>
          </ac:spMkLst>
        </pc:spChg>
      </pc:sldChg>
      <pc:sldChg chg="modSp add mod">
        <pc:chgData name="Anuj Kumar" userId="fbbf561fc1d5fd09" providerId="LiveId" clId="{65ACE20B-5EDE-44F3-A457-7BBCAD3DB98E}" dt="2023-04-25T13:08:29.615" v="4884" actId="20577"/>
        <pc:sldMkLst>
          <pc:docMk/>
          <pc:sldMk cId="1027860943" sldId="37930"/>
        </pc:sldMkLst>
        <pc:spChg chg="mod">
          <ac:chgData name="Anuj Kumar" userId="fbbf561fc1d5fd09" providerId="LiveId" clId="{65ACE20B-5EDE-44F3-A457-7BBCAD3DB98E}" dt="2023-04-25T13:08:29.615" v="4884" actId="20577"/>
          <ac:spMkLst>
            <pc:docMk/>
            <pc:sldMk cId="1027860943" sldId="37930"/>
            <ac:spMk id="10" creationId="{7A2A7EC3-852A-5A16-F0B5-3531D0D66745}"/>
          </ac:spMkLst>
        </pc:spChg>
      </pc:sldChg>
      <pc:sldChg chg="modSp add mod">
        <pc:chgData name="Anuj Kumar" userId="fbbf561fc1d5fd09" providerId="LiveId" clId="{65ACE20B-5EDE-44F3-A457-7BBCAD3DB98E}" dt="2023-04-25T13:08:41.583" v="4892" actId="6549"/>
        <pc:sldMkLst>
          <pc:docMk/>
          <pc:sldMk cId="3175222532" sldId="37931"/>
        </pc:sldMkLst>
        <pc:spChg chg="mod">
          <ac:chgData name="Anuj Kumar" userId="fbbf561fc1d5fd09" providerId="LiveId" clId="{65ACE20B-5EDE-44F3-A457-7BBCAD3DB98E}" dt="2023-04-25T13:08:41.583" v="4892" actId="6549"/>
          <ac:spMkLst>
            <pc:docMk/>
            <pc:sldMk cId="3175222532" sldId="37931"/>
            <ac:spMk id="10" creationId="{7A2A7EC3-852A-5A16-F0B5-3531D0D66745}"/>
          </ac:spMkLst>
        </pc:spChg>
      </pc:sldChg>
      <pc:sldChg chg="modSp add mod">
        <pc:chgData name="Anuj Kumar" userId="fbbf561fc1d5fd09" providerId="LiveId" clId="{65ACE20B-5EDE-44F3-A457-7BBCAD3DB98E}" dt="2023-04-25T13:08:45.643" v="4896" actId="20577"/>
        <pc:sldMkLst>
          <pc:docMk/>
          <pc:sldMk cId="2327145079" sldId="37932"/>
        </pc:sldMkLst>
        <pc:spChg chg="mod">
          <ac:chgData name="Anuj Kumar" userId="fbbf561fc1d5fd09" providerId="LiveId" clId="{65ACE20B-5EDE-44F3-A457-7BBCAD3DB98E}" dt="2023-04-25T13:08:45.643" v="4896" actId="20577"/>
          <ac:spMkLst>
            <pc:docMk/>
            <pc:sldMk cId="2327145079" sldId="37932"/>
            <ac:spMk id="10" creationId="{7A2A7EC3-852A-5A16-F0B5-3531D0D66745}"/>
          </ac:spMkLst>
        </pc:spChg>
      </pc:sldChg>
      <pc:sldChg chg="modSp add mod">
        <pc:chgData name="Anuj Kumar" userId="fbbf561fc1d5fd09" providerId="LiveId" clId="{65ACE20B-5EDE-44F3-A457-7BBCAD3DB98E}" dt="2023-04-25T13:08:48.396" v="4898" actId="20577"/>
        <pc:sldMkLst>
          <pc:docMk/>
          <pc:sldMk cId="1194168855" sldId="37933"/>
        </pc:sldMkLst>
        <pc:spChg chg="mod">
          <ac:chgData name="Anuj Kumar" userId="fbbf561fc1d5fd09" providerId="LiveId" clId="{65ACE20B-5EDE-44F3-A457-7BBCAD3DB98E}" dt="2023-04-25T13:08:48.396" v="4898" actId="20577"/>
          <ac:spMkLst>
            <pc:docMk/>
            <pc:sldMk cId="1194168855" sldId="37933"/>
            <ac:spMk id="10" creationId="{7A2A7EC3-852A-5A16-F0B5-3531D0D66745}"/>
          </ac:spMkLst>
        </pc:spChg>
      </pc:sldChg>
      <pc:sldChg chg="modSp add mod">
        <pc:chgData name="Anuj Kumar" userId="fbbf561fc1d5fd09" providerId="LiveId" clId="{65ACE20B-5EDE-44F3-A457-7BBCAD3DB98E}" dt="2023-04-25T13:08:57.383" v="4905" actId="20577"/>
        <pc:sldMkLst>
          <pc:docMk/>
          <pc:sldMk cId="2362480213" sldId="37934"/>
        </pc:sldMkLst>
        <pc:spChg chg="mod">
          <ac:chgData name="Anuj Kumar" userId="fbbf561fc1d5fd09" providerId="LiveId" clId="{65ACE20B-5EDE-44F3-A457-7BBCAD3DB98E}" dt="2023-04-25T13:08:57.383" v="4905" actId="20577"/>
          <ac:spMkLst>
            <pc:docMk/>
            <pc:sldMk cId="2362480213" sldId="37934"/>
            <ac:spMk id="10" creationId="{7A2A7EC3-852A-5A16-F0B5-3531D0D66745}"/>
          </ac:spMkLst>
        </pc:spChg>
      </pc:sldChg>
      <pc:sldChg chg="modSp add mod">
        <pc:chgData name="Anuj Kumar" userId="fbbf561fc1d5fd09" providerId="LiveId" clId="{65ACE20B-5EDE-44F3-A457-7BBCAD3DB98E}" dt="2023-04-25T13:09:03.103" v="4906" actId="20577"/>
        <pc:sldMkLst>
          <pc:docMk/>
          <pc:sldMk cId="68760958" sldId="37935"/>
        </pc:sldMkLst>
        <pc:spChg chg="mod">
          <ac:chgData name="Anuj Kumar" userId="fbbf561fc1d5fd09" providerId="LiveId" clId="{65ACE20B-5EDE-44F3-A457-7BBCAD3DB98E}" dt="2023-04-25T13:09:03.103" v="4906" actId="20577"/>
          <ac:spMkLst>
            <pc:docMk/>
            <pc:sldMk cId="68760958" sldId="37935"/>
            <ac:spMk id="10" creationId="{7A2A7EC3-852A-5A16-F0B5-3531D0D66745}"/>
          </ac:spMkLst>
        </pc:spChg>
      </pc:sldChg>
      <pc:sldChg chg="modSp add mod">
        <pc:chgData name="Anuj Kumar" userId="fbbf561fc1d5fd09" providerId="LiveId" clId="{65ACE20B-5EDE-44F3-A457-7BBCAD3DB98E}" dt="2023-04-25T13:09:07.673" v="4908" actId="20577"/>
        <pc:sldMkLst>
          <pc:docMk/>
          <pc:sldMk cId="575300567" sldId="37936"/>
        </pc:sldMkLst>
        <pc:spChg chg="mod">
          <ac:chgData name="Anuj Kumar" userId="fbbf561fc1d5fd09" providerId="LiveId" clId="{65ACE20B-5EDE-44F3-A457-7BBCAD3DB98E}" dt="2023-04-25T13:09:07.673" v="4908" actId="20577"/>
          <ac:spMkLst>
            <pc:docMk/>
            <pc:sldMk cId="575300567" sldId="37936"/>
            <ac:spMk id="10" creationId="{7A2A7EC3-852A-5A16-F0B5-3531D0D66745}"/>
          </ac:spMkLst>
        </pc:spChg>
      </pc:sldChg>
      <pc:sldChg chg="modSp add mod">
        <pc:chgData name="Anuj Kumar" userId="fbbf561fc1d5fd09" providerId="LiveId" clId="{65ACE20B-5EDE-44F3-A457-7BBCAD3DB98E}" dt="2023-04-25T13:09:11.262" v="4911" actId="20577"/>
        <pc:sldMkLst>
          <pc:docMk/>
          <pc:sldMk cId="4089005986" sldId="37937"/>
        </pc:sldMkLst>
        <pc:spChg chg="mod">
          <ac:chgData name="Anuj Kumar" userId="fbbf561fc1d5fd09" providerId="LiveId" clId="{65ACE20B-5EDE-44F3-A457-7BBCAD3DB98E}" dt="2023-04-25T13:09:11.262" v="4911" actId="20577"/>
          <ac:spMkLst>
            <pc:docMk/>
            <pc:sldMk cId="4089005986" sldId="37937"/>
            <ac:spMk id="10" creationId="{7A2A7EC3-852A-5A16-F0B5-3531D0D66745}"/>
          </ac:spMkLst>
        </pc:spChg>
      </pc:sldChg>
      <pc:sldChg chg="modSp add mod">
        <pc:chgData name="Anuj Kumar" userId="fbbf561fc1d5fd09" providerId="LiveId" clId="{65ACE20B-5EDE-44F3-A457-7BBCAD3DB98E}" dt="2023-04-25T13:09:15.804" v="4914" actId="20577"/>
        <pc:sldMkLst>
          <pc:docMk/>
          <pc:sldMk cId="12300339" sldId="37938"/>
        </pc:sldMkLst>
        <pc:spChg chg="mod">
          <ac:chgData name="Anuj Kumar" userId="fbbf561fc1d5fd09" providerId="LiveId" clId="{65ACE20B-5EDE-44F3-A457-7BBCAD3DB98E}" dt="2023-04-25T13:09:15.804" v="4914" actId="20577"/>
          <ac:spMkLst>
            <pc:docMk/>
            <pc:sldMk cId="12300339" sldId="37938"/>
            <ac:spMk id="10" creationId="{7A2A7EC3-852A-5A16-F0B5-3531D0D66745}"/>
          </ac:spMkLst>
        </pc:spChg>
      </pc:sldChg>
      <pc:sldChg chg="modSp add mod">
        <pc:chgData name="Anuj Kumar" userId="fbbf561fc1d5fd09" providerId="LiveId" clId="{65ACE20B-5EDE-44F3-A457-7BBCAD3DB98E}" dt="2023-04-25T13:09:23.516" v="4918" actId="20577"/>
        <pc:sldMkLst>
          <pc:docMk/>
          <pc:sldMk cId="3191560228" sldId="37939"/>
        </pc:sldMkLst>
        <pc:spChg chg="mod">
          <ac:chgData name="Anuj Kumar" userId="fbbf561fc1d5fd09" providerId="LiveId" clId="{65ACE20B-5EDE-44F3-A457-7BBCAD3DB98E}" dt="2023-04-25T13:09:23.516" v="4918" actId="20577"/>
          <ac:spMkLst>
            <pc:docMk/>
            <pc:sldMk cId="3191560228" sldId="37939"/>
            <ac:spMk id="10" creationId="{7A2A7EC3-852A-5A16-F0B5-3531D0D66745}"/>
          </ac:spMkLst>
        </pc:spChg>
      </pc:sldChg>
      <pc:sldChg chg="modSp add mod">
        <pc:chgData name="Anuj Kumar" userId="fbbf561fc1d5fd09" providerId="LiveId" clId="{65ACE20B-5EDE-44F3-A457-7BBCAD3DB98E}" dt="2023-04-25T13:11:01.118" v="4922" actId="20577"/>
        <pc:sldMkLst>
          <pc:docMk/>
          <pc:sldMk cId="2416195638" sldId="37940"/>
        </pc:sldMkLst>
        <pc:spChg chg="mod">
          <ac:chgData name="Anuj Kumar" userId="fbbf561fc1d5fd09" providerId="LiveId" clId="{65ACE20B-5EDE-44F3-A457-7BBCAD3DB98E}" dt="2023-04-25T13:11:01.118" v="4922" actId="20577"/>
          <ac:spMkLst>
            <pc:docMk/>
            <pc:sldMk cId="2416195638" sldId="37940"/>
            <ac:spMk id="10" creationId="{7A2A7EC3-852A-5A16-F0B5-3531D0D66745}"/>
          </ac:spMkLst>
        </pc:spChg>
      </pc:sldChg>
      <pc:sldChg chg="modSp add mod">
        <pc:chgData name="Anuj Kumar" userId="fbbf561fc1d5fd09" providerId="LiveId" clId="{65ACE20B-5EDE-44F3-A457-7BBCAD3DB98E}" dt="2023-04-25T13:11:03.792" v="4925" actId="20577"/>
        <pc:sldMkLst>
          <pc:docMk/>
          <pc:sldMk cId="3468697864" sldId="37941"/>
        </pc:sldMkLst>
        <pc:spChg chg="mod">
          <ac:chgData name="Anuj Kumar" userId="fbbf561fc1d5fd09" providerId="LiveId" clId="{65ACE20B-5EDE-44F3-A457-7BBCAD3DB98E}" dt="2023-04-25T13:11:03.792" v="4925" actId="20577"/>
          <ac:spMkLst>
            <pc:docMk/>
            <pc:sldMk cId="3468697864" sldId="37941"/>
            <ac:spMk id="10" creationId="{7A2A7EC3-852A-5A16-F0B5-3531D0D66745}"/>
          </ac:spMkLst>
        </pc:spChg>
      </pc:sldChg>
      <pc:sldChg chg="modSp add mod">
        <pc:chgData name="Anuj Kumar" userId="fbbf561fc1d5fd09" providerId="LiveId" clId="{65ACE20B-5EDE-44F3-A457-7BBCAD3DB98E}" dt="2023-04-25T13:11:06.722" v="4928" actId="20577"/>
        <pc:sldMkLst>
          <pc:docMk/>
          <pc:sldMk cId="1332031873" sldId="37942"/>
        </pc:sldMkLst>
        <pc:spChg chg="mod">
          <ac:chgData name="Anuj Kumar" userId="fbbf561fc1d5fd09" providerId="LiveId" clId="{65ACE20B-5EDE-44F3-A457-7BBCAD3DB98E}" dt="2023-04-25T13:11:06.722" v="4928" actId="20577"/>
          <ac:spMkLst>
            <pc:docMk/>
            <pc:sldMk cId="1332031873" sldId="37942"/>
            <ac:spMk id="10" creationId="{7A2A7EC3-852A-5A16-F0B5-3531D0D66745}"/>
          </ac:spMkLst>
        </pc:spChg>
      </pc:sldChg>
      <pc:sldChg chg="modSp add mod">
        <pc:chgData name="Anuj Kumar" userId="fbbf561fc1d5fd09" providerId="LiveId" clId="{65ACE20B-5EDE-44F3-A457-7BBCAD3DB98E}" dt="2023-04-25T13:11:10.268" v="4931" actId="20577"/>
        <pc:sldMkLst>
          <pc:docMk/>
          <pc:sldMk cId="4065258245" sldId="37943"/>
        </pc:sldMkLst>
        <pc:spChg chg="mod">
          <ac:chgData name="Anuj Kumar" userId="fbbf561fc1d5fd09" providerId="LiveId" clId="{65ACE20B-5EDE-44F3-A457-7BBCAD3DB98E}" dt="2023-04-25T13:11:10.268" v="4931" actId="20577"/>
          <ac:spMkLst>
            <pc:docMk/>
            <pc:sldMk cId="4065258245" sldId="37943"/>
            <ac:spMk id="10" creationId="{7A2A7EC3-852A-5A16-F0B5-3531D0D66745}"/>
          </ac:spMkLst>
        </pc:spChg>
      </pc:sldChg>
      <pc:sldChg chg="modSp add mod">
        <pc:chgData name="Anuj Kumar" userId="fbbf561fc1d5fd09" providerId="LiveId" clId="{65ACE20B-5EDE-44F3-A457-7BBCAD3DB98E}" dt="2023-04-25T13:11:13.900" v="4935" actId="20577"/>
        <pc:sldMkLst>
          <pc:docMk/>
          <pc:sldMk cId="2205548601" sldId="37944"/>
        </pc:sldMkLst>
        <pc:spChg chg="mod">
          <ac:chgData name="Anuj Kumar" userId="fbbf561fc1d5fd09" providerId="LiveId" clId="{65ACE20B-5EDE-44F3-A457-7BBCAD3DB98E}" dt="2023-04-25T13:11:13.900" v="4935" actId="20577"/>
          <ac:spMkLst>
            <pc:docMk/>
            <pc:sldMk cId="2205548601" sldId="37944"/>
            <ac:spMk id="10" creationId="{7A2A7EC3-852A-5A16-F0B5-3531D0D66745}"/>
          </ac:spMkLst>
        </pc:spChg>
      </pc:sldChg>
      <pc:sldChg chg="modSp add mod">
        <pc:chgData name="Anuj Kumar" userId="fbbf561fc1d5fd09" providerId="LiveId" clId="{65ACE20B-5EDE-44F3-A457-7BBCAD3DB98E}" dt="2023-04-25T13:11:18.142" v="4939" actId="20577"/>
        <pc:sldMkLst>
          <pc:docMk/>
          <pc:sldMk cId="122610379" sldId="37945"/>
        </pc:sldMkLst>
        <pc:spChg chg="mod">
          <ac:chgData name="Anuj Kumar" userId="fbbf561fc1d5fd09" providerId="LiveId" clId="{65ACE20B-5EDE-44F3-A457-7BBCAD3DB98E}" dt="2023-04-25T13:11:18.142" v="4939" actId="20577"/>
          <ac:spMkLst>
            <pc:docMk/>
            <pc:sldMk cId="122610379" sldId="37945"/>
            <ac:spMk id="10" creationId="{7A2A7EC3-852A-5A16-F0B5-3531D0D66745}"/>
          </ac:spMkLst>
        </pc:spChg>
      </pc:sldChg>
      <pc:sldChg chg="modSp add mod">
        <pc:chgData name="Anuj Kumar" userId="fbbf561fc1d5fd09" providerId="LiveId" clId="{65ACE20B-5EDE-44F3-A457-7BBCAD3DB98E}" dt="2023-04-25T13:11:21.675" v="4941" actId="20577"/>
        <pc:sldMkLst>
          <pc:docMk/>
          <pc:sldMk cId="2431364541" sldId="37946"/>
        </pc:sldMkLst>
        <pc:spChg chg="mod">
          <ac:chgData name="Anuj Kumar" userId="fbbf561fc1d5fd09" providerId="LiveId" clId="{65ACE20B-5EDE-44F3-A457-7BBCAD3DB98E}" dt="2023-04-25T13:11:21.675" v="4941" actId="20577"/>
          <ac:spMkLst>
            <pc:docMk/>
            <pc:sldMk cId="2431364541" sldId="37946"/>
            <ac:spMk id="10" creationId="{7A2A7EC3-852A-5A16-F0B5-3531D0D66745}"/>
          </ac:spMkLst>
        </pc:spChg>
      </pc:sldChg>
      <pc:sldChg chg="add del">
        <pc:chgData name="Anuj Kumar" userId="fbbf561fc1d5fd09" providerId="LiveId" clId="{65ACE20B-5EDE-44F3-A457-7BBCAD3DB98E}" dt="2023-04-25T13:11:45.686" v="4946"/>
        <pc:sldMkLst>
          <pc:docMk/>
          <pc:sldMk cId="2396879687" sldId="37947"/>
        </pc:sldMkLst>
      </pc:sldChg>
      <pc:sldChg chg="modSp add mod">
        <pc:chgData name="Anuj Kumar" userId="fbbf561fc1d5fd09" providerId="LiveId" clId="{65ACE20B-5EDE-44F3-A457-7BBCAD3DB98E}" dt="2023-04-25T13:17:35.231" v="4957" actId="20577"/>
        <pc:sldMkLst>
          <pc:docMk/>
          <pc:sldMk cId="2552835462" sldId="37947"/>
        </pc:sldMkLst>
        <pc:spChg chg="mod">
          <ac:chgData name="Anuj Kumar" userId="fbbf561fc1d5fd09" providerId="LiveId" clId="{65ACE20B-5EDE-44F3-A457-7BBCAD3DB98E}" dt="2023-04-25T13:17:35.231" v="4957" actId="20577"/>
          <ac:spMkLst>
            <pc:docMk/>
            <pc:sldMk cId="2552835462" sldId="37947"/>
            <ac:spMk id="10" creationId="{7A2A7EC3-852A-5A16-F0B5-3531D0D66745}"/>
          </ac:spMkLst>
        </pc:spChg>
      </pc:sldChg>
      <pc:sldChg chg="add del">
        <pc:chgData name="Anuj Kumar" userId="fbbf561fc1d5fd09" providerId="LiveId" clId="{65ACE20B-5EDE-44F3-A457-7BBCAD3DB98E}" dt="2023-04-25T13:11:45.686" v="4946"/>
        <pc:sldMkLst>
          <pc:docMk/>
          <pc:sldMk cId="3423759850" sldId="37948"/>
        </pc:sldMkLst>
      </pc:sldChg>
      <pc:sldChg chg="modSp add mod">
        <pc:chgData name="Anuj Kumar" userId="fbbf561fc1d5fd09" providerId="LiveId" clId="{65ACE20B-5EDE-44F3-A457-7BBCAD3DB98E}" dt="2023-04-25T13:17:37.710" v="4958" actId="20577"/>
        <pc:sldMkLst>
          <pc:docMk/>
          <pc:sldMk cId="4259642074" sldId="37948"/>
        </pc:sldMkLst>
        <pc:spChg chg="mod">
          <ac:chgData name="Anuj Kumar" userId="fbbf561fc1d5fd09" providerId="LiveId" clId="{65ACE20B-5EDE-44F3-A457-7BBCAD3DB98E}" dt="2023-04-25T13:17:37.710" v="4958" actId="20577"/>
          <ac:spMkLst>
            <pc:docMk/>
            <pc:sldMk cId="4259642074" sldId="37948"/>
            <ac:spMk id="10" creationId="{7A2A7EC3-852A-5A16-F0B5-3531D0D66745}"/>
          </ac:spMkLst>
        </pc:spChg>
      </pc:sldChg>
      <pc:sldChg chg="modSp add mod">
        <pc:chgData name="Anuj Kumar" userId="fbbf561fc1d5fd09" providerId="LiveId" clId="{65ACE20B-5EDE-44F3-A457-7BBCAD3DB98E}" dt="2023-04-25T13:17:40.781" v="4961" actId="20577"/>
        <pc:sldMkLst>
          <pc:docMk/>
          <pc:sldMk cId="661023265" sldId="37949"/>
        </pc:sldMkLst>
        <pc:spChg chg="mod">
          <ac:chgData name="Anuj Kumar" userId="fbbf561fc1d5fd09" providerId="LiveId" clId="{65ACE20B-5EDE-44F3-A457-7BBCAD3DB98E}" dt="2023-04-25T13:17:40.781" v="4961" actId="20577"/>
          <ac:spMkLst>
            <pc:docMk/>
            <pc:sldMk cId="661023265" sldId="37949"/>
            <ac:spMk id="10" creationId="{7A2A7EC3-852A-5A16-F0B5-3531D0D66745}"/>
          </ac:spMkLst>
        </pc:spChg>
      </pc:sldChg>
      <pc:sldChg chg="add del">
        <pc:chgData name="Anuj Kumar" userId="fbbf561fc1d5fd09" providerId="LiveId" clId="{65ACE20B-5EDE-44F3-A457-7BBCAD3DB98E}" dt="2023-04-25T13:11:45.686" v="4946"/>
        <pc:sldMkLst>
          <pc:docMk/>
          <pc:sldMk cId="1783655803" sldId="37949"/>
        </pc:sldMkLst>
      </pc:sldChg>
      <pc:sldChg chg="add del">
        <pc:chgData name="Anuj Kumar" userId="fbbf561fc1d5fd09" providerId="LiveId" clId="{65ACE20B-5EDE-44F3-A457-7BBCAD3DB98E}" dt="2023-04-25T13:11:45.686" v="4946"/>
        <pc:sldMkLst>
          <pc:docMk/>
          <pc:sldMk cId="1991248329" sldId="37950"/>
        </pc:sldMkLst>
      </pc:sldChg>
      <pc:sldChg chg="modSp add mod">
        <pc:chgData name="Anuj Kumar" userId="fbbf561fc1d5fd09" providerId="LiveId" clId="{65ACE20B-5EDE-44F3-A457-7BBCAD3DB98E}" dt="2023-04-25T13:17:44.781" v="4964" actId="20577"/>
        <pc:sldMkLst>
          <pc:docMk/>
          <pc:sldMk cId="3182028953" sldId="37950"/>
        </pc:sldMkLst>
        <pc:spChg chg="mod">
          <ac:chgData name="Anuj Kumar" userId="fbbf561fc1d5fd09" providerId="LiveId" clId="{65ACE20B-5EDE-44F3-A457-7BBCAD3DB98E}" dt="2023-04-25T13:17:44.781" v="4964" actId="20577"/>
          <ac:spMkLst>
            <pc:docMk/>
            <pc:sldMk cId="3182028953" sldId="37950"/>
            <ac:spMk id="10" creationId="{7A2A7EC3-852A-5A16-F0B5-3531D0D66745}"/>
          </ac:spMkLst>
        </pc:spChg>
      </pc:sldChg>
      <pc:sldChg chg="modSp add mod">
        <pc:chgData name="Anuj Kumar" userId="fbbf561fc1d5fd09" providerId="LiveId" clId="{65ACE20B-5EDE-44F3-A457-7BBCAD3DB98E}" dt="2023-04-25T13:17:47.711" v="4967" actId="20577"/>
        <pc:sldMkLst>
          <pc:docMk/>
          <pc:sldMk cId="141098566" sldId="37951"/>
        </pc:sldMkLst>
        <pc:spChg chg="mod">
          <ac:chgData name="Anuj Kumar" userId="fbbf561fc1d5fd09" providerId="LiveId" clId="{65ACE20B-5EDE-44F3-A457-7BBCAD3DB98E}" dt="2023-04-25T13:17:47.711" v="4967" actId="20577"/>
          <ac:spMkLst>
            <pc:docMk/>
            <pc:sldMk cId="141098566" sldId="37951"/>
            <ac:spMk id="10" creationId="{7A2A7EC3-852A-5A16-F0B5-3531D0D66745}"/>
          </ac:spMkLst>
        </pc:spChg>
      </pc:sldChg>
      <pc:sldChg chg="add del">
        <pc:chgData name="Anuj Kumar" userId="fbbf561fc1d5fd09" providerId="LiveId" clId="{65ACE20B-5EDE-44F3-A457-7BBCAD3DB98E}" dt="2023-04-25T13:11:45.686" v="4946"/>
        <pc:sldMkLst>
          <pc:docMk/>
          <pc:sldMk cId="1069693203" sldId="37951"/>
        </pc:sldMkLst>
      </pc:sldChg>
      <pc:sldChg chg="modSp add mod">
        <pc:chgData name="Anuj Kumar" userId="fbbf561fc1d5fd09" providerId="LiveId" clId="{65ACE20B-5EDE-44F3-A457-7BBCAD3DB98E}" dt="2023-04-25T13:17:55.644" v="4975" actId="20577"/>
        <pc:sldMkLst>
          <pc:docMk/>
          <pc:sldMk cId="1018234443" sldId="37952"/>
        </pc:sldMkLst>
        <pc:spChg chg="mod">
          <ac:chgData name="Anuj Kumar" userId="fbbf561fc1d5fd09" providerId="LiveId" clId="{65ACE20B-5EDE-44F3-A457-7BBCAD3DB98E}" dt="2023-04-25T13:17:55.644" v="4975" actId="20577"/>
          <ac:spMkLst>
            <pc:docMk/>
            <pc:sldMk cId="1018234443" sldId="37952"/>
            <ac:spMk id="10" creationId="{7A2A7EC3-852A-5A16-F0B5-3531D0D66745}"/>
          </ac:spMkLst>
        </pc:spChg>
      </pc:sldChg>
      <pc:sldChg chg="add del">
        <pc:chgData name="Anuj Kumar" userId="fbbf561fc1d5fd09" providerId="LiveId" clId="{65ACE20B-5EDE-44F3-A457-7BBCAD3DB98E}" dt="2023-04-25T13:11:45.686" v="4946"/>
        <pc:sldMkLst>
          <pc:docMk/>
          <pc:sldMk cId="2941162389" sldId="37952"/>
        </pc:sldMkLst>
      </pc:sldChg>
      <pc:sldChg chg="modSp add mod">
        <pc:chgData name="Anuj Kumar" userId="fbbf561fc1d5fd09" providerId="LiveId" clId="{65ACE20B-5EDE-44F3-A457-7BBCAD3DB98E}" dt="2023-04-25T13:17:58.381" v="4979" actId="6549"/>
        <pc:sldMkLst>
          <pc:docMk/>
          <pc:sldMk cId="904988676" sldId="37953"/>
        </pc:sldMkLst>
        <pc:spChg chg="mod">
          <ac:chgData name="Anuj Kumar" userId="fbbf561fc1d5fd09" providerId="LiveId" clId="{65ACE20B-5EDE-44F3-A457-7BBCAD3DB98E}" dt="2023-04-25T13:17:58.381" v="4979" actId="6549"/>
          <ac:spMkLst>
            <pc:docMk/>
            <pc:sldMk cId="904988676" sldId="37953"/>
            <ac:spMk id="10" creationId="{7A2A7EC3-852A-5A16-F0B5-3531D0D66745}"/>
          </ac:spMkLst>
        </pc:spChg>
      </pc:sldChg>
      <pc:sldChg chg="add del">
        <pc:chgData name="Anuj Kumar" userId="fbbf561fc1d5fd09" providerId="LiveId" clId="{65ACE20B-5EDE-44F3-A457-7BBCAD3DB98E}" dt="2023-04-25T13:11:45.686" v="4946"/>
        <pc:sldMkLst>
          <pc:docMk/>
          <pc:sldMk cId="3750445286" sldId="37953"/>
        </pc:sldMkLst>
      </pc:sldChg>
      <pc:sldChg chg="add del">
        <pc:chgData name="Anuj Kumar" userId="fbbf561fc1d5fd09" providerId="LiveId" clId="{65ACE20B-5EDE-44F3-A457-7BBCAD3DB98E}" dt="2023-04-25T13:11:45.686" v="4946"/>
        <pc:sldMkLst>
          <pc:docMk/>
          <pc:sldMk cId="1626518633" sldId="37954"/>
        </pc:sldMkLst>
      </pc:sldChg>
      <pc:sldChg chg="modSp add mod">
        <pc:chgData name="Anuj Kumar" userId="fbbf561fc1d5fd09" providerId="LiveId" clId="{65ACE20B-5EDE-44F3-A457-7BBCAD3DB98E}" dt="2023-04-25T13:18:01.403" v="4981" actId="20577"/>
        <pc:sldMkLst>
          <pc:docMk/>
          <pc:sldMk cId="2933798855" sldId="37954"/>
        </pc:sldMkLst>
        <pc:spChg chg="mod">
          <ac:chgData name="Anuj Kumar" userId="fbbf561fc1d5fd09" providerId="LiveId" clId="{65ACE20B-5EDE-44F3-A457-7BBCAD3DB98E}" dt="2023-04-25T13:18:01.403" v="4981" actId="20577"/>
          <ac:spMkLst>
            <pc:docMk/>
            <pc:sldMk cId="2933798855" sldId="37954"/>
            <ac:spMk id="10" creationId="{7A2A7EC3-852A-5A16-F0B5-3531D0D66745}"/>
          </ac:spMkLst>
        </pc:spChg>
      </pc:sldChg>
      <pc:sldChg chg="modSp add mod">
        <pc:chgData name="Anuj Kumar" userId="fbbf561fc1d5fd09" providerId="LiveId" clId="{65ACE20B-5EDE-44F3-A457-7BBCAD3DB98E}" dt="2023-04-25T13:18:04.431" v="4984" actId="20577"/>
        <pc:sldMkLst>
          <pc:docMk/>
          <pc:sldMk cId="1856831240" sldId="37955"/>
        </pc:sldMkLst>
        <pc:spChg chg="mod">
          <ac:chgData name="Anuj Kumar" userId="fbbf561fc1d5fd09" providerId="LiveId" clId="{65ACE20B-5EDE-44F3-A457-7BBCAD3DB98E}" dt="2023-04-25T13:18:04.431" v="4984" actId="20577"/>
          <ac:spMkLst>
            <pc:docMk/>
            <pc:sldMk cId="1856831240" sldId="37955"/>
            <ac:spMk id="10" creationId="{7A2A7EC3-852A-5A16-F0B5-3531D0D66745}"/>
          </ac:spMkLst>
        </pc:spChg>
      </pc:sldChg>
      <pc:sldChg chg="modSp add mod">
        <pc:chgData name="Anuj Kumar" userId="fbbf561fc1d5fd09" providerId="LiveId" clId="{65ACE20B-5EDE-44F3-A457-7BBCAD3DB98E}" dt="2023-04-25T13:18:11.355" v="4987" actId="20577"/>
        <pc:sldMkLst>
          <pc:docMk/>
          <pc:sldMk cId="1575843759" sldId="37956"/>
        </pc:sldMkLst>
        <pc:spChg chg="mod">
          <ac:chgData name="Anuj Kumar" userId="fbbf561fc1d5fd09" providerId="LiveId" clId="{65ACE20B-5EDE-44F3-A457-7BBCAD3DB98E}" dt="2023-04-25T13:18:11.355" v="4987" actId="20577"/>
          <ac:spMkLst>
            <pc:docMk/>
            <pc:sldMk cId="1575843759" sldId="37956"/>
            <ac:spMk id="10" creationId="{7A2A7EC3-852A-5A16-F0B5-3531D0D66745}"/>
          </ac:spMkLst>
        </pc:spChg>
      </pc:sldChg>
      <pc:sldChg chg="modSp add mod">
        <pc:chgData name="Anuj Kumar" userId="fbbf561fc1d5fd09" providerId="LiveId" clId="{65ACE20B-5EDE-44F3-A457-7BBCAD3DB98E}" dt="2023-04-25T13:18:14.137" v="4990" actId="20577"/>
        <pc:sldMkLst>
          <pc:docMk/>
          <pc:sldMk cId="3473575438" sldId="37957"/>
        </pc:sldMkLst>
        <pc:spChg chg="mod">
          <ac:chgData name="Anuj Kumar" userId="fbbf561fc1d5fd09" providerId="LiveId" clId="{65ACE20B-5EDE-44F3-A457-7BBCAD3DB98E}" dt="2023-04-25T13:18:14.137" v="4990" actId="20577"/>
          <ac:spMkLst>
            <pc:docMk/>
            <pc:sldMk cId="3473575438" sldId="37957"/>
            <ac:spMk id="10" creationId="{7A2A7EC3-852A-5A16-F0B5-3531D0D66745}"/>
          </ac:spMkLst>
        </pc:spChg>
      </pc:sldChg>
      <pc:sldChg chg="modSp add mod">
        <pc:chgData name="Anuj Kumar" userId="fbbf561fc1d5fd09" providerId="LiveId" clId="{65ACE20B-5EDE-44F3-A457-7BBCAD3DB98E}" dt="2023-04-25T13:18:16.747" v="4993" actId="20577"/>
        <pc:sldMkLst>
          <pc:docMk/>
          <pc:sldMk cId="2615819310" sldId="37958"/>
        </pc:sldMkLst>
        <pc:spChg chg="mod">
          <ac:chgData name="Anuj Kumar" userId="fbbf561fc1d5fd09" providerId="LiveId" clId="{65ACE20B-5EDE-44F3-A457-7BBCAD3DB98E}" dt="2023-04-25T13:18:16.747" v="4993" actId="20577"/>
          <ac:spMkLst>
            <pc:docMk/>
            <pc:sldMk cId="2615819310" sldId="37958"/>
            <ac:spMk id="10" creationId="{7A2A7EC3-852A-5A16-F0B5-3531D0D66745}"/>
          </ac:spMkLst>
        </pc:spChg>
      </pc:sldChg>
      <pc:sldChg chg="add del">
        <pc:chgData name="Anuj Kumar" userId="fbbf561fc1d5fd09" providerId="LiveId" clId="{65ACE20B-5EDE-44F3-A457-7BBCAD3DB98E}" dt="2023-04-25T13:14:22.285" v="4952" actId="47"/>
        <pc:sldMkLst>
          <pc:docMk/>
          <pc:sldMk cId="1695370551" sldId="37959"/>
        </pc:sldMkLst>
      </pc:sldChg>
      <pc:sldChg chg="modSp add mod">
        <pc:chgData name="Anuj Kumar" userId="fbbf561fc1d5fd09" providerId="LiveId" clId="{65ACE20B-5EDE-44F3-A457-7BBCAD3DB98E}" dt="2023-04-25T13:18:19.579" v="4996" actId="20577"/>
        <pc:sldMkLst>
          <pc:docMk/>
          <pc:sldMk cId="3855267944" sldId="37959"/>
        </pc:sldMkLst>
        <pc:spChg chg="mod">
          <ac:chgData name="Anuj Kumar" userId="fbbf561fc1d5fd09" providerId="LiveId" clId="{65ACE20B-5EDE-44F3-A457-7BBCAD3DB98E}" dt="2023-04-25T13:18:19.579" v="4996" actId="20577"/>
          <ac:spMkLst>
            <pc:docMk/>
            <pc:sldMk cId="3855267944" sldId="37959"/>
            <ac:spMk id="10" creationId="{7A2A7EC3-852A-5A16-F0B5-3531D0D66745}"/>
          </ac:spMkLst>
        </pc:spChg>
      </pc:sldChg>
      <pc:sldChg chg="modSp add mod">
        <pc:chgData name="Anuj Kumar" userId="fbbf561fc1d5fd09" providerId="LiveId" clId="{65ACE20B-5EDE-44F3-A457-7BBCAD3DB98E}" dt="2023-04-25T13:18:25.884" v="4998" actId="20577"/>
        <pc:sldMkLst>
          <pc:docMk/>
          <pc:sldMk cId="2476561706" sldId="37960"/>
        </pc:sldMkLst>
        <pc:spChg chg="mod">
          <ac:chgData name="Anuj Kumar" userId="fbbf561fc1d5fd09" providerId="LiveId" clId="{65ACE20B-5EDE-44F3-A457-7BBCAD3DB98E}" dt="2023-04-25T13:18:25.884" v="4998" actId="20577"/>
          <ac:spMkLst>
            <pc:docMk/>
            <pc:sldMk cId="2476561706" sldId="37960"/>
            <ac:spMk id="10" creationId="{7A2A7EC3-852A-5A16-F0B5-3531D0D66745}"/>
          </ac:spMkLst>
        </pc:spChg>
      </pc:sldChg>
      <pc:sldChg chg="modSp add mod">
        <pc:chgData name="Anuj Kumar" userId="fbbf561fc1d5fd09" providerId="LiveId" clId="{65ACE20B-5EDE-44F3-A457-7BBCAD3DB98E}" dt="2023-04-25T13:18:27.930" v="4999" actId="20577"/>
        <pc:sldMkLst>
          <pc:docMk/>
          <pc:sldMk cId="3112952363" sldId="37961"/>
        </pc:sldMkLst>
        <pc:spChg chg="mod">
          <ac:chgData name="Anuj Kumar" userId="fbbf561fc1d5fd09" providerId="LiveId" clId="{65ACE20B-5EDE-44F3-A457-7BBCAD3DB98E}" dt="2023-04-25T13:18:27.930" v="4999" actId="20577"/>
          <ac:spMkLst>
            <pc:docMk/>
            <pc:sldMk cId="3112952363" sldId="37961"/>
            <ac:spMk id="10" creationId="{7A2A7EC3-852A-5A16-F0B5-3531D0D66745}"/>
          </ac:spMkLst>
        </pc:spChg>
      </pc:sldChg>
      <pc:sldChg chg="modSp add mod">
        <pc:chgData name="Anuj Kumar" userId="fbbf561fc1d5fd09" providerId="LiveId" clId="{65ACE20B-5EDE-44F3-A457-7BBCAD3DB98E}" dt="2023-04-25T13:18:29.756" v="5000" actId="20577"/>
        <pc:sldMkLst>
          <pc:docMk/>
          <pc:sldMk cId="4268262933" sldId="37962"/>
        </pc:sldMkLst>
        <pc:spChg chg="mod">
          <ac:chgData name="Anuj Kumar" userId="fbbf561fc1d5fd09" providerId="LiveId" clId="{65ACE20B-5EDE-44F3-A457-7BBCAD3DB98E}" dt="2023-04-25T13:18:29.756" v="5000" actId="20577"/>
          <ac:spMkLst>
            <pc:docMk/>
            <pc:sldMk cId="4268262933" sldId="37962"/>
            <ac:spMk id="10" creationId="{7A2A7EC3-852A-5A16-F0B5-3531D0D66745}"/>
          </ac:spMkLst>
        </pc:spChg>
      </pc:sldChg>
      <pc:sldChg chg="modSp add mod">
        <pc:chgData name="Anuj Kumar" userId="fbbf561fc1d5fd09" providerId="LiveId" clId="{65ACE20B-5EDE-44F3-A457-7BBCAD3DB98E}" dt="2023-04-25T13:18:31.981" v="5001" actId="20577"/>
        <pc:sldMkLst>
          <pc:docMk/>
          <pc:sldMk cId="410821386" sldId="37963"/>
        </pc:sldMkLst>
        <pc:spChg chg="mod">
          <ac:chgData name="Anuj Kumar" userId="fbbf561fc1d5fd09" providerId="LiveId" clId="{65ACE20B-5EDE-44F3-A457-7BBCAD3DB98E}" dt="2023-04-25T13:18:31.981" v="5001" actId="20577"/>
          <ac:spMkLst>
            <pc:docMk/>
            <pc:sldMk cId="410821386" sldId="37963"/>
            <ac:spMk id="10" creationId="{7A2A7EC3-852A-5A16-F0B5-3531D0D66745}"/>
          </ac:spMkLst>
        </pc:spChg>
      </pc:sldChg>
      <pc:sldChg chg="modSp add mod">
        <pc:chgData name="Anuj Kumar" userId="fbbf561fc1d5fd09" providerId="LiveId" clId="{65ACE20B-5EDE-44F3-A457-7BBCAD3DB98E}" dt="2023-04-25T13:18:38.394" v="5003" actId="20577"/>
        <pc:sldMkLst>
          <pc:docMk/>
          <pc:sldMk cId="1841295603" sldId="37964"/>
        </pc:sldMkLst>
        <pc:spChg chg="mod">
          <ac:chgData name="Anuj Kumar" userId="fbbf561fc1d5fd09" providerId="LiveId" clId="{65ACE20B-5EDE-44F3-A457-7BBCAD3DB98E}" dt="2023-04-25T13:18:38.394" v="5003" actId="20577"/>
          <ac:spMkLst>
            <pc:docMk/>
            <pc:sldMk cId="1841295603" sldId="37964"/>
            <ac:spMk id="10" creationId="{7A2A7EC3-852A-5A16-F0B5-3531D0D66745}"/>
          </ac:spMkLst>
        </pc:spChg>
      </pc:sldChg>
      <pc:sldChg chg="modSp add mod">
        <pc:chgData name="Anuj Kumar" userId="fbbf561fc1d5fd09" providerId="LiveId" clId="{65ACE20B-5EDE-44F3-A457-7BBCAD3DB98E}" dt="2023-04-25T13:18:42.410" v="5005" actId="6549"/>
        <pc:sldMkLst>
          <pc:docMk/>
          <pc:sldMk cId="3016470617" sldId="37965"/>
        </pc:sldMkLst>
        <pc:spChg chg="mod">
          <ac:chgData name="Anuj Kumar" userId="fbbf561fc1d5fd09" providerId="LiveId" clId="{65ACE20B-5EDE-44F3-A457-7BBCAD3DB98E}" dt="2023-04-25T13:18:42.410" v="5005" actId="6549"/>
          <ac:spMkLst>
            <pc:docMk/>
            <pc:sldMk cId="3016470617" sldId="37965"/>
            <ac:spMk id="10" creationId="{7A2A7EC3-852A-5A16-F0B5-3531D0D66745}"/>
          </ac:spMkLst>
        </pc:spChg>
      </pc:sldChg>
      <pc:sldChg chg="modSp add mod">
        <pc:chgData name="Anuj Kumar" userId="fbbf561fc1d5fd09" providerId="LiveId" clId="{65ACE20B-5EDE-44F3-A457-7BBCAD3DB98E}" dt="2023-04-25T13:18:46.741" v="5009" actId="20577"/>
        <pc:sldMkLst>
          <pc:docMk/>
          <pc:sldMk cId="636740580" sldId="37966"/>
        </pc:sldMkLst>
        <pc:spChg chg="mod">
          <ac:chgData name="Anuj Kumar" userId="fbbf561fc1d5fd09" providerId="LiveId" clId="{65ACE20B-5EDE-44F3-A457-7BBCAD3DB98E}" dt="2023-04-25T13:18:46.741" v="5009" actId="20577"/>
          <ac:spMkLst>
            <pc:docMk/>
            <pc:sldMk cId="636740580" sldId="37966"/>
            <ac:spMk id="10" creationId="{7A2A7EC3-852A-5A16-F0B5-3531D0D66745}"/>
          </ac:spMkLst>
        </pc:spChg>
      </pc:sldChg>
      <pc:sldChg chg="modSp add mod">
        <pc:chgData name="Anuj Kumar" userId="fbbf561fc1d5fd09" providerId="LiveId" clId="{65ACE20B-5EDE-44F3-A457-7BBCAD3DB98E}" dt="2023-04-25T13:18:55.291" v="5018" actId="6549"/>
        <pc:sldMkLst>
          <pc:docMk/>
          <pc:sldMk cId="2914391509" sldId="37967"/>
        </pc:sldMkLst>
        <pc:spChg chg="mod">
          <ac:chgData name="Anuj Kumar" userId="fbbf561fc1d5fd09" providerId="LiveId" clId="{65ACE20B-5EDE-44F3-A457-7BBCAD3DB98E}" dt="2023-04-25T13:18:55.291" v="5018" actId="6549"/>
          <ac:spMkLst>
            <pc:docMk/>
            <pc:sldMk cId="2914391509" sldId="37967"/>
            <ac:spMk id="10" creationId="{7A2A7EC3-852A-5A16-F0B5-3531D0D66745}"/>
          </ac:spMkLst>
        </pc:spChg>
      </pc:sldChg>
      <pc:sldChg chg="modSp add mod">
        <pc:chgData name="Anuj Kumar" userId="fbbf561fc1d5fd09" providerId="LiveId" clId="{65ACE20B-5EDE-44F3-A457-7BBCAD3DB98E}" dt="2023-04-25T13:19:00.204" v="5021" actId="20577"/>
        <pc:sldMkLst>
          <pc:docMk/>
          <pc:sldMk cId="1115933569" sldId="37968"/>
        </pc:sldMkLst>
        <pc:spChg chg="mod">
          <ac:chgData name="Anuj Kumar" userId="fbbf561fc1d5fd09" providerId="LiveId" clId="{65ACE20B-5EDE-44F3-A457-7BBCAD3DB98E}" dt="2023-04-25T13:19:00.204" v="5021" actId="20577"/>
          <ac:spMkLst>
            <pc:docMk/>
            <pc:sldMk cId="1115933569" sldId="37968"/>
            <ac:spMk id="10" creationId="{7A2A7EC3-852A-5A16-F0B5-3531D0D66745}"/>
          </ac:spMkLst>
        </pc:spChg>
      </pc:sldChg>
      <pc:sldChg chg="modSp add mod">
        <pc:chgData name="Anuj Kumar" userId="fbbf561fc1d5fd09" providerId="LiveId" clId="{65ACE20B-5EDE-44F3-A457-7BBCAD3DB98E}" dt="2023-04-25T13:19:03.087" v="5024" actId="20577"/>
        <pc:sldMkLst>
          <pc:docMk/>
          <pc:sldMk cId="3424586822" sldId="37969"/>
        </pc:sldMkLst>
        <pc:spChg chg="mod">
          <ac:chgData name="Anuj Kumar" userId="fbbf561fc1d5fd09" providerId="LiveId" clId="{65ACE20B-5EDE-44F3-A457-7BBCAD3DB98E}" dt="2023-04-25T13:19:03.087" v="5024" actId="20577"/>
          <ac:spMkLst>
            <pc:docMk/>
            <pc:sldMk cId="3424586822" sldId="37969"/>
            <ac:spMk id="10" creationId="{7A2A7EC3-852A-5A16-F0B5-3531D0D66745}"/>
          </ac:spMkLst>
        </pc:spChg>
      </pc:sldChg>
      <pc:sldChg chg="modSp add mod">
        <pc:chgData name="Anuj Kumar" userId="fbbf561fc1d5fd09" providerId="LiveId" clId="{65ACE20B-5EDE-44F3-A457-7BBCAD3DB98E}" dt="2023-04-25T13:19:05.723" v="5027" actId="6549"/>
        <pc:sldMkLst>
          <pc:docMk/>
          <pc:sldMk cId="316439931" sldId="37970"/>
        </pc:sldMkLst>
        <pc:spChg chg="mod">
          <ac:chgData name="Anuj Kumar" userId="fbbf561fc1d5fd09" providerId="LiveId" clId="{65ACE20B-5EDE-44F3-A457-7BBCAD3DB98E}" dt="2023-04-25T13:19:05.723" v="5027" actId="6549"/>
          <ac:spMkLst>
            <pc:docMk/>
            <pc:sldMk cId="316439931" sldId="37970"/>
            <ac:spMk id="10" creationId="{7A2A7EC3-852A-5A16-F0B5-3531D0D66745}"/>
          </ac:spMkLst>
        </pc:spChg>
      </pc:sldChg>
      <pc:sldChg chg="modSp add mod">
        <pc:chgData name="Anuj Kumar" userId="fbbf561fc1d5fd09" providerId="LiveId" clId="{65ACE20B-5EDE-44F3-A457-7BBCAD3DB98E}" dt="2023-04-25T13:19:09.260" v="5028" actId="20577"/>
        <pc:sldMkLst>
          <pc:docMk/>
          <pc:sldMk cId="2791064184" sldId="37971"/>
        </pc:sldMkLst>
        <pc:spChg chg="mod">
          <ac:chgData name="Anuj Kumar" userId="fbbf561fc1d5fd09" providerId="LiveId" clId="{65ACE20B-5EDE-44F3-A457-7BBCAD3DB98E}" dt="2023-04-25T13:19:09.260" v="5028" actId="20577"/>
          <ac:spMkLst>
            <pc:docMk/>
            <pc:sldMk cId="2791064184" sldId="37971"/>
            <ac:spMk id="10" creationId="{7A2A7EC3-852A-5A16-F0B5-3531D0D66745}"/>
          </ac:spMkLst>
        </pc:spChg>
      </pc:sldChg>
      <pc:sldChg chg="modSp add mod">
        <pc:chgData name="Anuj Kumar" userId="fbbf561fc1d5fd09" providerId="LiveId" clId="{65ACE20B-5EDE-44F3-A457-7BBCAD3DB98E}" dt="2023-04-25T13:19:20.793" v="5032" actId="20577"/>
        <pc:sldMkLst>
          <pc:docMk/>
          <pc:sldMk cId="3826927262" sldId="37972"/>
        </pc:sldMkLst>
        <pc:spChg chg="mod">
          <ac:chgData name="Anuj Kumar" userId="fbbf561fc1d5fd09" providerId="LiveId" clId="{65ACE20B-5EDE-44F3-A457-7BBCAD3DB98E}" dt="2023-04-25T13:19:20.793" v="5032" actId="20577"/>
          <ac:spMkLst>
            <pc:docMk/>
            <pc:sldMk cId="3826927262" sldId="37972"/>
            <ac:spMk id="10" creationId="{7A2A7EC3-852A-5A16-F0B5-3531D0D66745}"/>
          </ac:spMkLst>
        </pc:spChg>
      </pc:sldChg>
      <pc:sldChg chg="modSp add mod">
        <pc:chgData name="Anuj Kumar" userId="fbbf561fc1d5fd09" providerId="LiveId" clId="{65ACE20B-5EDE-44F3-A457-7BBCAD3DB98E}" dt="2023-04-25T13:19:28.954" v="5040" actId="20577"/>
        <pc:sldMkLst>
          <pc:docMk/>
          <pc:sldMk cId="2130004803" sldId="37973"/>
        </pc:sldMkLst>
        <pc:spChg chg="mod">
          <ac:chgData name="Anuj Kumar" userId="fbbf561fc1d5fd09" providerId="LiveId" clId="{65ACE20B-5EDE-44F3-A457-7BBCAD3DB98E}" dt="2023-04-25T13:19:28.954" v="5040" actId="20577"/>
          <ac:spMkLst>
            <pc:docMk/>
            <pc:sldMk cId="2130004803" sldId="37973"/>
            <ac:spMk id="10" creationId="{7A2A7EC3-852A-5A16-F0B5-3531D0D66745}"/>
          </ac:spMkLst>
        </pc:spChg>
      </pc:sldChg>
      <pc:sldChg chg="modSp add mod">
        <pc:chgData name="Anuj Kumar" userId="fbbf561fc1d5fd09" providerId="LiveId" clId="{65ACE20B-5EDE-44F3-A457-7BBCAD3DB98E}" dt="2023-04-25T13:19:31.451" v="5042" actId="20577"/>
        <pc:sldMkLst>
          <pc:docMk/>
          <pc:sldMk cId="1745341891" sldId="37974"/>
        </pc:sldMkLst>
        <pc:spChg chg="mod">
          <ac:chgData name="Anuj Kumar" userId="fbbf561fc1d5fd09" providerId="LiveId" clId="{65ACE20B-5EDE-44F3-A457-7BBCAD3DB98E}" dt="2023-04-25T13:19:31.451" v="5042" actId="20577"/>
          <ac:spMkLst>
            <pc:docMk/>
            <pc:sldMk cId="1745341891" sldId="37974"/>
            <ac:spMk id="10" creationId="{7A2A7EC3-852A-5A16-F0B5-3531D0D66745}"/>
          </ac:spMkLst>
        </pc:spChg>
      </pc:sldChg>
      <pc:sldChg chg="modSp add mod">
        <pc:chgData name="Anuj Kumar" userId="fbbf561fc1d5fd09" providerId="LiveId" clId="{65ACE20B-5EDE-44F3-A457-7BBCAD3DB98E}" dt="2023-04-25T13:21:00.040" v="5046" actId="20577"/>
        <pc:sldMkLst>
          <pc:docMk/>
          <pc:sldMk cId="139064984" sldId="37975"/>
        </pc:sldMkLst>
        <pc:spChg chg="mod">
          <ac:chgData name="Anuj Kumar" userId="fbbf561fc1d5fd09" providerId="LiveId" clId="{65ACE20B-5EDE-44F3-A457-7BBCAD3DB98E}" dt="2023-04-25T13:21:00.040" v="5046" actId="20577"/>
          <ac:spMkLst>
            <pc:docMk/>
            <pc:sldMk cId="139064984" sldId="37975"/>
            <ac:spMk id="10" creationId="{7A2A7EC3-852A-5A16-F0B5-3531D0D66745}"/>
          </ac:spMkLst>
        </pc:spChg>
      </pc:sldChg>
      <pc:sldChg chg="modSp add mod">
        <pc:chgData name="Anuj Kumar" userId="fbbf561fc1d5fd09" providerId="LiveId" clId="{65ACE20B-5EDE-44F3-A457-7BBCAD3DB98E}" dt="2023-04-25T13:21:03.543" v="5049" actId="20577"/>
        <pc:sldMkLst>
          <pc:docMk/>
          <pc:sldMk cId="3948049190" sldId="37976"/>
        </pc:sldMkLst>
        <pc:spChg chg="mod">
          <ac:chgData name="Anuj Kumar" userId="fbbf561fc1d5fd09" providerId="LiveId" clId="{65ACE20B-5EDE-44F3-A457-7BBCAD3DB98E}" dt="2023-04-25T13:21:03.543" v="5049" actId="20577"/>
          <ac:spMkLst>
            <pc:docMk/>
            <pc:sldMk cId="3948049190" sldId="37976"/>
            <ac:spMk id="10" creationId="{7A2A7EC3-852A-5A16-F0B5-3531D0D66745}"/>
          </ac:spMkLst>
        </pc:spChg>
      </pc:sldChg>
      <pc:sldChg chg="modSp add mod">
        <pc:chgData name="Anuj Kumar" userId="fbbf561fc1d5fd09" providerId="LiveId" clId="{65ACE20B-5EDE-44F3-A457-7BBCAD3DB98E}" dt="2023-04-25T13:21:06.940" v="5052" actId="20577"/>
        <pc:sldMkLst>
          <pc:docMk/>
          <pc:sldMk cId="4138795487" sldId="37977"/>
        </pc:sldMkLst>
        <pc:spChg chg="mod">
          <ac:chgData name="Anuj Kumar" userId="fbbf561fc1d5fd09" providerId="LiveId" clId="{65ACE20B-5EDE-44F3-A457-7BBCAD3DB98E}" dt="2023-04-25T13:21:06.940" v="5052" actId="20577"/>
          <ac:spMkLst>
            <pc:docMk/>
            <pc:sldMk cId="4138795487" sldId="37977"/>
            <ac:spMk id="10" creationId="{7A2A7EC3-852A-5A16-F0B5-3531D0D66745}"/>
          </ac:spMkLst>
        </pc:spChg>
      </pc:sldChg>
      <pc:sldChg chg="modSp add mod">
        <pc:chgData name="Anuj Kumar" userId="fbbf561fc1d5fd09" providerId="LiveId" clId="{65ACE20B-5EDE-44F3-A457-7BBCAD3DB98E}" dt="2023-04-25T13:21:10.355" v="5055" actId="20577"/>
        <pc:sldMkLst>
          <pc:docMk/>
          <pc:sldMk cId="389769781" sldId="37978"/>
        </pc:sldMkLst>
        <pc:spChg chg="mod">
          <ac:chgData name="Anuj Kumar" userId="fbbf561fc1d5fd09" providerId="LiveId" clId="{65ACE20B-5EDE-44F3-A457-7BBCAD3DB98E}" dt="2023-04-25T13:21:10.355" v="5055" actId="20577"/>
          <ac:spMkLst>
            <pc:docMk/>
            <pc:sldMk cId="389769781" sldId="37978"/>
            <ac:spMk id="10" creationId="{7A2A7EC3-852A-5A16-F0B5-3531D0D66745}"/>
          </ac:spMkLst>
        </pc:spChg>
      </pc:sldChg>
      <pc:sldChg chg="modSp add mod">
        <pc:chgData name="Anuj Kumar" userId="fbbf561fc1d5fd09" providerId="LiveId" clId="{65ACE20B-5EDE-44F3-A457-7BBCAD3DB98E}" dt="2023-04-25T13:21:13.720" v="5059" actId="20577"/>
        <pc:sldMkLst>
          <pc:docMk/>
          <pc:sldMk cId="950175834" sldId="37979"/>
        </pc:sldMkLst>
        <pc:spChg chg="mod">
          <ac:chgData name="Anuj Kumar" userId="fbbf561fc1d5fd09" providerId="LiveId" clId="{65ACE20B-5EDE-44F3-A457-7BBCAD3DB98E}" dt="2023-04-25T13:21:13.720" v="5059" actId="20577"/>
          <ac:spMkLst>
            <pc:docMk/>
            <pc:sldMk cId="950175834" sldId="37979"/>
            <ac:spMk id="10" creationId="{7A2A7EC3-852A-5A16-F0B5-3531D0D66745}"/>
          </ac:spMkLst>
        </pc:spChg>
      </pc:sldChg>
      <pc:sldChg chg="modSp add mod">
        <pc:chgData name="Anuj Kumar" userId="fbbf561fc1d5fd09" providerId="LiveId" clId="{65ACE20B-5EDE-44F3-A457-7BBCAD3DB98E}" dt="2023-04-25T13:21:18.393" v="5063" actId="20577"/>
        <pc:sldMkLst>
          <pc:docMk/>
          <pc:sldMk cId="1462240607" sldId="37980"/>
        </pc:sldMkLst>
        <pc:spChg chg="mod">
          <ac:chgData name="Anuj Kumar" userId="fbbf561fc1d5fd09" providerId="LiveId" clId="{65ACE20B-5EDE-44F3-A457-7BBCAD3DB98E}" dt="2023-04-25T13:21:18.393" v="5063" actId="20577"/>
          <ac:spMkLst>
            <pc:docMk/>
            <pc:sldMk cId="1462240607" sldId="37980"/>
            <ac:spMk id="10" creationId="{7A2A7EC3-852A-5A16-F0B5-3531D0D66745}"/>
          </ac:spMkLst>
        </pc:spChg>
      </pc:sldChg>
      <pc:sldChg chg="modSp add mod">
        <pc:chgData name="Anuj Kumar" userId="fbbf561fc1d5fd09" providerId="LiveId" clId="{65ACE20B-5EDE-44F3-A457-7BBCAD3DB98E}" dt="2023-04-25T13:21:22.793" v="5065" actId="6549"/>
        <pc:sldMkLst>
          <pc:docMk/>
          <pc:sldMk cId="606884060" sldId="37981"/>
        </pc:sldMkLst>
        <pc:spChg chg="mod">
          <ac:chgData name="Anuj Kumar" userId="fbbf561fc1d5fd09" providerId="LiveId" clId="{65ACE20B-5EDE-44F3-A457-7BBCAD3DB98E}" dt="2023-04-25T13:21:22.793" v="5065" actId="6549"/>
          <ac:spMkLst>
            <pc:docMk/>
            <pc:sldMk cId="606884060" sldId="37981"/>
            <ac:spMk id="10" creationId="{7A2A7EC3-852A-5A16-F0B5-3531D0D66745}"/>
          </ac:spMkLst>
        </pc:spChg>
      </pc:sldChg>
      <pc:sldChg chg="modSp add mod">
        <pc:chgData name="Anuj Kumar" userId="fbbf561fc1d5fd09" providerId="LiveId" clId="{65ACE20B-5EDE-44F3-A457-7BBCAD3DB98E}" dt="2023-04-25T13:22:36.205" v="5069" actId="20577"/>
        <pc:sldMkLst>
          <pc:docMk/>
          <pc:sldMk cId="635364120" sldId="37982"/>
        </pc:sldMkLst>
        <pc:spChg chg="mod">
          <ac:chgData name="Anuj Kumar" userId="fbbf561fc1d5fd09" providerId="LiveId" clId="{65ACE20B-5EDE-44F3-A457-7BBCAD3DB98E}" dt="2023-04-25T13:22:36.205" v="5069" actId="20577"/>
          <ac:spMkLst>
            <pc:docMk/>
            <pc:sldMk cId="635364120" sldId="37982"/>
            <ac:spMk id="10" creationId="{7A2A7EC3-852A-5A16-F0B5-3531D0D66745}"/>
          </ac:spMkLst>
        </pc:spChg>
      </pc:sldChg>
      <pc:sldChg chg="modSp add mod">
        <pc:chgData name="Anuj Kumar" userId="fbbf561fc1d5fd09" providerId="LiveId" clId="{65ACE20B-5EDE-44F3-A457-7BBCAD3DB98E}" dt="2023-04-25T13:24:10.899" v="5087" actId="20577"/>
        <pc:sldMkLst>
          <pc:docMk/>
          <pc:sldMk cId="148676020" sldId="37983"/>
        </pc:sldMkLst>
        <pc:spChg chg="mod">
          <ac:chgData name="Anuj Kumar" userId="fbbf561fc1d5fd09" providerId="LiveId" clId="{65ACE20B-5EDE-44F3-A457-7BBCAD3DB98E}" dt="2023-04-25T13:24:10.899" v="5087" actId="20577"/>
          <ac:spMkLst>
            <pc:docMk/>
            <pc:sldMk cId="148676020" sldId="37983"/>
            <ac:spMk id="10" creationId="{7A2A7EC3-852A-5A16-F0B5-3531D0D66745}"/>
          </ac:spMkLst>
        </pc:spChg>
      </pc:sldChg>
    </pc:docChg>
  </pc:docChgLst>
  <pc:docChgLst>
    <pc:chgData name="Anuj Kumar" userId="fbbf561fc1d5fd09" providerId="LiveId" clId="{A9962CAF-CB9E-434C-B147-34C00F5DEA0E}"/>
    <pc:docChg chg="addSld delSld modSld">
      <pc:chgData name="Anuj Kumar" userId="fbbf561fc1d5fd09" providerId="LiveId" clId="{A9962CAF-CB9E-434C-B147-34C00F5DEA0E}" dt="2023-04-26T11:19:48.129" v="377" actId="47"/>
      <pc:docMkLst>
        <pc:docMk/>
      </pc:docMkLst>
      <pc:sldChg chg="del">
        <pc:chgData name="Anuj Kumar" userId="fbbf561fc1d5fd09" providerId="LiveId" clId="{A9962CAF-CB9E-434C-B147-34C00F5DEA0E}" dt="2023-04-26T10:45:26.826" v="3" actId="47"/>
        <pc:sldMkLst>
          <pc:docMk/>
          <pc:sldMk cId="2881045084" sldId="270"/>
        </pc:sldMkLst>
      </pc:sldChg>
      <pc:sldChg chg="addSp delSp modSp">
        <pc:chgData name="Anuj Kumar" userId="fbbf561fc1d5fd09" providerId="LiveId" clId="{A9962CAF-CB9E-434C-B147-34C00F5DEA0E}" dt="2023-04-26T10:46:50.839" v="25"/>
        <pc:sldMkLst>
          <pc:docMk/>
          <pc:sldMk cId="1862188659" sldId="33269"/>
        </pc:sldMkLst>
        <pc:picChg chg="del">
          <ac:chgData name="Anuj Kumar" userId="fbbf561fc1d5fd09" providerId="LiveId" clId="{A9962CAF-CB9E-434C-B147-34C00F5DEA0E}" dt="2023-04-26T10:46:50.486" v="24" actId="478"/>
          <ac:picMkLst>
            <pc:docMk/>
            <pc:sldMk cId="1862188659" sldId="33269"/>
            <ac:picMk id="2" creationId="{BEA5E0CF-072D-26E8-1EFF-9E49F601D9DA}"/>
          </ac:picMkLst>
        </pc:picChg>
        <pc:picChg chg="add mod">
          <ac:chgData name="Anuj Kumar" userId="fbbf561fc1d5fd09" providerId="LiveId" clId="{A9962CAF-CB9E-434C-B147-34C00F5DEA0E}" dt="2023-04-26T10:46:50.839" v="25"/>
          <ac:picMkLst>
            <pc:docMk/>
            <pc:sldMk cId="1862188659" sldId="33269"/>
            <ac:picMk id="3" creationId="{731D5E0A-FCA5-014C-4819-C20F18DF58DD}"/>
          </ac:picMkLst>
        </pc:picChg>
      </pc:sldChg>
      <pc:sldChg chg="del">
        <pc:chgData name="Anuj Kumar" userId="fbbf561fc1d5fd09" providerId="LiveId" clId="{A9962CAF-CB9E-434C-B147-34C00F5DEA0E}" dt="2023-04-26T10:48:15.354" v="27" actId="47"/>
        <pc:sldMkLst>
          <pc:docMk/>
          <pc:sldMk cId="1146502252" sldId="34988"/>
        </pc:sldMkLst>
      </pc:sldChg>
      <pc:sldChg chg="del">
        <pc:chgData name="Anuj Kumar" userId="fbbf561fc1d5fd09" providerId="LiveId" clId="{A9962CAF-CB9E-434C-B147-34C00F5DEA0E}" dt="2023-04-26T10:45:56.297" v="23" actId="47"/>
        <pc:sldMkLst>
          <pc:docMk/>
          <pc:sldMk cId="3661611284" sldId="34991"/>
        </pc:sldMkLst>
      </pc:sldChg>
      <pc:sldChg chg="del">
        <pc:chgData name="Anuj Kumar" userId="fbbf561fc1d5fd09" providerId="LiveId" clId="{A9962CAF-CB9E-434C-B147-34C00F5DEA0E}" dt="2023-04-26T10:45:56.297" v="23" actId="47"/>
        <pc:sldMkLst>
          <pc:docMk/>
          <pc:sldMk cId="2627353090" sldId="34994"/>
        </pc:sldMkLst>
      </pc:sldChg>
      <pc:sldChg chg="del">
        <pc:chgData name="Anuj Kumar" userId="fbbf561fc1d5fd09" providerId="LiveId" clId="{A9962CAF-CB9E-434C-B147-34C00F5DEA0E}" dt="2023-04-26T10:45:56.297" v="23" actId="47"/>
        <pc:sldMkLst>
          <pc:docMk/>
          <pc:sldMk cId="489551828" sldId="34995"/>
        </pc:sldMkLst>
      </pc:sldChg>
      <pc:sldChg chg="del">
        <pc:chgData name="Anuj Kumar" userId="fbbf561fc1d5fd09" providerId="LiveId" clId="{A9962CAF-CB9E-434C-B147-34C00F5DEA0E}" dt="2023-04-26T10:45:56.297" v="23" actId="47"/>
        <pc:sldMkLst>
          <pc:docMk/>
          <pc:sldMk cId="3613246004" sldId="34996"/>
        </pc:sldMkLst>
      </pc:sldChg>
      <pc:sldChg chg="del">
        <pc:chgData name="Anuj Kumar" userId="fbbf561fc1d5fd09" providerId="LiveId" clId="{A9962CAF-CB9E-434C-B147-34C00F5DEA0E}" dt="2023-04-26T10:45:56.297" v="23" actId="47"/>
        <pc:sldMkLst>
          <pc:docMk/>
          <pc:sldMk cId="925210920" sldId="34997"/>
        </pc:sldMkLst>
      </pc:sldChg>
      <pc:sldChg chg="del">
        <pc:chgData name="Anuj Kumar" userId="fbbf561fc1d5fd09" providerId="LiveId" clId="{A9962CAF-CB9E-434C-B147-34C00F5DEA0E}" dt="2023-04-26T10:45:56.297" v="23" actId="47"/>
        <pc:sldMkLst>
          <pc:docMk/>
          <pc:sldMk cId="2332831470" sldId="34999"/>
        </pc:sldMkLst>
      </pc:sldChg>
      <pc:sldChg chg="del">
        <pc:chgData name="Anuj Kumar" userId="fbbf561fc1d5fd09" providerId="LiveId" clId="{A9962CAF-CB9E-434C-B147-34C00F5DEA0E}" dt="2023-04-26T10:45:56.297" v="23" actId="47"/>
        <pc:sldMkLst>
          <pc:docMk/>
          <pc:sldMk cId="3110608873" sldId="35005"/>
        </pc:sldMkLst>
      </pc:sldChg>
      <pc:sldChg chg="del">
        <pc:chgData name="Anuj Kumar" userId="fbbf561fc1d5fd09" providerId="LiveId" clId="{A9962CAF-CB9E-434C-B147-34C00F5DEA0E}" dt="2023-04-26T10:45:56.297" v="23" actId="47"/>
        <pc:sldMkLst>
          <pc:docMk/>
          <pc:sldMk cId="639865280" sldId="35052"/>
        </pc:sldMkLst>
      </pc:sldChg>
      <pc:sldChg chg="del">
        <pc:chgData name="Anuj Kumar" userId="fbbf561fc1d5fd09" providerId="LiveId" clId="{A9962CAF-CB9E-434C-B147-34C00F5DEA0E}" dt="2023-04-26T10:45:56.297" v="23" actId="47"/>
        <pc:sldMkLst>
          <pc:docMk/>
          <pc:sldMk cId="3769707040" sldId="35056"/>
        </pc:sldMkLst>
      </pc:sldChg>
      <pc:sldChg chg="del">
        <pc:chgData name="Anuj Kumar" userId="fbbf561fc1d5fd09" providerId="LiveId" clId="{A9962CAF-CB9E-434C-B147-34C00F5DEA0E}" dt="2023-04-26T10:45:56.297" v="23" actId="47"/>
        <pc:sldMkLst>
          <pc:docMk/>
          <pc:sldMk cId="1376061784" sldId="35344"/>
        </pc:sldMkLst>
      </pc:sldChg>
      <pc:sldChg chg="del">
        <pc:chgData name="Anuj Kumar" userId="fbbf561fc1d5fd09" providerId="LiveId" clId="{A9962CAF-CB9E-434C-B147-34C00F5DEA0E}" dt="2023-04-26T10:45:56.297" v="23" actId="47"/>
        <pc:sldMkLst>
          <pc:docMk/>
          <pc:sldMk cId="1515213413" sldId="35353"/>
        </pc:sldMkLst>
      </pc:sldChg>
      <pc:sldChg chg="del">
        <pc:chgData name="Anuj Kumar" userId="fbbf561fc1d5fd09" providerId="LiveId" clId="{A9962CAF-CB9E-434C-B147-34C00F5DEA0E}" dt="2023-04-26T10:45:56.297" v="23" actId="47"/>
        <pc:sldMkLst>
          <pc:docMk/>
          <pc:sldMk cId="716776078" sldId="35354"/>
        </pc:sldMkLst>
      </pc:sldChg>
      <pc:sldChg chg="del">
        <pc:chgData name="Anuj Kumar" userId="fbbf561fc1d5fd09" providerId="LiveId" clId="{A9962CAF-CB9E-434C-B147-34C00F5DEA0E}" dt="2023-04-26T10:45:56.297" v="23" actId="47"/>
        <pc:sldMkLst>
          <pc:docMk/>
          <pc:sldMk cId="2452651958" sldId="35355"/>
        </pc:sldMkLst>
      </pc:sldChg>
      <pc:sldChg chg="del">
        <pc:chgData name="Anuj Kumar" userId="fbbf561fc1d5fd09" providerId="LiveId" clId="{A9962CAF-CB9E-434C-B147-34C00F5DEA0E}" dt="2023-04-26T10:45:56.297" v="23" actId="47"/>
        <pc:sldMkLst>
          <pc:docMk/>
          <pc:sldMk cId="1681807648" sldId="35356"/>
        </pc:sldMkLst>
      </pc:sldChg>
      <pc:sldChg chg="del">
        <pc:chgData name="Anuj Kumar" userId="fbbf561fc1d5fd09" providerId="LiveId" clId="{A9962CAF-CB9E-434C-B147-34C00F5DEA0E}" dt="2023-04-26T10:45:56.297" v="23" actId="47"/>
        <pc:sldMkLst>
          <pc:docMk/>
          <pc:sldMk cId="1002662267" sldId="35357"/>
        </pc:sldMkLst>
      </pc:sldChg>
      <pc:sldChg chg="del">
        <pc:chgData name="Anuj Kumar" userId="fbbf561fc1d5fd09" providerId="LiveId" clId="{A9962CAF-CB9E-434C-B147-34C00F5DEA0E}" dt="2023-04-26T10:45:56.297" v="23" actId="47"/>
        <pc:sldMkLst>
          <pc:docMk/>
          <pc:sldMk cId="1392427056" sldId="35358"/>
        </pc:sldMkLst>
      </pc:sldChg>
      <pc:sldChg chg="del">
        <pc:chgData name="Anuj Kumar" userId="fbbf561fc1d5fd09" providerId="LiveId" clId="{A9962CAF-CB9E-434C-B147-34C00F5DEA0E}" dt="2023-04-26T10:45:56.297" v="23" actId="47"/>
        <pc:sldMkLst>
          <pc:docMk/>
          <pc:sldMk cId="697821715" sldId="35369"/>
        </pc:sldMkLst>
      </pc:sldChg>
      <pc:sldChg chg="del">
        <pc:chgData name="Anuj Kumar" userId="fbbf561fc1d5fd09" providerId="LiveId" clId="{A9962CAF-CB9E-434C-B147-34C00F5DEA0E}" dt="2023-04-26T10:45:56.297" v="23" actId="47"/>
        <pc:sldMkLst>
          <pc:docMk/>
          <pc:sldMk cId="1708434995" sldId="35370"/>
        </pc:sldMkLst>
      </pc:sldChg>
      <pc:sldChg chg="del">
        <pc:chgData name="Anuj Kumar" userId="fbbf561fc1d5fd09" providerId="LiveId" clId="{A9962CAF-CB9E-434C-B147-34C00F5DEA0E}" dt="2023-04-26T10:45:56.297" v="23" actId="47"/>
        <pc:sldMkLst>
          <pc:docMk/>
          <pc:sldMk cId="302851887" sldId="35371"/>
        </pc:sldMkLst>
      </pc:sldChg>
      <pc:sldChg chg="del">
        <pc:chgData name="Anuj Kumar" userId="fbbf561fc1d5fd09" providerId="LiveId" clId="{A9962CAF-CB9E-434C-B147-34C00F5DEA0E}" dt="2023-04-26T10:45:56.297" v="23" actId="47"/>
        <pc:sldMkLst>
          <pc:docMk/>
          <pc:sldMk cId="327350601" sldId="35372"/>
        </pc:sldMkLst>
      </pc:sldChg>
      <pc:sldChg chg="del">
        <pc:chgData name="Anuj Kumar" userId="fbbf561fc1d5fd09" providerId="LiveId" clId="{A9962CAF-CB9E-434C-B147-34C00F5DEA0E}" dt="2023-04-26T10:45:56.297" v="23" actId="47"/>
        <pc:sldMkLst>
          <pc:docMk/>
          <pc:sldMk cId="4282138598" sldId="35373"/>
        </pc:sldMkLst>
      </pc:sldChg>
      <pc:sldChg chg="del">
        <pc:chgData name="Anuj Kumar" userId="fbbf561fc1d5fd09" providerId="LiveId" clId="{A9962CAF-CB9E-434C-B147-34C00F5DEA0E}" dt="2023-04-26T10:45:56.297" v="23" actId="47"/>
        <pc:sldMkLst>
          <pc:docMk/>
          <pc:sldMk cId="3501430545" sldId="35374"/>
        </pc:sldMkLst>
      </pc:sldChg>
      <pc:sldChg chg="del">
        <pc:chgData name="Anuj Kumar" userId="fbbf561fc1d5fd09" providerId="LiveId" clId="{A9962CAF-CB9E-434C-B147-34C00F5DEA0E}" dt="2023-04-26T10:45:56.297" v="23" actId="47"/>
        <pc:sldMkLst>
          <pc:docMk/>
          <pc:sldMk cId="288115494" sldId="35375"/>
        </pc:sldMkLst>
      </pc:sldChg>
      <pc:sldChg chg="del">
        <pc:chgData name="Anuj Kumar" userId="fbbf561fc1d5fd09" providerId="LiveId" clId="{A9962CAF-CB9E-434C-B147-34C00F5DEA0E}" dt="2023-04-26T10:45:56.297" v="23" actId="47"/>
        <pc:sldMkLst>
          <pc:docMk/>
          <pc:sldMk cId="1050802647" sldId="35379"/>
        </pc:sldMkLst>
      </pc:sldChg>
      <pc:sldChg chg="del">
        <pc:chgData name="Anuj Kumar" userId="fbbf561fc1d5fd09" providerId="LiveId" clId="{A9962CAF-CB9E-434C-B147-34C00F5DEA0E}" dt="2023-04-26T10:45:56.297" v="23" actId="47"/>
        <pc:sldMkLst>
          <pc:docMk/>
          <pc:sldMk cId="2648218098" sldId="35422"/>
        </pc:sldMkLst>
      </pc:sldChg>
      <pc:sldChg chg="del">
        <pc:chgData name="Anuj Kumar" userId="fbbf561fc1d5fd09" providerId="LiveId" clId="{A9962CAF-CB9E-434C-B147-34C00F5DEA0E}" dt="2023-04-26T10:45:56.297" v="23" actId="47"/>
        <pc:sldMkLst>
          <pc:docMk/>
          <pc:sldMk cId="1364009938" sldId="35459"/>
        </pc:sldMkLst>
      </pc:sldChg>
      <pc:sldChg chg="del">
        <pc:chgData name="Anuj Kumar" userId="fbbf561fc1d5fd09" providerId="LiveId" clId="{A9962CAF-CB9E-434C-B147-34C00F5DEA0E}" dt="2023-04-26T10:45:56.297" v="23" actId="47"/>
        <pc:sldMkLst>
          <pc:docMk/>
          <pc:sldMk cId="369891572" sldId="35475"/>
        </pc:sldMkLst>
      </pc:sldChg>
      <pc:sldChg chg="del">
        <pc:chgData name="Anuj Kumar" userId="fbbf561fc1d5fd09" providerId="LiveId" clId="{A9962CAF-CB9E-434C-B147-34C00F5DEA0E}" dt="2023-04-26T10:45:56.297" v="23" actId="47"/>
        <pc:sldMkLst>
          <pc:docMk/>
          <pc:sldMk cId="982997625" sldId="35555"/>
        </pc:sldMkLst>
      </pc:sldChg>
      <pc:sldChg chg="del">
        <pc:chgData name="Anuj Kumar" userId="fbbf561fc1d5fd09" providerId="LiveId" clId="{A9962CAF-CB9E-434C-B147-34C00F5DEA0E}" dt="2023-04-26T10:45:56.297" v="23" actId="47"/>
        <pc:sldMkLst>
          <pc:docMk/>
          <pc:sldMk cId="899258963" sldId="35558"/>
        </pc:sldMkLst>
      </pc:sldChg>
      <pc:sldChg chg="del">
        <pc:chgData name="Anuj Kumar" userId="fbbf561fc1d5fd09" providerId="LiveId" clId="{A9962CAF-CB9E-434C-B147-34C00F5DEA0E}" dt="2023-04-26T10:45:56.297" v="23" actId="47"/>
        <pc:sldMkLst>
          <pc:docMk/>
          <pc:sldMk cId="729138604" sldId="35563"/>
        </pc:sldMkLst>
      </pc:sldChg>
      <pc:sldChg chg="del">
        <pc:chgData name="Anuj Kumar" userId="fbbf561fc1d5fd09" providerId="LiveId" clId="{A9962CAF-CB9E-434C-B147-34C00F5DEA0E}" dt="2023-04-26T10:45:56.297" v="23" actId="47"/>
        <pc:sldMkLst>
          <pc:docMk/>
          <pc:sldMk cId="1255226989" sldId="35572"/>
        </pc:sldMkLst>
      </pc:sldChg>
      <pc:sldChg chg="add del">
        <pc:chgData name="Anuj Kumar" userId="fbbf561fc1d5fd09" providerId="LiveId" clId="{A9962CAF-CB9E-434C-B147-34C00F5DEA0E}" dt="2023-04-26T10:48:11.478" v="26"/>
        <pc:sldMkLst>
          <pc:docMk/>
          <pc:sldMk cId="484499633" sldId="35630"/>
        </pc:sldMkLst>
      </pc:sldChg>
      <pc:sldChg chg="add">
        <pc:chgData name="Anuj Kumar" userId="fbbf561fc1d5fd09" providerId="LiveId" clId="{A9962CAF-CB9E-434C-B147-34C00F5DEA0E}" dt="2023-04-26T10:48:11.478" v="26"/>
        <pc:sldMkLst>
          <pc:docMk/>
          <pc:sldMk cId="94287082" sldId="35633"/>
        </pc:sldMkLst>
      </pc:sldChg>
      <pc:sldChg chg="add del">
        <pc:chgData name="Anuj Kumar" userId="fbbf561fc1d5fd09" providerId="LiveId" clId="{A9962CAF-CB9E-434C-B147-34C00F5DEA0E}" dt="2023-04-26T10:48:11.478" v="26"/>
        <pc:sldMkLst>
          <pc:docMk/>
          <pc:sldMk cId="1194822234" sldId="35635"/>
        </pc:sldMkLst>
      </pc:sldChg>
      <pc:sldChg chg="add del">
        <pc:chgData name="Anuj Kumar" userId="fbbf561fc1d5fd09" providerId="LiveId" clId="{A9962CAF-CB9E-434C-B147-34C00F5DEA0E}" dt="2023-04-26T10:48:11.478" v="26"/>
        <pc:sldMkLst>
          <pc:docMk/>
          <pc:sldMk cId="4160689622" sldId="35639"/>
        </pc:sldMkLst>
      </pc:sldChg>
      <pc:sldChg chg="add">
        <pc:chgData name="Anuj Kumar" userId="fbbf561fc1d5fd09" providerId="LiveId" clId="{A9962CAF-CB9E-434C-B147-34C00F5DEA0E}" dt="2023-04-26T10:48:11.478" v="26"/>
        <pc:sldMkLst>
          <pc:docMk/>
          <pc:sldMk cId="168239470" sldId="35643"/>
        </pc:sldMkLst>
      </pc:sldChg>
      <pc:sldChg chg="modSp add del mod">
        <pc:chgData name="Anuj Kumar" userId="fbbf561fc1d5fd09" providerId="LiveId" clId="{A9962CAF-CB9E-434C-B147-34C00F5DEA0E}" dt="2023-04-26T10:57:01.606" v="71" actId="20577"/>
        <pc:sldMkLst>
          <pc:docMk/>
          <pc:sldMk cId="746054981" sldId="35646"/>
        </pc:sldMkLst>
        <pc:spChg chg="mod">
          <ac:chgData name="Anuj Kumar" userId="fbbf561fc1d5fd09" providerId="LiveId" clId="{A9962CAF-CB9E-434C-B147-34C00F5DEA0E}" dt="2023-04-26T10:57:01.606" v="71" actId="20577"/>
          <ac:spMkLst>
            <pc:docMk/>
            <pc:sldMk cId="746054981" sldId="35646"/>
            <ac:spMk id="10" creationId="{7A2A7EC3-852A-5A16-F0B5-3531D0D66745}"/>
          </ac:spMkLst>
        </pc:spChg>
      </pc:sldChg>
      <pc:sldChg chg="modSp add del mod">
        <pc:chgData name="Anuj Kumar" userId="fbbf561fc1d5fd09" providerId="LiveId" clId="{A9962CAF-CB9E-434C-B147-34C00F5DEA0E}" dt="2023-04-26T11:09:13.555" v="168" actId="20577"/>
        <pc:sldMkLst>
          <pc:docMk/>
          <pc:sldMk cId="3645555451" sldId="35649"/>
        </pc:sldMkLst>
        <pc:spChg chg="mod">
          <ac:chgData name="Anuj Kumar" userId="fbbf561fc1d5fd09" providerId="LiveId" clId="{A9962CAF-CB9E-434C-B147-34C00F5DEA0E}" dt="2023-04-26T11:09:13.555" v="168" actId="20577"/>
          <ac:spMkLst>
            <pc:docMk/>
            <pc:sldMk cId="3645555451" sldId="35649"/>
            <ac:spMk id="10" creationId="{7A2A7EC3-852A-5A16-F0B5-3531D0D66745}"/>
          </ac:spMkLst>
        </pc:spChg>
      </pc:sldChg>
      <pc:sldChg chg="modSp add del mod">
        <pc:chgData name="Anuj Kumar" userId="fbbf561fc1d5fd09" providerId="LiveId" clId="{A9962CAF-CB9E-434C-B147-34C00F5DEA0E}" dt="2023-04-26T10:55:54.918" v="33" actId="20577"/>
        <pc:sldMkLst>
          <pc:docMk/>
          <pc:sldMk cId="836620414" sldId="35652"/>
        </pc:sldMkLst>
        <pc:spChg chg="mod">
          <ac:chgData name="Anuj Kumar" userId="fbbf561fc1d5fd09" providerId="LiveId" clId="{A9962CAF-CB9E-434C-B147-34C00F5DEA0E}" dt="2023-04-26T10:55:54.918" v="33" actId="20577"/>
          <ac:spMkLst>
            <pc:docMk/>
            <pc:sldMk cId="836620414" sldId="35652"/>
            <ac:spMk id="10" creationId="{7A2A7EC3-852A-5A16-F0B5-3531D0D66745}"/>
          </ac:spMkLst>
        </pc:spChg>
      </pc:sldChg>
      <pc:sldChg chg="modSp add del mod">
        <pc:chgData name="Anuj Kumar" userId="fbbf561fc1d5fd09" providerId="LiveId" clId="{A9962CAF-CB9E-434C-B147-34C00F5DEA0E}" dt="2023-04-26T10:56:00.884" v="37" actId="20577"/>
        <pc:sldMkLst>
          <pc:docMk/>
          <pc:sldMk cId="4141537534" sldId="35655"/>
        </pc:sldMkLst>
        <pc:spChg chg="mod">
          <ac:chgData name="Anuj Kumar" userId="fbbf561fc1d5fd09" providerId="LiveId" clId="{A9962CAF-CB9E-434C-B147-34C00F5DEA0E}" dt="2023-04-26T10:56:00.884" v="37" actId="20577"/>
          <ac:spMkLst>
            <pc:docMk/>
            <pc:sldMk cId="4141537534" sldId="35655"/>
            <ac:spMk id="10" creationId="{7A2A7EC3-852A-5A16-F0B5-3531D0D66745}"/>
          </ac:spMkLst>
        </pc:spChg>
      </pc:sldChg>
      <pc:sldChg chg="modSp add mod">
        <pc:chgData name="Anuj Kumar" userId="fbbf561fc1d5fd09" providerId="LiveId" clId="{A9962CAF-CB9E-434C-B147-34C00F5DEA0E}" dt="2023-04-26T10:56:43.035" v="60" actId="20577"/>
        <pc:sldMkLst>
          <pc:docMk/>
          <pc:sldMk cId="331972894" sldId="35658"/>
        </pc:sldMkLst>
        <pc:spChg chg="mod">
          <ac:chgData name="Anuj Kumar" userId="fbbf561fc1d5fd09" providerId="LiveId" clId="{A9962CAF-CB9E-434C-B147-34C00F5DEA0E}" dt="2023-04-26T10:56:43.035" v="60" actId="20577"/>
          <ac:spMkLst>
            <pc:docMk/>
            <pc:sldMk cId="331972894" sldId="35658"/>
            <ac:spMk id="10" creationId="{7A2A7EC3-852A-5A16-F0B5-3531D0D66745}"/>
          </ac:spMkLst>
        </pc:spChg>
      </pc:sldChg>
      <pc:sldChg chg="modSp add mod">
        <pc:chgData name="Anuj Kumar" userId="fbbf561fc1d5fd09" providerId="LiveId" clId="{A9962CAF-CB9E-434C-B147-34C00F5DEA0E}" dt="2023-04-26T10:56:05.337" v="41" actId="20577"/>
        <pc:sldMkLst>
          <pc:docMk/>
          <pc:sldMk cId="710216638" sldId="35662"/>
        </pc:sldMkLst>
        <pc:spChg chg="mod">
          <ac:chgData name="Anuj Kumar" userId="fbbf561fc1d5fd09" providerId="LiveId" clId="{A9962CAF-CB9E-434C-B147-34C00F5DEA0E}" dt="2023-04-26T10:56:05.337" v="41" actId="20577"/>
          <ac:spMkLst>
            <pc:docMk/>
            <pc:sldMk cId="710216638" sldId="35662"/>
            <ac:spMk id="10" creationId="{7A2A7EC3-852A-5A16-F0B5-3531D0D66745}"/>
          </ac:spMkLst>
        </pc:spChg>
      </pc:sldChg>
      <pc:sldChg chg="modSp add del mod">
        <pc:chgData name="Anuj Kumar" userId="fbbf561fc1d5fd09" providerId="LiveId" clId="{A9962CAF-CB9E-434C-B147-34C00F5DEA0E}" dt="2023-04-26T10:56:09.497" v="43" actId="20577"/>
        <pc:sldMkLst>
          <pc:docMk/>
          <pc:sldMk cId="651388062" sldId="35666"/>
        </pc:sldMkLst>
        <pc:spChg chg="mod">
          <ac:chgData name="Anuj Kumar" userId="fbbf561fc1d5fd09" providerId="LiveId" clId="{A9962CAF-CB9E-434C-B147-34C00F5DEA0E}" dt="2023-04-26T10:56:09.497" v="43" actId="20577"/>
          <ac:spMkLst>
            <pc:docMk/>
            <pc:sldMk cId="651388062" sldId="35666"/>
            <ac:spMk id="10" creationId="{7A2A7EC3-852A-5A16-F0B5-3531D0D66745}"/>
          </ac:spMkLst>
        </pc:spChg>
      </pc:sldChg>
      <pc:sldChg chg="modSp add mod">
        <pc:chgData name="Anuj Kumar" userId="fbbf561fc1d5fd09" providerId="LiveId" clId="{A9962CAF-CB9E-434C-B147-34C00F5DEA0E}" dt="2023-04-26T10:57:46.838" v="108" actId="6549"/>
        <pc:sldMkLst>
          <pc:docMk/>
          <pc:sldMk cId="2613252894" sldId="35670"/>
        </pc:sldMkLst>
        <pc:spChg chg="mod">
          <ac:chgData name="Anuj Kumar" userId="fbbf561fc1d5fd09" providerId="LiveId" clId="{A9962CAF-CB9E-434C-B147-34C00F5DEA0E}" dt="2023-04-26T10:57:46.838" v="108" actId="6549"/>
          <ac:spMkLst>
            <pc:docMk/>
            <pc:sldMk cId="2613252894" sldId="35670"/>
            <ac:spMk id="10" creationId="{7A2A7EC3-852A-5A16-F0B5-3531D0D66745}"/>
          </ac:spMkLst>
        </pc:spChg>
      </pc:sldChg>
      <pc:sldChg chg="add del">
        <pc:chgData name="Anuj Kumar" userId="fbbf561fc1d5fd09" providerId="LiveId" clId="{A9962CAF-CB9E-434C-B147-34C00F5DEA0E}" dt="2023-04-26T11:07:39.921" v="152" actId="47"/>
        <pc:sldMkLst>
          <pc:docMk/>
          <pc:sldMk cId="898692667" sldId="35673"/>
        </pc:sldMkLst>
      </pc:sldChg>
      <pc:sldChg chg="modSp add mod">
        <pc:chgData name="Anuj Kumar" userId="fbbf561fc1d5fd09" providerId="LiveId" clId="{A9962CAF-CB9E-434C-B147-34C00F5DEA0E}" dt="2023-04-26T10:56:14.044" v="45" actId="20577"/>
        <pc:sldMkLst>
          <pc:docMk/>
          <pc:sldMk cId="148858511" sldId="35822"/>
        </pc:sldMkLst>
        <pc:spChg chg="mod">
          <ac:chgData name="Anuj Kumar" userId="fbbf561fc1d5fd09" providerId="LiveId" clId="{A9962CAF-CB9E-434C-B147-34C00F5DEA0E}" dt="2023-04-26T10:56:14.044" v="45" actId="20577"/>
          <ac:spMkLst>
            <pc:docMk/>
            <pc:sldMk cId="148858511" sldId="35822"/>
            <ac:spMk id="10" creationId="{7A2A7EC3-852A-5A16-F0B5-3531D0D66745}"/>
          </ac:spMkLst>
        </pc:spChg>
      </pc:sldChg>
      <pc:sldChg chg="add del">
        <pc:chgData name="Anuj Kumar" userId="fbbf561fc1d5fd09" providerId="LiveId" clId="{A9962CAF-CB9E-434C-B147-34C00F5DEA0E}" dt="2023-04-26T11:19:48.129" v="377" actId="47"/>
        <pc:sldMkLst>
          <pc:docMk/>
          <pc:sldMk cId="772302799" sldId="35823"/>
        </pc:sldMkLst>
      </pc:sldChg>
      <pc:sldChg chg="modSp add mod">
        <pc:chgData name="Anuj Kumar" userId="fbbf561fc1d5fd09" providerId="LiveId" clId="{A9962CAF-CB9E-434C-B147-34C00F5DEA0E}" dt="2023-04-26T10:58:39.046" v="140" actId="6549"/>
        <pc:sldMkLst>
          <pc:docMk/>
          <pc:sldMk cId="1556205796" sldId="35934"/>
        </pc:sldMkLst>
        <pc:spChg chg="mod">
          <ac:chgData name="Anuj Kumar" userId="fbbf561fc1d5fd09" providerId="LiveId" clId="{A9962CAF-CB9E-434C-B147-34C00F5DEA0E}" dt="2023-04-26T10:58:39.046" v="140" actId="6549"/>
          <ac:spMkLst>
            <pc:docMk/>
            <pc:sldMk cId="1556205796" sldId="35934"/>
            <ac:spMk id="10" creationId="{7A2A7EC3-852A-5A16-F0B5-3531D0D66745}"/>
          </ac:spMkLst>
        </pc:spChg>
      </pc:sldChg>
      <pc:sldChg chg="modSp add mod">
        <pc:chgData name="Anuj Kumar" userId="fbbf561fc1d5fd09" providerId="LiveId" clId="{A9962CAF-CB9E-434C-B147-34C00F5DEA0E}" dt="2023-04-26T10:58:42.201" v="144" actId="6549"/>
        <pc:sldMkLst>
          <pc:docMk/>
          <pc:sldMk cId="2933901243" sldId="35938"/>
        </pc:sldMkLst>
        <pc:spChg chg="mod">
          <ac:chgData name="Anuj Kumar" userId="fbbf561fc1d5fd09" providerId="LiveId" clId="{A9962CAF-CB9E-434C-B147-34C00F5DEA0E}" dt="2023-04-26T10:58:42.201" v="144" actId="6549"/>
          <ac:spMkLst>
            <pc:docMk/>
            <pc:sldMk cId="2933901243" sldId="35938"/>
            <ac:spMk id="10" creationId="{7A2A7EC3-852A-5A16-F0B5-3531D0D66745}"/>
          </ac:spMkLst>
        </pc:spChg>
      </pc:sldChg>
      <pc:sldChg chg="modSp add mod">
        <pc:chgData name="Anuj Kumar" userId="fbbf561fc1d5fd09" providerId="LiveId" clId="{A9962CAF-CB9E-434C-B147-34C00F5DEA0E}" dt="2023-04-26T10:58:45.353" v="148" actId="6549"/>
        <pc:sldMkLst>
          <pc:docMk/>
          <pc:sldMk cId="983465555" sldId="35954"/>
        </pc:sldMkLst>
        <pc:spChg chg="mod">
          <ac:chgData name="Anuj Kumar" userId="fbbf561fc1d5fd09" providerId="LiveId" clId="{A9962CAF-CB9E-434C-B147-34C00F5DEA0E}" dt="2023-04-26T10:58:45.353" v="148" actId="6549"/>
          <ac:spMkLst>
            <pc:docMk/>
            <pc:sldMk cId="983465555" sldId="35954"/>
            <ac:spMk id="10" creationId="{7A2A7EC3-852A-5A16-F0B5-3531D0D66745}"/>
          </ac:spMkLst>
        </pc:spChg>
      </pc:sldChg>
      <pc:sldChg chg="modSp add mod">
        <pc:chgData name="Anuj Kumar" userId="fbbf561fc1d5fd09" providerId="LiveId" clId="{A9962CAF-CB9E-434C-B147-34C00F5DEA0E}" dt="2023-04-26T11:10:59.288" v="252" actId="6549"/>
        <pc:sldMkLst>
          <pc:docMk/>
          <pc:sldMk cId="2058730906" sldId="36045"/>
        </pc:sldMkLst>
        <pc:spChg chg="mod">
          <ac:chgData name="Anuj Kumar" userId="fbbf561fc1d5fd09" providerId="LiveId" clId="{A9962CAF-CB9E-434C-B147-34C00F5DEA0E}" dt="2023-04-26T11:10:59.288" v="252" actId="6549"/>
          <ac:spMkLst>
            <pc:docMk/>
            <pc:sldMk cId="2058730906" sldId="36045"/>
            <ac:spMk id="10" creationId="{7A2A7EC3-852A-5A16-F0B5-3531D0D66745}"/>
          </ac:spMkLst>
        </pc:spChg>
      </pc:sldChg>
      <pc:sldChg chg="del">
        <pc:chgData name="Anuj Kumar" userId="fbbf561fc1d5fd09" providerId="LiveId" clId="{A9962CAF-CB9E-434C-B147-34C00F5DEA0E}" dt="2023-04-26T10:45:20.680" v="1" actId="47"/>
        <pc:sldMkLst>
          <pc:docMk/>
          <pc:sldMk cId="409597041" sldId="37396"/>
        </pc:sldMkLst>
      </pc:sldChg>
      <pc:sldChg chg="modSp mod">
        <pc:chgData name="Anuj Kumar" userId="fbbf561fc1d5fd09" providerId="LiveId" clId="{A9962CAF-CB9E-434C-B147-34C00F5DEA0E}" dt="2023-04-26T10:45:46.785" v="22" actId="20577"/>
        <pc:sldMkLst>
          <pc:docMk/>
          <pc:sldMk cId="312246105" sldId="37430"/>
        </pc:sldMkLst>
        <pc:spChg chg="mod">
          <ac:chgData name="Anuj Kumar" userId="fbbf561fc1d5fd09" providerId="LiveId" clId="{A9962CAF-CB9E-434C-B147-34C00F5DEA0E}" dt="2023-04-26T10:45:46.785" v="22" actId="20577"/>
          <ac:spMkLst>
            <pc:docMk/>
            <pc:sldMk cId="312246105" sldId="37430"/>
            <ac:spMk id="7" creationId="{00000000-0000-0000-0000-000000000000}"/>
          </ac:spMkLst>
        </pc:spChg>
      </pc:sldChg>
      <pc:sldChg chg="del">
        <pc:chgData name="Anuj Kumar" userId="fbbf561fc1d5fd09" providerId="LiveId" clId="{A9962CAF-CB9E-434C-B147-34C00F5DEA0E}" dt="2023-04-26T10:45:24.586" v="2" actId="47"/>
        <pc:sldMkLst>
          <pc:docMk/>
          <pc:sldMk cId="2245652123" sldId="37817"/>
        </pc:sldMkLst>
      </pc:sldChg>
      <pc:sldChg chg="del">
        <pc:chgData name="Anuj Kumar" userId="fbbf561fc1d5fd09" providerId="LiveId" clId="{A9962CAF-CB9E-434C-B147-34C00F5DEA0E}" dt="2023-04-26T10:45:28.969" v="4" actId="47"/>
        <pc:sldMkLst>
          <pc:docMk/>
          <pc:sldMk cId="4219311218" sldId="37832"/>
        </pc:sldMkLst>
      </pc:sldChg>
      <pc:sldChg chg="del">
        <pc:chgData name="Anuj Kumar" userId="fbbf561fc1d5fd09" providerId="LiveId" clId="{A9962CAF-CB9E-434C-B147-34C00F5DEA0E}" dt="2023-04-26T10:45:18.703" v="0" actId="47"/>
        <pc:sldMkLst>
          <pc:docMk/>
          <pc:sldMk cId="940301773" sldId="37874"/>
        </pc:sldMkLst>
      </pc:sldChg>
      <pc:sldChg chg="del">
        <pc:chgData name="Anuj Kumar" userId="fbbf561fc1d5fd09" providerId="LiveId" clId="{A9962CAF-CB9E-434C-B147-34C00F5DEA0E}" dt="2023-04-26T10:45:56.297" v="23" actId="47"/>
        <pc:sldMkLst>
          <pc:docMk/>
          <pc:sldMk cId="2600044559" sldId="37923"/>
        </pc:sldMkLst>
      </pc:sldChg>
      <pc:sldChg chg="add">
        <pc:chgData name="Anuj Kumar" userId="fbbf561fc1d5fd09" providerId="LiveId" clId="{A9962CAF-CB9E-434C-B147-34C00F5DEA0E}" dt="2023-04-26T10:48:11.478" v="26"/>
        <pc:sldMkLst>
          <pc:docMk/>
          <pc:sldMk cId="3339313755" sldId="37923"/>
        </pc:sldMkLst>
      </pc:sldChg>
      <pc:sldChg chg="del">
        <pc:chgData name="Anuj Kumar" userId="fbbf561fc1d5fd09" providerId="LiveId" clId="{A9962CAF-CB9E-434C-B147-34C00F5DEA0E}" dt="2023-04-26T10:45:56.297" v="23" actId="47"/>
        <pc:sldMkLst>
          <pc:docMk/>
          <pc:sldMk cId="2242225079" sldId="37924"/>
        </pc:sldMkLst>
      </pc:sldChg>
      <pc:sldChg chg="modSp add mod">
        <pc:chgData name="Anuj Kumar" userId="fbbf561fc1d5fd09" providerId="LiveId" clId="{A9962CAF-CB9E-434C-B147-34C00F5DEA0E}" dt="2023-04-26T10:56:16.541" v="46" actId="20577"/>
        <pc:sldMkLst>
          <pc:docMk/>
          <pc:sldMk cId="3626915506" sldId="37924"/>
        </pc:sldMkLst>
        <pc:spChg chg="mod">
          <ac:chgData name="Anuj Kumar" userId="fbbf561fc1d5fd09" providerId="LiveId" clId="{A9962CAF-CB9E-434C-B147-34C00F5DEA0E}" dt="2023-04-26T10:56:16.541" v="46" actId="20577"/>
          <ac:spMkLst>
            <pc:docMk/>
            <pc:sldMk cId="3626915506" sldId="37924"/>
            <ac:spMk id="10" creationId="{7A2A7EC3-852A-5A16-F0B5-3531D0D66745}"/>
          </ac:spMkLst>
        </pc:spChg>
      </pc:sldChg>
      <pc:sldChg chg="modSp add mod">
        <pc:chgData name="Anuj Kumar" userId="fbbf561fc1d5fd09" providerId="LiveId" clId="{A9962CAF-CB9E-434C-B147-34C00F5DEA0E}" dt="2023-04-26T10:56:19.760" v="49" actId="20577"/>
        <pc:sldMkLst>
          <pc:docMk/>
          <pc:sldMk cId="1855175053" sldId="37925"/>
        </pc:sldMkLst>
        <pc:spChg chg="mod">
          <ac:chgData name="Anuj Kumar" userId="fbbf561fc1d5fd09" providerId="LiveId" clId="{A9962CAF-CB9E-434C-B147-34C00F5DEA0E}" dt="2023-04-26T10:56:19.760" v="49" actId="20577"/>
          <ac:spMkLst>
            <pc:docMk/>
            <pc:sldMk cId="1855175053" sldId="37925"/>
            <ac:spMk id="10" creationId="{7A2A7EC3-852A-5A16-F0B5-3531D0D66745}"/>
          </ac:spMkLst>
        </pc:spChg>
      </pc:sldChg>
      <pc:sldChg chg="del">
        <pc:chgData name="Anuj Kumar" userId="fbbf561fc1d5fd09" providerId="LiveId" clId="{A9962CAF-CB9E-434C-B147-34C00F5DEA0E}" dt="2023-04-26T10:45:56.297" v="23" actId="47"/>
        <pc:sldMkLst>
          <pc:docMk/>
          <pc:sldMk cId="4148802892" sldId="37925"/>
        </pc:sldMkLst>
      </pc:sldChg>
      <pc:sldChg chg="del">
        <pc:chgData name="Anuj Kumar" userId="fbbf561fc1d5fd09" providerId="LiveId" clId="{A9962CAF-CB9E-434C-B147-34C00F5DEA0E}" dt="2023-04-26T10:45:56.297" v="23" actId="47"/>
        <pc:sldMkLst>
          <pc:docMk/>
          <pc:sldMk cId="1531637743" sldId="37926"/>
        </pc:sldMkLst>
      </pc:sldChg>
      <pc:sldChg chg="modSp add mod">
        <pc:chgData name="Anuj Kumar" userId="fbbf561fc1d5fd09" providerId="LiveId" clId="{A9962CAF-CB9E-434C-B147-34C00F5DEA0E}" dt="2023-04-26T10:56:24.282" v="52" actId="6549"/>
        <pc:sldMkLst>
          <pc:docMk/>
          <pc:sldMk cId="2166643673" sldId="37926"/>
        </pc:sldMkLst>
        <pc:spChg chg="mod">
          <ac:chgData name="Anuj Kumar" userId="fbbf561fc1d5fd09" providerId="LiveId" clId="{A9962CAF-CB9E-434C-B147-34C00F5DEA0E}" dt="2023-04-26T10:56:24.282" v="52" actId="6549"/>
          <ac:spMkLst>
            <pc:docMk/>
            <pc:sldMk cId="2166643673" sldId="37926"/>
            <ac:spMk id="10" creationId="{7A2A7EC3-852A-5A16-F0B5-3531D0D66745}"/>
          </ac:spMkLst>
        </pc:spChg>
      </pc:sldChg>
      <pc:sldChg chg="modSp add mod">
        <pc:chgData name="Anuj Kumar" userId="fbbf561fc1d5fd09" providerId="LiveId" clId="{A9962CAF-CB9E-434C-B147-34C00F5DEA0E}" dt="2023-04-26T10:56:28.135" v="55" actId="20577"/>
        <pc:sldMkLst>
          <pc:docMk/>
          <pc:sldMk cId="2398836118" sldId="37927"/>
        </pc:sldMkLst>
        <pc:spChg chg="mod">
          <ac:chgData name="Anuj Kumar" userId="fbbf561fc1d5fd09" providerId="LiveId" clId="{A9962CAF-CB9E-434C-B147-34C00F5DEA0E}" dt="2023-04-26T10:56:28.135" v="55" actId="20577"/>
          <ac:spMkLst>
            <pc:docMk/>
            <pc:sldMk cId="2398836118" sldId="37927"/>
            <ac:spMk id="10" creationId="{7A2A7EC3-852A-5A16-F0B5-3531D0D66745}"/>
          </ac:spMkLst>
        </pc:spChg>
      </pc:sldChg>
      <pc:sldChg chg="del">
        <pc:chgData name="Anuj Kumar" userId="fbbf561fc1d5fd09" providerId="LiveId" clId="{A9962CAF-CB9E-434C-B147-34C00F5DEA0E}" dt="2023-04-26T10:45:56.297" v="23" actId="47"/>
        <pc:sldMkLst>
          <pc:docMk/>
          <pc:sldMk cId="2785720076" sldId="37927"/>
        </pc:sldMkLst>
      </pc:sldChg>
      <pc:sldChg chg="modSp add mod">
        <pc:chgData name="Anuj Kumar" userId="fbbf561fc1d5fd09" providerId="LiveId" clId="{A9962CAF-CB9E-434C-B147-34C00F5DEA0E}" dt="2023-04-26T10:56:31.300" v="56" actId="20577"/>
        <pc:sldMkLst>
          <pc:docMk/>
          <pc:sldMk cId="1070582453" sldId="37928"/>
        </pc:sldMkLst>
        <pc:spChg chg="mod">
          <ac:chgData name="Anuj Kumar" userId="fbbf561fc1d5fd09" providerId="LiveId" clId="{A9962CAF-CB9E-434C-B147-34C00F5DEA0E}" dt="2023-04-26T10:56:31.300" v="56" actId="20577"/>
          <ac:spMkLst>
            <pc:docMk/>
            <pc:sldMk cId="1070582453" sldId="37928"/>
            <ac:spMk id="10" creationId="{7A2A7EC3-852A-5A16-F0B5-3531D0D66745}"/>
          </ac:spMkLst>
        </pc:spChg>
      </pc:sldChg>
      <pc:sldChg chg="del">
        <pc:chgData name="Anuj Kumar" userId="fbbf561fc1d5fd09" providerId="LiveId" clId="{A9962CAF-CB9E-434C-B147-34C00F5DEA0E}" dt="2023-04-26T10:45:56.297" v="23" actId="47"/>
        <pc:sldMkLst>
          <pc:docMk/>
          <pc:sldMk cId="1314354168" sldId="37928"/>
        </pc:sldMkLst>
      </pc:sldChg>
      <pc:sldChg chg="modSp add mod">
        <pc:chgData name="Anuj Kumar" userId="fbbf561fc1d5fd09" providerId="LiveId" clId="{A9962CAF-CB9E-434C-B147-34C00F5DEA0E}" dt="2023-04-26T10:56:36.775" v="58" actId="20577"/>
        <pc:sldMkLst>
          <pc:docMk/>
          <pc:sldMk cId="1830724976" sldId="37929"/>
        </pc:sldMkLst>
        <pc:spChg chg="mod">
          <ac:chgData name="Anuj Kumar" userId="fbbf561fc1d5fd09" providerId="LiveId" clId="{A9962CAF-CB9E-434C-B147-34C00F5DEA0E}" dt="2023-04-26T10:56:36.775" v="58" actId="20577"/>
          <ac:spMkLst>
            <pc:docMk/>
            <pc:sldMk cId="1830724976" sldId="37929"/>
            <ac:spMk id="10" creationId="{7A2A7EC3-852A-5A16-F0B5-3531D0D66745}"/>
          </ac:spMkLst>
        </pc:spChg>
      </pc:sldChg>
      <pc:sldChg chg="del">
        <pc:chgData name="Anuj Kumar" userId="fbbf561fc1d5fd09" providerId="LiveId" clId="{A9962CAF-CB9E-434C-B147-34C00F5DEA0E}" dt="2023-04-26T10:45:56.297" v="23" actId="47"/>
        <pc:sldMkLst>
          <pc:docMk/>
          <pc:sldMk cId="1891035168" sldId="37929"/>
        </pc:sldMkLst>
      </pc:sldChg>
      <pc:sldChg chg="del">
        <pc:chgData name="Anuj Kumar" userId="fbbf561fc1d5fd09" providerId="LiveId" clId="{A9962CAF-CB9E-434C-B147-34C00F5DEA0E}" dt="2023-04-26T10:45:56.297" v="23" actId="47"/>
        <pc:sldMkLst>
          <pc:docMk/>
          <pc:sldMk cId="1027860943" sldId="37930"/>
        </pc:sldMkLst>
      </pc:sldChg>
      <pc:sldChg chg="modSp add mod">
        <pc:chgData name="Anuj Kumar" userId="fbbf561fc1d5fd09" providerId="LiveId" clId="{A9962CAF-CB9E-434C-B147-34C00F5DEA0E}" dt="2023-04-26T10:56:46.786" v="62" actId="20577"/>
        <pc:sldMkLst>
          <pc:docMk/>
          <pc:sldMk cId="1321740492" sldId="37930"/>
        </pc:sldMkLst>
        <pc:spChg chg="mod">
          <ac:chgData name="Anuj Kumar" userId="fbbf561fc1d5fd09" providerId="LiveId" clId="{A9962CAF-CB9E-434C-B147-34C00F5DEA0E}" dt="2023-04-26T10:56:46.786" v="62" actId="20577"/>
          <ac:spMkLst>
            <pc:docMk/>
            <pc:sldMk cId="1321740492" sldId="37930"/>
            <ac:spMk id="10" creationId="{7A2A7EC3-852A-5A16-F0B5-3531D0D66745}"/>
          </ac:spMkLst>
        </pc:spChg>
      </pc:sldChg>
      <pc:sldChg chg="del">
        <pc:chgData name="Anuj Kumar" userId="fbbf561fc1d5fd09" providerId="LiveId" clId="{A9962CAF-CB9E-434C-B147-34C00F5DEA0E}" dt="2023-04-26T10:45:56.297" v="23" actId="47"/>
        <pc:sldMkLst>
          <pc:docMk/>
          <pc:sldMk cId="3175222532" sldId="37931"/>
        </pc:sldMkLst>
      </pc:sldChg>
      <pc:sldChg chg="modSp add mod">
        <pc:chgData name="Anuj Kumar" userId="fbbf561fc1d5fd09" providerId="LiveId" clId="{A9962CAF-CB9E-434C-B147-34C00F5DEA0E}" dt="2023-04-26T10:56:49.903" v="65" actId="20577"/>
        <pc:sldMkLst>
          <pc:docMk/>
          <pc:sldMk cId="3191328465" sldId="37931"/>
        </pc:sldMkLst>
        <pc:spChg chg="mod">
          <ac:chgData name="Anuj Kumar" userId="fbbf561fc1d5fd09" providerId="LiveId" clId="{A9962CAF-CB9E-434C-B147-34C00F5DEA0E}" dt="2023-04-26T10:56:49.903" v="65" actId="20577"/>
          <ac:spMkLst>
            <pc:docMk/>
            <pc:sldMk cId="3191328465" sldId="37931"/>
            <ac:spMk id="10" creationId="{7A2A7EC3-852A-5A16-F0B5-3531D0D66745}"/>
          </ac:spMkLst>
        </pc:spChg>
      </pc:sldChg>
      <pc:sldChg chg="modSp add mod">
        <pc:chgData name="Anuj Kumar" userId="fbbf561fc1d5fd09" providerId="LiveId" clId="{A9962CAF-CB9E-434C-B147-34C00F5DEA0E}" dt="2023-04-26T10:56:58.127" v="68" actId="20577"/>
        <pc:sldMkLst>
          <pc:docMk/>
          <pc:sldMk cId="2012829795" sldId="37932"/>
        </pc:sldMkLst>
        <pc:spChg chg="mod">
          <ac:chgData name="Anuj Kumar" userId="fbbf561fc1d5fd09" providerId="LiveId" clId="{A9962CAF-CB9E-434C-B147-34C00F5DEA0E}" dt="2023-04-26T10:56:58.127" v="68" actId="20577"/>
          <ac:spMkLst>
            <pc:docMk/>
            <pc:sldMk cId="2012829795" sldId="37932"/>
            <ac:spMk id="10" creationId="{7A2A7EC3-852A-5A16-F0B5-3531D0D66745}"/>
          </ac:spMkLst>
        </pc:spChg>
      </pc:sldChg>
      <pc:sldChg chg="del">
        <pc:chgData name="Anuj Kumar" userId="fbbf561fc1d5fd09" providerId="LiveId" clId="{A9962CAF-CB9E-434C-B147-34C00F5DEA0E}" dt="2023-04-26T10:45:56.297" v="23" actId="47"/>
        <pc:sldMkLst>
          <pc:docMk/>
          <pc:sldMk cId="2327145079" sldId="37932"/>
        </pc:sldMkLst>
      </pc:sldChg>
      <pc:sldChg chg="del">
        <pc:chgData name="Anuj Kumar" userId="fbbf561fc1d5fd09" providerId="LiveId" clId="{A9962CAF-CB9E-434C-B147-34C00F5DEA0E}" dt="2023-04-26T10:45:56.297" v="23" actId="47"/>
        <pc:sldMkLst>
          <pc:docMk/>
          <pc:sldMk cId="1194168855" sldId="37933"/>
        </pc:sldMkLst>
      </pc:sldChg>
      <pc:sldChg chg="modSp add mod">
        <pc:chgData name="Anuj Kumar" userId="fbbf561fc1d5fd09" providerId="LiveId" clId="{A9962CAF-CB9E-434C-B147-34C00F5DEA0E}" dt="2023-04-26T10:57:04.501" v="75" actId="6549"/>
        <pc:sldMkLst>
          <pc:docMk/>
          <pc:sldMk cId="2829659049" sldId="37933"/>
        </pc:sldMkLst>
        <pc:spChg chg="mod">
          <ac:chgData name="Anuj Kumar" userId="fbbf561fc1d5fd09" providerId="LiveId" clId="{A9962CAF-CB9E-434C-B147-34C00F5DEA0E}" dt="2023-04-26T10:57:04.501" v="75" actId="6549"/>
          <ac:spMkLst>
            <pc:docMk/>
            <pc:sldMk cId="2829659049" sldId="37933"/>
            <ac:spMk id="10" creationId="{7A2A7EC3-852A-5A16-F0B5-3531D0D66745}"/>
          </ac:spMkLst>
        </pc:spChg>
      </pc:sldChg>
      <pc:sldChg chg="del">
        <pc:chgData name="Anuj Kumar" userId="fbbf561fc1d5fd09" providerId="LiveId" clId="{A9962CAF-CB9E-434C-B147-34C00F5DEA0E}" dt="2023-04-26T10:45:56.297" v="23" actId="47"/>
        <pc:sldMkLst>
          <pc:docMk/>
          <pc:sldMk cId="2362480213" sldId="37934"/>
        </pc:sldMkLst>
      </pc:sldChg>
      <pc:sldChg chg="modSp add mod">
        <pc:chgData name="Anuj Kumar" userId="fbbf561fc1d5fd09" providerId="LiveId" clId="{A9962CAF-CB9E-434C-B147-34C00F5DEA0E}" dt="2023-04-26T10:57:14.218" v="82" actId="255"/>
        <pc:sldMkLst>
          <pc:docMk/>
          <pc:sldMk cId="4214369523" sldId="37934"/>
        </pc:sldMkLst>
        <pc:spChg chg="mod">
          <ac:chgData name="Anuj Kumar" userId="fbbf561fc1d5fd09" providerId="LiveId" clId="{A9962CAF-CB9E-434C-B147-34C00F5DEA0E}" dt="2023-04-26T10:57:14.218" v="82" actId="255"/>
          <ac:spMkLst>
            <pc:docMk/>
            <pc:sldMk cId="4214369523" sldId="37934"/>
            <ac:spMk id="10" creationId="{7A2A7EC3-852A-5A16-F0B5-3531D0D66745}"/>
          </ac:spMkLst>
        </pc:spChg>
      </pc:sldChg>
      <pc:sldChg chg="del">
        <pc:chgData name="Anuj Kumar" userId="fbbf561fc1d5fd09" providerId="LiveId" clId="{A9962CAF-CB9E-434C-B147-34C00F5DEA0E}" dt="2023-04-26T10:45:56.297" v="23" actId="47"/>
        <pc:sldMkLst>
          <pc:docMk/>
          <pc:sldMk cId="68760958" sldId="37935"/>
        </pc:sldMkLst>
      </pc:sldChg>
      <pc:sldChg chg="modSp add mod">
        <pc:chgData name="Anuj Kumar" userId="fbbf561fc1d5fd09" providerId="LiveId" clId="{A9962CAF-CB9E-434C-B147-34C00F5DEA0E}" dt="2023-04-26T10:57:18.008" v="86" actId="20577"/>
        <pc:sldMkLst>
          <pc:docMk/>
          <pc:sldMk cId="1228977380" sldId="37935"/>
        </pc:sldMkLst>
        <pc:spChg chg="mod">
          <ac:chgData name="Anuj Kumar" userId="fbbf561fc1d5fd09" providerId="LiveId" clId="{A9962CAF-CB9E-434C-B147-34C00F5DEA0E}" dt="2023-04-26T10:57:18.008" v="86" actId="20577"/>
          <ac:spMkLst>
            <pc:docMk/>
            <pc:sldMk cId="1228977380" sldId="37935"/>
            <ac:spMk id="10" creationId="{7A2A7EC3-852A-5A16-F0B5-3531D0D66745}"/>
          </ac:spMkLst>
        </pc:spChg>
      </pc:sldChg>
      <pc:sldChg chg="del">
        <pc:chgData name="Anuj Kumar" userId="fbbf561fc1d5fd09" providerId="LiveId" clId="{A9962CAF-CB9E-434C-B147-34C00F5DEA0E}" dt="2023-04-26T10:45:56.297" v="23" actId="47"/>
        <pc:sldMkLst>
          <pc:docMk/>
          <pc:sldMk cId="575300567" sldId="37936"/>
        </pc:sldMkLst>
      </pc:sldChg>
      <pc:sldChg chg="modSp add mod">
        <pc:chgData name="Anuj Kumar" userId="fbbf561fc1d5fd09" providerId="LiveId" clId="{A9962CAF-CB9E-434C-B147-34C00F5DEA0E}" dt="2023-04-26T10:57:24.324" v="89" actId="20577"/>
        <pc:sldMkLst>
          <pc:docMk/>
          <pc:sldMk cId="932094329" sldId="37936"/>
        </pc:sldMkLst>
        <pc:spChg chg="mod">
          <ac:chgData name="Anuj Kumar" userId="fbbf561fc1d5fd09" providerId="LiveId" clId="{A9962CAF-CB9E-434C-B147-34C00F5DEA0E}" dt="2023-04-26T10:57:24.324" v="89" actId="20577"/>
          <ac:spMkLst>
            <pc:docMk/>
            <pc:sldMk cId="932094329" sldId="37936"/>
            <ac:spMk id="10" creationId="{7A2A7EC3-852A-5A16-F0B5-3531D0D66745}"/>
          </ac:spMkLst>
        </pc:spChg>
      </pc:sldChg>
      <pc:sldChg chg="modSp add mod">
        <pc:chgData name="Anuj Kumar" userId="fbbf561fc1d5fd09" providerId="LiveId" clId="{A9962CAF-CB9E-434C-B147-34C00F5DEA0E}" dt="2023-04-26T10:57:27.658" v="92" actId="6549"/>
        <pc:sldMkLst>
          <pc:docMk/>
          <pc:sldMk cId="3012517837" sldId="37937"/>
        </pc:sldMkLst>
        <pc:spChg chg="mod">
          <ac:chgData name="Anuj Kumar" userId="fbbf561fc1d5fd09" providerId="LiveId" clId="{A9962CAF-CB9E-434C-B147-34C00F5DEA0E}" dt="2023-04-26T10:57:27.658" v="92" actId="6549"/>
          <ac:spMkLst>
            <pc:docMk/>
            <pc:sldMk cId="3012517837" sldId="37937"/>
            <ac:spMk id="10" creationId="{7A2A7EC3-852A-5A16-F0B5-3531D0D66745}"/>
          </ac:spMkLst>
        </pc:spChg>
      </pc:sldChg>
      <pc:sldChg chg="del">
        <pc:chgData name="Anuj Kumar" userId="fbbf561fc1d5fd09" providerId="LiveId" clId="{A9962CAF-CB9E-434C-B147-34C00F5DEA0E}" dt="2023-04-26T10:45:56.297" v="23" actId="47"/>
        <pc:sldMkLst>
          <pc:docMk/>
          <pc:sldMk cId="4089005986" sldId="37937"/>
        </pc:sldMkLst>
      </pc:sldChg>
      <pc:sldChg chg="del">
        <pc:chgData name="Anuj Kumar" userId="fbbf561fc1d5fd09" providerId="LiveId" clId="{A9962CAF-CB9E-434C-B147-34C00F5DEA0E}" dt="2023-04-26T10:45:56.297" v="23" actId="47"/>
        <pc:sldMkLst>
          <pc:docMk/>
          <pc:sldMk cId="12300339" sldId="37938"/>
        </pc:sldMkLst>
      </pc:sldChg>
      <pc:sldChg chg="modSp add mod">
        <pc:chgData name="Anuj Kumar" userId="fbbf561fc1d5fd09" providerId="LiveId" clId="{A9962CAF-CB9E-434C-B147-34C00F5DEA0E}" dt="2023-04-26T10:57:31.029" v="95" actId="6549"/>
        <pc:sldMkLst>
          <pc:docMk/>
          <pc:sldMk cId="177375216" sldId="37938"/>
        </pc:sldMkLst>
        <pc:spChg chg="mod">
          <ac:chgData name="Anuj Kumar" userId="fbbf561fc1d5fd09" providerId="LiveId" clId="{A9962CAF-CB9E-434C-B147-34C00F5DEA0E}" dt="2023-04-26T10:57:31.029" v="95" actId="6549"/>
          <ac:spMkLst>
            <pc:docMk/>
            <pc:sldMk cId="177375216" sldId="37938"/>
            <ac:spMk id="10" creationId="{7A2A7EC3-852A-5A16-F0B5-3531D0D66745}"/>
          </ac:spMkLst>
        </pc:spChg>
      </pc:sldChg>
      <pc:sldChg chg="modSp add mod">
        <pc:chgData name="Anuj Kumar" userId="fbbf561fc1d5fd09" providerId="LiveId" clId="{A9962CAF-CB9E-434C-B147-34C00F5DEA0E}" dt="2023-04-26T10:57:34.062" v="98" actId="20577"/>
        <pc:sldMkLst>
          <pc:docMk/>
          <pc:sldMk cId="1830051694" sldId="37939"/>
        </pc:sldMkLst>
        <pc:spChg chg="mod">
          <ac:chgData name="Anuj Kumar" userId="fbbf561fc1d5fd09" providerId="LiveId" clId="{A9962CAF-CB9E-434C-B147-34C00F5DEA0E}" dt="2023-04-26T10:57:34.062" v="98" actId="20577"/>
          <ac:spMkLst>
            <pc:docMk/>
            <pc:sldMk cId="1830051694" sldId="37939"/>
            <ac:spMk id="10" creationId="{7A2A7EC3-852A-5A16-F0B5-3531D0D66745}"/>
          </ac:spMkLst>
        </pc:spChg>
      </pc:sldChg>
      <pc:sldChg chg="del">
        <pc:chgData name="Anuj Kumar" userId="fbbf561fc1d5fd09" providerId="LiveId" clId="{A9962CAF-CB9E-434C-B147-34C00F5DEA0E}" dt="2023-04-26T10:45:56.297" v="23" actId="47"/>
        <pc:sldMkLst>
          <pc:docMk/>
          <pc:sldMk cId="3191560228" sldId="37939"/>
        </pc:sldMkLst>
      </pc:sldChg>
      <pc:sldChg chg="modSp add mod">
        <pc:chgData name="Anuj Kumar" userId="fbbf561fc1d5fd09" providerId="LiveId" clId="{A9962CAF-CB9E-434C-B147-34C00F5DEA0E}" dt="2023-04-26T10:57:37.220" v="102" actId="6549"/>
        <pc:sldMkLst>
          <pc:docMk/>
          <pc:sldMk cId="798031195" sldId="37940"/>
        </pc:sldMkLst>
        <pc:spChg chg="mod">
          <ac:chgData name="Anuj Kumar" userId="fbbf561fc1d5fd09" providerId="LiveId" clId="{A9962CAF-CB9E-434C-B147-34C00F5DEA0E}" dt="2023-04-26T10:57:37.220" v="102" actId="6549"/>
          <ac:spMkLst>
            <pc:docMk/>
            <pc:sldMk cId="798031195" sldId="37940"/>
            <ac:spMk id="10" creationId="{7A2A7EC3-852A-5A16-F0B5-3531D0D66745}"/>
          </ac:spMkLst>
        </pc:spChg>
      </pc:sldChg>
      <pc:sldChg chg="del">
        <pc:chgData name="Anuj Kumar" userId="fbbf561fc1d5fd09" providerId="LiveId" clId="{A9962CAF-CB9E-434C-B147-34C00F5DEA0E}" dt="2023-04-26T10:45:56.297" v="23" actId="47"/>
        <pc:sldMkLst>
          <pc:docMk/>
          <pc:sldMk cId="2416195638" sldId="37940"/>
        </pc:sldMkLst>
      </pc:sldChg>
      <pc:sldChg chg="modSp add mod">
        <pc:chgData name="Anuj Kumar" userId="fbbf561fc1d5fd09" providerId="LiveId" clId="{A9962CAF-CB9E-434C-B147-34C00F5DEA0E}" dt="2023-04-26T10:57:40.626" v="104" actId="20577"/>
        <pc:sldMkLst>
          <pc:docMk/>
          <pc:sldMk cId="1927187746" sldId="37941"/>
        </pc:sldMkLst>
        <pc:spChg chg="mod">
          <ac:chgData name="Anuj Kumar" userId="fbbf561fc1d5fd09" providerId="LiveId" clId="{A9962CAF-CB9E-434C-B147-34C00F5DEA0E}" dt="2023-04-26T10:57:40.626" v="104" actId="20577"/>
          <ac:spMkLst>
            <pc:docMk/>
            <pc:sldMk cId="1927187746" sldId="37941"/>
            <ac:spMk id="10" creationId="{7A2A7EC3-852A-5A16-F0B5-3531D0D66745}"/>
          </ac:spMkLst>
        </pc:spChg>
      </pc:sldChg>
      <pc:sldChg chg="del">
        <pc:chgData name="Anuj Kumar" userId="fbbf561fc1d5fd09" providerId="LiveId" clId="{A9962CAF-CB9E-434C-B147-34C00F5DEA0E}" dt="2023-04-26T10:45:56.297" v="23" actId="47"/>
        <pc:sldMkLst>
          <pc:docMk/>
          <pc:sldMk cId="3468697864" sldId="37941"/>
        </pc:sldMkLst>
      </pc:sldChg>
      <pc:sldChg chg="del">
        <pc:chgData name="Anuj Kumar" userId="fbbf561fc1d5fd09" providerId="LiveId" clId="{A9962CAF-CB9E-434C-B147-34C00F5DEA0E}" dt="2023-04-26T10:45:56.297" v="23" actId="47"/>
        <pc:sldMkLst>
          <pc:docMk/>
          <pc:sldMk cId="1332031873" sldId="37942"/>
        </pc:sldMkLst>
      </pc:sldChg>
      <pc:sldChg chg="modSp add mod">
        <pc:chgData name="Anuj Kumar" userId="fbbf561fc1d5fd09" providerId="LiveId" clId="{A9962CAF-CB9E-434C-B147-34C00F5DEA0E}" dt="2023-04-26T10:57:51.775" v="112" actId="6549"/>
        <pc:sldMkLst>
          <pc:docMk/>
          <pc:sldMk cId="1837462740" sldId="37942"/>
        </pc:sldMkLst>
        <pc:spChg chg="mod">
          <ac:chgData name="Anuj Kumar" userId="fbbf561fc1d5fd09" providerId="LiveId" clId="{A9962CAF-CB9E-434C-B147-34C00F5DEA0E}" dt="2023-04-26T10:57:51.775" v="112" actId="6549"/>
          <ac:spMkLst>
            <pc:docMk/>
            <pc:sldMk cId="1837462740" sldId="37942"/>
            <ac:spMk id="10" creationId="{7A2A7EC3-852A-5A16-F0B5-3531D0D66745}"/>
          </ac:spMkLst>
        </pc:spChg>
      </pc:sldChg>
      <pc:sldChg chg="modSp add mod">
        <pc:chgData name="Anuj Kumar" userId="fbbf561fc1d5fd09" providerId="LiveId" clId="{A9962CAF-CB9E-434C-B147-34C00F5DEA0E}" dt="2023-04-26T10:57:55.324" v="115" actId="6549"/>
        <pc:sldMkLst>
          <pc:docMk/>
          <pc:sldMk cId="3350625016" sldId="37943"/>
        </pc:sldMkLst>
        <pc:spChg chg="mod">
          <ac:chgData name="Anuj Kumar" userId="fbbf561fc1d5fd09" providerId="LiveId" clId="{A9962CAF-CB9E-434C-B147-34C00F5DEA0E}" dt="2023-04-26T10:57:55.324" v="115" actId="6549"/>
          <ac:spMkLst>
            <pc:docMk/>
            <pc:sldMk cId="3350625016" sldId="37943"/>
            <ac:spMk id="10" creationId="{7A2A7EC3-852A-5A16-F0B5-3531D0D66745}"/>
          </ac:spMkLst>
        </pc:spChg>
      </pc:sldChg>
      <pc:sldChg chg="del">
        <pc:chgData name="Anuj Kumar" userId="fbbf561fc1d5fd09" providerId="LiveId" clId="{A9962CAF-CB9E-434C-B147-34C00F5DEA0E}" dt="2023-04-26T10:45:56.297" v="23" actId="47"/>
        <pc:sldMkLst>
          <pc:docMk/>
          <pc:sldMk cId="4065258245" sldId="37943"/>
        </pc:sldMkLst>
      </pc:sldChg>
      <pc:sldChg chg="del">
        <pc:chgData name="Anuj Kumar" userId="fbbf561fc1d5fd09" providerId="LiveId" clId="{A9962CAF-CB9E-434C-B147-34C00F5DEA0E}" dt="2023-04-26T10:45:56.297" v="23" actId="47"/>
        <pc:sldMkLst>
          <pc:docMk/>
          <pc:sldMk cId="2205548601" sldId="37944"/>
        </pc:sldMkLst>
      </pc:sldChg>
      <pc:sldChg chg="modSp add mod">
        <pc:chgData name="Anuj Kumar" userId="fbbf561fc1d5fd09" providerId="LiveId" clId="{A9962CAF-CB9E-434C-B147-34C00F5DEA0E}" dt="2023-04-26T10:57:58.186" v="116" actId="20577"/>
        <pc:sldMkLst>
          <pc:docMk/>
          <pc:sldMk cId="3426168502" sldId="37944"/>
        </pc:sldMkLst>
        <pc:spChg chg="mod">
          <ac:chgData name="Anuj Kumar" userId="fbbf561fc1d5fd09" providerId="LiveId" clId="{A9962CAF-CB9E-434C-B147-34C00F5DEA0E}" dt="2023-04-26T10:57:58.186" v="116" actId="20577"/>
          <ac:spMkLst>
            <pc:docMk/>
            <pc:sldMk cId="3426168502" sldId="37944"/>
            <ac:spMk id="10" creationId="{7A2A7EC3-852A-5A16-F0B5-3531D0D66745}"/>
          </ac:spMkLst>
        </pc:spChg>
      </pc:sldChg>
      <pc:sldChg chg="del">
        <pc:chgData name="Anuj Kumar" userId="fbbf561fc1d5fd09" providerId="LiveId" clId="{A9962CAF-CB9E-434C-B147-34C00F5DEA0E}" dt="2023-04-26T10:45:56.297" v="23" actId="47"/>
        <pc:sldMkLst>
          <pc:docMk/>
          <pc:sldMk cId="122610379" sldId="37945"/>
        </pc:sldMkLst>
      </pc:sldChg>
      <pc:sldChg chg="modSp add mod">
        <pc:chgData name="Anuj Kumar" userId="fbbf561fc1d5fd09" providerId="LiveId" clId="{A9962CAF-CB9E-434C-B147-34C00F5DEA0E}" dt="2023-04-26T10:58:05.142" v="119" actId="6549"/>
        <pc:sldMkLst>
          <pc:docMk/>
          <pc:sldMk cId="892081130" sldId="37945"/>
        </pc:sldMkLst>
        <pc:spChg chg="mod">
          <ac:chgData name="Anuj Kumar" userId="fbbf561fc1d5fd09" providerId="LiveId" clId="{A9962CAF-CB9E-434C-B147-34C00F5DEA0E}" dt="2023-04-26T10:58:05.142" v="119" actId="6549"/>
          <ac:spMkLst>
            <pc:docMk/>
            <pc:sldMk cId="892081130" sldId="37945"/>
            <ac:spMk id="10" creationId="{7A2A7EC3-852A-5A16-F0B5-3531D0D66745}"/>
          </ac:spMkLst>
        </pc:spChg>
      </pc:sldChg>
      <pc:sldChg chg="del">
        <pc:chgData name="Anuj Kumar" userId="fbbf561fc1d5fd09" providerId="LiveId" clId="{A9962CAF-CB9E-434C-B147-34C00F5DEA0E}" dt="2023-04-26T10:45:56.297" v="23" actId="47"/>
        <pc:sldMkLst>
          <pc:docMk/>
          <pc:sldMk cId="2431364541" sldId="37946"/>
        </pc:sldMkLst>
      </pc:sldChg>
      <pc:sldChg chg="modSp add mod">
        <pc:chgData name="Anuj Kumar" userId="fbbf561fc1d5fd09" providerId="LiveId" clId="{A9962CAF-CB9E-434C-B147-34C00F5DEA0E}" dt="2023-04-26T10:58:07.942" v="122" actId="6549"/>
        <pc:sldMkLst>
          <pc:docMk/>
          <pc:sldMk cId="3421533100" sldId="37946"/>
        </pc:sldMkLst>
        <pc:spChg chg="mod">
          <ac:chgData name="Anuj Kumar" userId="fbbf561fc1d5fd09" providerId="LiveId" clId="{A9962CAF-CB9E-434C-B147-34C00F5DEA0E}" dt="2023-04-26T10:58:07.942" v="122" actId="6549"/>
          <ac:spMkLst>
            <pc:docMk/>
            <pc:sldMk cId="3421533100" sldId="37946"/>
            <ac:spMk id="10" creationId="{7A2A7EC3-852A-5A16-F0B5-3531D0D66745}"/>
          </ac:spMkLst>
        </pc:spChg>
      </pc:sldChg>
      <pc:sldChg chg="del">
        <pc:chgData name="Anuj Kumar" userId="fbbf561fc1d5fd09" providerId="LiveId" clId="{A9962CAF-CB9E-434C-B147-34C00F5DEA0E}" dt="2023-04-26T10:45:56.297" v="23" actId="47"/>
        <pc:sldMkLst>
          <pc:docMk/>
          <pc:sldMk cId="2552835462" sldId="37947"/>
        </pc:sldMkLst>
      </pc:sldChg>
      <pc:sldChg chg="modSp add mod">
        <pc:chgData name="Anuj Kumar" userId="fbbf561fc1d5fd09" providerId="LiveId" clId="{A9962CAF-CB9E-434C-B147-34C00F5DEA0E}" dt="2023-04-26T10:58:10.950" v="126" actId="6549"/>
        <pc:sldMkLst>
          <pc:docMk/>
          <pc:sldMk cId="3389390444" sldId="37947"/>
        </pc:sldMkLst>
        <pc:spChg chg="mod">
          <ac:chgData name="Anuj Kumar" userId="fbbf561fc1d5fd09" providerId="LiveId" clId="{A9962CAF-CB9E-434C-B147-34C00F5DEA0E}" dt="2023-04-26T10:58:10.950" v="126" actId="6549"/>
          <ac:spMkLst>
            <pc:docMk/>
            <pc:sldMk cId="3389390444" sldId="37947"/>
            <ac:spMk id="10" creationId="{7A2A7EC3-852A-5A16-F0B5-3531D0D66745}"/>
          </ac:spMkLst>
        </pc:spChg>
      </pc:sldChg>
      <pc:sldChg chg="modSp add mod">
        <pc:chgData name="Anuj Kumar" userId="fbbf561fc1d5fd09" providerId="LiveId" clId="{A9962CAF-CB9E-434C-B147-34C00F5DEA0E}" dt="2023-04-26T10:58:14.511" v="130" actId="20577"/>
        <pc:sldMkLst>
          <pc:docMk/>
          <pc:sldMk cId="590425255" sldId="37948"/>
        </pc:sldMkLst>
        <pc:spChg chg="mod">
          <ac:chgData name="Anuj Kumar" userId="fbbf561fc1d5fd09" providerId="LiveId" clId="{A9962CAF-CB9E-434C-B147-34C00F5DEA0E}" dt="2023-04-26T10:58:14.511" v="130" actId="20577"/>
          <ac:spMkLst>
            <pc:docMk/>
            <pc:sldMk cId="590425255" sldId="37948"/>
            <ac:spMk id="10" creationId="{7A2A7EC3-852A-5A16-F0B5-3531D0D66745}"/>
          </ac:spMkLst>
        </pc:spChg>
      </pc:sldChg>
      <pc:sldChg chg="del">
        <pc:chgData name="Anuj Kumar" userId="fbbf561fc1d5fd09" providerId="LiveId" clId="{A9962CAF-CB9E-434C-B147-34C00F5DEA0E}" dt="2023-04-26T10:45:56.297" v="23" actId="47"/>
        <pc:sldMkLst>
          <pc:docMk/>
          <pc:sldMk cId="4259642074" sldId="37948"/>
        </pc:sldMkLst>
      </pc:sldChg>
      <pc:sldChg chg="del">
        <pc:chgData name="Anuj Kumar" userId="fbbf561fc1d5fd09" providerId="LiveId" clId="{A9962CAF-CB9E-434C-B147-34C00F5DEA0E}" dt="2023-04-26T10:45:56.297" v="23" actId="47"/>
        <pc:sldMkLst>
          <pc:docMk/>
          <pc:sldMk cId="661023265" sldId="37949"/>
        </pc:sldMkLst>
      </pc:sldChg>
      <pc:sldChg chg="modSp add mod">
        <pc:chgData name="Anuj Kumar" userId="fbbf561fc1d5fd09" providerId="LiveId" clId="{A9962CAF-CB9E-434C-B147-34C00F5DEA0E}" dt="2023-04-26T10:58:28.914" v="134" actId="20577"/>
        <pc:sldMkLst>
          <pc:docMk/>
          <pc:sldMk cId="1609176611" sldId="37949"/>
        </pc:sldMkLst>
        <pc:spChg chg="mod">
          <ac:chgData name="Anuj Kumar" userId="fbbf561fc1d5fd09" providerId="LiveId" clId="{A9962CAF-CB9E-434C-B147-34C00F5DEA0E}" dt="2023-04-26T10:58:28.914" v="134" actId="20577"/>
          <ac:spMkLst>
            <pc:docMk/>
            <pc:sldMk cId="1609176611" sldId="37949"/>
            <ac:spMk id="10" creationId="{7A2A7EC3-852A-5A16-F0B5-3531D0D66745}"/>
          </ac:spMkLst>
        </pc:spChg>
      </pc:sldChg>
      <pc:sldChg chg="modSp add mod">
        <pc:chgData name="Anuj Kumar" userId="fbbf561fc1d5fd09" providerId="LiveId" clId="{A9962CAF-CB9E-434C-B147-34C00F5DEA0E}" dt="2023-04-26T10:58:35.581" v="136" actId="20577"/>
        <pc:sldMkLst>
          <pc:docMk/>
          <pc:sldMk cId="1413339539" sldId="37950"/>
        </pc:sldMkLst>
        <pc:spChg chg="mod">
          <ac:chgData name="Anuj Kumar" userId="fbbf561fc1d5fd09" providerId="LiveId" clId="{A9962CAF-CB9E-434C-B147-34C00F5DEA0E}" dt="2023-04-26T10:58:35.581" v="136" actId="20577"/>
          <ac:spMkLst>
            <pc:docMk/>
            <pc:sldMk cId="1413339539" sldId="37950"/>
            <ac:spMk id="10" creationId="{7A2A7EC3-852A-5A16-F0B5-3531D0D66745}"/>
          </ac:spMkLst>
        </pc:spChg>
      </pc:sldChg>
      <pc:sldChg chg="del">
        <pc:chgData name="Anuj Kumar" userId="fbbf561fc1d5fd09" providerId="LiveId" clId="{A9962CAF-CB9E-434C-B147-34C00F5DEA0E}" dt="2023-04-26T10:45:56.297" v="23" actId="47"/>
        <pc:sldMkLst>
          <pc:docMk/>
          <pc:sldMk cId="3182028953" sldId="37950"/>
        </pc:sldMkLst>
      </pc:sldChg>
      <pc:sldChg chg="del">
        <pc:chgData name="Anuj Kumar" userId="fbbf561fc1d5fd09" providerId="LiveId" clId="{A9962CAF-CB9E-434C-B147-34C00F5DEA0E}" dt="2023-04-26T10:45:56.297" v="23" actId="47"/>
        <pc:sldMkLst>
          <pc:docMk/>
          <pc:sldMk cId="141098566" sldId="37951"/>
        </pc:sldMkLst>
      </pc:sldChg>
      <pc:sldChg chg="modSp add mod">
        <pc:chgData name="Anuj Kumar" userId="fbbf561fc1d5fd09" providerId="LiveId" clId="{A9962CAF-CB9E-434C-B147-34C00F5DEA0E}" dt="2023-04-26T11:08:54.901" v="156" actId="20577"/>
        <pc:sldMkLst>
          <pc:docMk/>
          <pc:sldMk cId="1658770098" sldId="37951"/>
        </pc:sldMkLst>
        <pc:spChg chg="mod">
          <ac:chgData name="Anuj Kumar" userId="fbbf561fc1d5fd09" providerId="LiveId" clId="{A9962CAF-CB9E-434C-B147-34C00F5DEA0E}" dt="2023-04-26T11:08:54.901" v="156" actId="20577"/>
          <ac:spMkLst>
            <pc:docMk/>
            <pc:sldMk cId="1658770098" sldId="37951"/>
            <ac:spMk id="10" creationId="{7A2A7EC3-852A-5A16-F0B5-3531D0D66745}"/>
          </ac:spMkLst>
        </pc:spChg>
      </pc:sldChg>
      <pc:sldChg chg="del">
        <pc:chgData name="Anuj Kumar" userId="fbbf561fc1d5fd09" providerId="LiveId" clId="{A9962CAF-CB9E-434C-B147-34C00F5DEA0E}" dt="2023-04-26T10:45:56.297" v="23" actId="47"/>
        <pc:sldMkLst>
          <pc:docMk/>
          <pc:sldMk cId="1018234443" sldId="37952"/>
        </pc:sldMkLst>
      </pc:sldChg>
      <pc:sldChg chg="modSp add mod">
        <pc:chgData name="Anuj Kumar" userId="fbbf561fc1d5fd09" providerId="LiveId" clId="{A9962CAF-CB9E-434C-B147-34C00F5DEA0E}" dt="2023-04-26T11:08:59.317" v="159" actId="6549"/>
        <pc:sldMkLst>
          <pc:docMk/>
          <pc:sldMk cId="2946930396" sldId="37952"/>
        </pc:sldMkLst>
        <pc:spChg chg="mod">
          <ac:chgData name="Anuj Kumar" userId="fbbf561fc1d5fd09" providerId="LiveId" clId="{A9962CAF-CB9E-434C-B147-34C00F5DEA0E}" dt="2023-04-26T11:08:59.317" v="159" actId="6549"/>
          <ac:spMkLst>
            <pc:docMk/>
            <pc:sldMk cId="2946930396" sldId="37952"/>
            <ac:spMk id="10" creationId="{7A2A7EC3-852A-5A16-F0B5-3531D0D66745}"/>
          </ac:spMkLst>
        </pc:spChg>
      </pc:sldChg>
      <pc:sldChg chg="del">
        <pc:chgData name="Anuj Kumar" userId="fbbf561fc1d5fd09" providerId="LiveId" clId="{A9962CAF-CB9E-434C-B147-34C00F5DEA0E}" dt="2023-04-26T10:45:56.297" v="23" actId="47"/>
        <pc:sldMkLst>
          <pc:docMk/>
          <pc:sldMk cId="904988676" sldId="37953"/>
        </pc:sldMkLst>
      </pc:sldChg>
      <pc:sldChg chg="modSp add mod">
        <pc:chgData name="Anuj Kumar" userId="fbbf561fc1d5fd09" providerId="LiveId" clId="{A9962CAF-CB9E-434C-B147-34C00F5DEA0E}" dt="2023-04-26T11:09:01.908" v="160" actId="20577"/>
        <pc:sldMkLst>
          <pc:docMk/>
          <pc:sldMk cId="3346867641" sldId="37953"/>
        </pc:sldMkLst>
        <pc:spChg chg="mod">
          <ac:chgData name="Anuj Kumar" userId="fbbf561fc1d5fd09" providerId="LiveId" clId="{A9962CAF-CB9E-434C-B147-34C00F5DEA0E}" dt="2023-04-26T11:09:01.908" v="160" actId="20577"/>
          <ac:spMkLst>
            <pc:docMk/>
            <pc:sldMk cId="3346867641" sldId="37953"/>
            <ac:spMk id="10" creationId="{7A2A7EC3-852A-5A16-F0B5-3531D0D66745}"/>
          </ac:spMkLst>
        </pc:spChg>
      </pc:sldChg>
      <pc:sldChg chg="del">
        <pc:chgData name="Anuj Kumar" userId="fbbf561fc1d5fd09" providerId="LiveId" clId="{A9962CAF-CB9E-434C-B147-34C00F5DEA0E}" dt="2023-04-26T10:45:56.297" v="23" actId="47"/>
        <pc:sldMkLst>
          <pc:docMk/>
          <pc:sldMk cId="2933798855" sldId="37954"/>
        </pc:sldMkLst>
      </pc:sldChg>
      <pc:sldChg chg="modSp add mod">
        <pc:chgData name="Anuj Kumar" userId="fbbf561fc1d5fd09" providerId="LiveId" clId="{A9962CAF-CB9E-434C-B147-34C00F5DEA0E}" dt="2023-04-26T11:09:06.708" v="163" actId="20577"/>
        <pc:sldMkLst>
          <pc:docMk/>
          <pc:sldMk cId="3177285447" sldId="37954"/>
        </pc:sldMkLst>
        <pc:spChg chg="mod">
          <ac:chgData name="Anuj Kumar" userId="fbbf561fc1d5fd09" providerId="LiveId" clId="{A9962CAF-CB9E-434C-B147-34C00F5DEA0E}" dt="2023-04-26T11:09:06.708" v="163" actId="20577"/>
          <ac:spMkLst>
            <pc:docMk/>
            <pc:sldMk cId="3177285447" sldId="37954"/>
            <ac:spMk id="10" creationId="{7A2A7EC3-852A-5A16-F0B5-3531D0D66745}"/>
          </ac:spMkLst>
        </pc:spChg>
      </pc:sldChg>
      <pc:sldChg chg="del">
        <pc:chgData name="Anuj Kumar" userId="fbbf561fc1d5fd09" providerId="LiveId" clId="{A9962CAF-CB9E-434C-B147-34C00F5DEA0E}" dt="2023-04-26T10:45:56.297" v="23" actId="47"/>
        <pc:sldMkLst>
          <pc:docMk/>
          <pc:sldMk cId="1856831240" sldId="37955"/>
        </pc:sldMkLst>
      </pc:sldChg>
      <pc:sldChg chg="modSp add mod">
        <pc:chgData name="Anuj Kumar" userId="fbbf561fc1d5fd09" providerId="LiveId" clId="{A9962CAF-CB9E-434C-B147-34C00F5DEA0E}" dt="2023-04-26T11:09:09.990" v="166" actId="20577"/>
        <pc:sldMkLst>
          <pc:docMk/>
          <pc:sldMk cId="3866565089" sldId="37955"/>
        </pc:sldMkLst>
        <pc:spChg chg="mod">
          <ac:chgData name="Anuj Kumar" userId="fbbf561fc1d5fd09" providerId="LiveId" clId="{A9962CAF-CB9E-434C-B147-34C00F5DEA0E}" dt="2023-04-26T11:09:09.990" v="166" actId="20577"/>
          <ac:spMkLst>
            <pc:docMk/>
            <pc:sldMk cId="3866565089" sldId="37955"/>
            <ac:spMk id="10" creationId="{7A2A7EC3-852A-5A16-F0B5-3531D0D66745}"/>
          </ac:spMkLst>
        </pc:spChg>
      </pc:sldChg>
      <pc:sldChg chg="del">
        <pc:chgData name="Anuj Kumar" userId="fbbf561fc1d5fd09" providerId="LiveId" clId="{A9962CAF-CB9E-434C-B147-34C00F5DEA0E}" dt="2023-04-26T10:45:56.297" v="23" actId="47"/>
        <pc:sldMkLst>
          <pc:docMk/>
          <pc:sldMk cId="1575843759" sldId="37956"/>
        </pc:sldMkLst>
      </pc:sldChg>
      <pc:sldChg chg="modSp add mod">
        <pc:chgData name="Anuj Kumar" userId="fbbf561fc1d5fd09" providerId="LiveId" clId="{A9962CAF-CB9E-434C-B147-34C00F5DEA0E}" dt="2023-04-26T11:09:23.508" v="171" actId="20577"/>
        <pc:sldMkLst>
          <pc:docMk/>
          <pc:sldMk cId="2475684035" sldId="37956"/>
        </pc:sldMkLst>
        <pc:spChg chg="mod">
          <ac:chgData name="Anuj Kumar" userId="fbbf561fc1d5fd09" providerId="LiveId" clId="{A9962CAF-CB9E-434C-B147-34C00F5DEA0E}" dt="2023-04-26T11:09:23.508" v="171" actId="20577"/>
          <ac:spMkLst>
            <pc:docMk/>
            <pc:sldMk cId="2475684035" sldId="37956"/>
            <ac:spMk id="10" creationId="{7A2A7EC3-852A-5A16-F0B5-3531D0D66745}"/>
          </ac:spMkLst>
        </pc:spChg>
      </pc:sldChg>
      <pc:sldChg chg="del">
        <pc:chgData name="Anuj Kumar" userId="fbbf561fc1d5fd09" providerId="LiveId" clId="{A9962CAF-CB9E-434C-B147-34C00F5DEA0E}" dt="2023-04-26T10:45:56.297" v="23" actId="47"/>
        <pc:sldMkLst>
          <pc:docMk/>
          <pc:sldMk cId="3473575438" sldId="37957"/>
        </pc:sldMkLst>
      </pc:sldChg>
      <pc:sldChg chg="modSp add mod">
        <pc:chgData name="Anuj Kumar" userId="fbbf561fc1d5fd09" providerId="LiveId" clId="{A9962CAF-CB9E-434C-B147-34C00F5DEA0E}" dt="2023-04-26T11:09:28.261" v="177" actId="20577"/>
        <pc:sldMkLst>
          <pc:docMk/>
          <pc:sldMk cId="3705567783" sldId="37957"/>
        </pc:sldMkLst>
        <pc:spChg chg="mod">
          <ac:chgData name="Anuj Kumar" userId="fbbf561fc1d5fd09" providerId="LiveId" clId="{A9962CAF-CB9E-434C-B147-34C00F5DEA0E}" dt="2023-04-26T11:09:28.261" v="177" actId="20577"/>
          <ac:spMkLst>
            <pc:docMk/>
            <pc:sldMk cId="3705567783" sldId="37957"/>
            <ac:spMk id="10" creationId="{7A2A7EC3-852A-5A16-F0B5-3531D0D66745}"/>
          </ac:spMkLst>
        </pc:spChg>
      </pc:sldChg>
      <pc:sldChg chg="modSp add mod">
        <pc:chgData name="Anuj Kumar" userId="fbbf561fc1d5fd09" providerId="LiveId" clId="{A9962CAF-CB9E-434C-B147-34C00F5DEA0E}" dt="2023-04-26T11:09:32.163" v="181" actId="20577"/>
        <pc:sldMkLst>
          <pc:docMk/>
          <pc:sldMk cId="1267308125" sldId="37958"/>
        </pc:sldMkLst>
        <pc:spChg chg="mod">
          <ac:chgData name="Anuj Kumar" userId="fbbf561fc1d5fd09" providerId="LiveId" clId="{A9962CAF-CB9E-434C-B147-34C00F5DEA0E}" dt="2023-04-26T11:09:32.163" v="181" actId="20577"/>
          <ac:spMkLst>
            <pc:docMk/>
            <pc:sldMk cId="1267308125" sldId="37958"/>
            <ac:spMk id="10" creationId="{7A2A7EC3-852A-5A16-F0B5-3531D0D66745}"/>
          </ac:spMkLst>
        </pc:spChg>
      </pc:sldChg>
      <pc:sldChg chg="del">
        <pc:chgData name="Anuj Kumar" userId="fbbf561fc1d5fd09" providerId="LiveId" clId="{A9962CAF-CB9E-434C-B147-34C00F5DEA0E}" dt="2023-04-26T10:45:56.297" v="23" actId="47"/>
        <pc:sldMkLst>
          <pc:docMk/>
          <pc:sldMk cId="2615819310" sldId="37958"/>
        </pc:sldMkLst>
      </pc:sldChg>
      <pc:sldChg chg="modSp add mod">
        <pc:chgData name="Anuj Kumar" userId="fbbf561fc1d5fd09" providerId="LiveId" clId="{A9962CAF-CB9E-434C-B147-34C00F5DEA0E}" dt="2023-04-26T11:09:34.982" v="185" actId="6549"/>
        <pc:sldMkLst>
          <pc:docMk/>
          <pc:sldMk cId="3546046690" sldId="37959"/>
        </pc:sldMkLst>
        <pc:spChg chg="mod">
          <ac:chgData name="Anuj Kumar" userId="fbbf561fc1d5fd09" providerId="LiveId" clId="{A9962CAF-CB9E-434C-B147-34C00F5DEA0E}" dt="2023-04-26T11:09:34.982" v="185" actId="6549"/>
          <ac:spMkLst>
            <pc:docMk/>
            <pc:sldMk cId="3546046690" sldId="37959"/>
            <ac:spMk id="10" creationId="{7A2A7EC3-852A-5A16-F0B5-3531D0D66745}"/>
          </ac:spMkLst>
        </pc:spChg>
      </pc:sldChg>
      <pc:sldChg chg="del">
        <pc:chgData name="Anuj Kumar" userId="fbbf561fc1d5fd09" providerId="LiveId" clId="{A9962CAF-CB9E-434C-B147-34C00F5DEA0E}" dt="2023-04-26T10:45:56.297" v="23" actId="47"/>
        <pc:sldMkLst>
          <pc:docMk/>
          <pc:sldMk cId="3855267944" sldId="37959"/>
        </pc:sldMkLst>
      </pc:sldChg>
      <pc:sldChg chg="modSp add mod">
        <pc:chgData name="Anuj Kumar" userId="fbbf561fc1d5fd09" providerId="LiveId" clId="{A9962CAF-CB9E-434C-B147-34C00F5DEA0E}" dt="2023-04-26T11:09:38.356" v="189" actId="6549"/>
        <pc:sldMkLst>
          <pc:docMk/>
          <pc:sldMk cId="624425311" sldId="37960"/>
        </pc:sldMkLst>
        <pc:spChg chg="mod">
          <ac:chgData name="Anuj Kumar" userId="fbbf561fc1d5fd09" providerId="LiveId" clId="{A9962CAF-CB9E-434C-B147-34C00F5DEA0E}" dt="2023-04-26T11:09:38.356" v="189" actId="6549"/>
          <ac:spMkLst>
            <pc:docMk/>
            <pc:sldMk cId="624425311" sldId="37960"/>
            <ac:spMk id="10" creationId="{7A2A7EC3-852A-5A16-F0B5-3531D0D66745}"/>
          </ac:spMkLst>
        </pc:spChg>
      </pc:sldChg>
      <pc:sldChg chg="del">
        <pc:chgData name="Anuj Kumar" userId="fbbf561fc1d5fd09" providerId="LiveId" clId="{A9962CAF-CB9E-434C-B147-34C00F5DEA0E}" dt="2023-04-26T10:45:56.297" v="23" actId="47"/>
        <pc:sldMkLst>
          <pc:docMk/>
          <pc:sldMk cId="2476561706" sldId="37960"/>
        </pc:sldMkLst>
      </pc:sldChg>
      <pc:sldChg chg="modSp add mod">
        <pc:chgData name="Anuj Kumar" userId="fbbf561fc1d5fd09" providerId="LiveId" clId="{A9962CAF-CB9E-434C-B147-34C00F5DEA0E}" dt="2023-04-26T11:09:46.532" v="192" actId="6549"/>
        <pc:sldMkLst>
          <pc:docMk/>
          <pc:sldMk cId="763605265" sldId="37961"/>
        </pc:sldMkLst>
        <pc:spChg chg="mod">
          <ac:chgData name="Anuj Kumar" userId="fbbf561fc1d5fd09" providerId="LiveId" clId="{A9962CAF-CB9E-434C-B147-34C00F5DEA0E}" dt="2023-04-26T11:09:46.532" v="192" actId="6549"/>
          <ac:spMkLst>
            <pc:docMk/>
            <pc:sldMk cId="763605265" sldId="37961"/>
            <ac:spMk id="10" creationId="{7A2A7EC3-852A-5A16-F0B5-3531D0D66745}"/>
          </ac:spMkLst>
        </pc:spChg>
      </pc:sldChg>
      <pc:sldChg chg="del">
        <pc:chgData name="Anuj Kumar" userId="fbbf561fc1d5fd09" providerId="LiveId" clId="{A9962CAF-CB9E-434C-B147-34C00F5DEA0E}" dt="2023-04-26T10:45:56.297" v="23" actId="47"/>
        <pc:sldMkLst>
          <pc:docMk/>
          <pc:sldMk cId="3112952363" sldId="37961"/>
        </pc:sldMkLst>
      </pc:sldChg>
      <pc:sldChg chg="modSp add mod">
        <pc:chgData name="Anuj Kumar" userId="fbbf561fc1d5fd09" providerId="LiveId" clId="{A9962CAF-CB9E-434C-B147-34C00F5DEA0E}" dt="2023-04-26T11:09:50.007" v="195" actId="6549"/>
        <pc:sldMkLst>
          <pc:docMk/>
          <pc:sldMk cId="2205458144" sldId="37962"/>
        </pc:sldMkLst>
        <pc:spChg chg="mod">
          <ac:chgData name="Anuj Kumar" userId="fbbf561fc1d5fd09" providerId="LiveId" clId="{A9962CAF-CB9E-434C-B147-34C00F5DEA0E}" dt="2023-04-26T11:09:50.007" v="195" actId="6549"/>
          <ac:spMkLst>
            <pc:docMk/>
            <pc:sldMk cId="2205458144" sldId="37962"/>
            <ac:spMk id="10" creationId="{7A2A7EC3-852A-5A16-F0B5-3531D0D66745}"/>
          </ac:spMkLst>
        </pc:spChg>
      </pc:sldChg>
      <pc:sldChg chg="del">
        <pc:chgData name="Anuj Kumar" userId="fbbf561fc1d5fd09" providerId="LiveId" clId="{A9962CAF-CB9E-434C-B147-34C00F5DEA0E}" dt="2023-04-26T10:45:56.297" v="23" actId="47"/>
        <pc:sldMkLst>
          <pc:docMk/>
          <pc:sldMk cId="4268262933" sldId="37962"/>
        </pc:sldMkLst>
      </pc:sldChg>
      <pc:sldChg chg="del">
        <pc:chgData name="Anuj Kumar" userId="fbbf561fc1d5fd09" providerId="LiveId" clId="{A9962CAF-CB9E-434C-B147-34C00F5DEA0E}" dt="2023-04-26T10:45:56.297" v="23" actId="47"/>
        <pc:sldMkLst>
          <pc:docMk/>
          <pc:sldMk cId="410821386" sldId="37963"/>
        </pc:sldMkLst>
      </pc:sldChg>
      <pc:sldChg chg="modSp add mod">
        <pc:chgData name="Anuj Kumar" userId="fbbf561fc1d5fd09" providerId="LiveId" clId="{A9962CAF-CB9E-434C-B147-34C00F5DEA0E}" dt="2023-04-26T11:09:52.884" v="198" actId="6549"/>
        <pc:sldMkLst>
          <pc:docMk/>
          <pc:sldMk cId="1986092894" sldId="37963"/>
        </pc:sldMkLst>
        <pc:spChg chg="mod">
          <ac:chgData name="Anuj Kumar" userId="fbbf561fc1d5fd09" providerId="LiveId" clId="{A9962CAF-CB9E-434C-B147-34C00F5DEA0E}" dt="2023-04-26T11:09:52.884" v="198" actId="6549"/>
          <ac:spMkLst>
            <pc:docMk/>
            <pc:sldMk cId="1986092894" sldId="37963"/>
            <ac:spMk id="10" creationId="{7A2A7EC3-852A-5A16-F0B5-3531D0D66745}"/>
          </ac:spMkLst>
        </pc:spChg>
      </pc:sldChg>
      <pc:sldChg chg="modSp add mod">
        <pc:chgData name="Anuj Kumar" userId="fbbf561fc1d5fd09" providerId="LiveId" clId="{A9962CAF-CB9E-434C-B147-34C00F5DEA0E}" dt="2023-04-26T11:09:55.746" v="199" actId="20577"/>
        <pc:sldMkLst>
          <pc:docMk/>
          <pc:sldMk cId="1815663417" sldId="37964"/>
        </pc:sldMkLst>
        <pc:spChg chg="mod">
          <ac:chgData name="Anuj Kumar" userId="fbbf561fc1d5fd09" providerId="LiveId" clId="{A9962CAF-CB9E-434C-B147-34C00F5DEA0E}" dt="2023-04-26T11:09:55.746" v="199" actId="20577"/>
          <ac:spMkLst>
            <pc:docMk/>
            <pc:sldMk cId="1815663417" sldId="37964"/>
            <ac:spMk id="10" creationId="{7A2A7EC3-852A-5A16-F0B5-3531D0D66745}"/>
          </ac:spMkLst>
        </pc:spChg>
      </pc:sldChg>
      <pc:sldChg chg="del">
        <pc:chgData name="Anuj Kumar" userId="fbbf561fc1d5fd09" providerId="LiveId" clId="{A9962CAF-CB9E-434C-B147-34C00F5DEA0E}" dt="2023-04-26T10:45:56.297" v="23" actId="47"/>
        <pc:sldMkLst>
          <pc:docMk/>
          <pc:sldMk cId="1841295603" sldId="37964"/>
        </pc:sldMkLst>
      </pc:sldChg>
      <pc:sldChg chg="modSp add mod">
        <pc:chgData name="Anuj Kumar" userId="fbbf561fc1d5fd09" providerId="LiveId" clId="{A9962CAF-CB9E-434C-B147-34C00F5DEA0E}" dt="2023-04-26T11:09:58.755" v="200" actId="20577"/>
        <pc:sldMkLst>
          <pc:docMk/>
          <pc:sldMk cId="707670170" sldId="37965"/>
        </pc:sldMkLst>
        <pc:spChg chg="mod">
          <ac:chgData name="Anuj Kumar" userId="fbbf561fc1d5fd09" providerId="LiveId" clId="{A9962CAF-CB9E-434C-B147-34C00F5DEA0E}" dt="2023-04-26T11:09:58.755" v="200" actId="20577"/>
          <ac:spMkLst>
            <pc:docMk/>
            <pc:sldMk cId="707670170" sldId="37965"/>
            <ac:spMk id="10" creationId="{7A2A7EC3-852A-5A16-F0B5-3531D0D66745}"/>
          </ac:spMkLst>
        </pc:spChg>
      </pc:sldChg>
      <pc:sldChg chg="del">
        <pc:chgData name="Anuj Kumar" userId="fbbf561fc1d5fd09" providerId="LiveId" clId="{A9962CAF-CB9E-434C-B147-34C00F5DEA0E}" dt="2023-04-26T10:45:56.297" v="23" actId="47"/>
        <pc:sldMkLst>
          <pc:docMk/>
          <pc:sldMk cId="3016470617" sldId="37965"/>
        </pc:sldMkLst>
      </pc:sldChg>
      <pc:sldChg chg="del">
        <pc:chgData name="Anuj Kumar" userId="fbbf561fc1d5fd09" providerId="LiveId" clId="{A9962CAF-CB9E-434C-B147-34C00F5DEA0E}" dt="2023-04-26T10:45:56.297" v="23" actId="47"/>
        <pc:sldMkLst>
          <pc:docMk/>
          <pc:sldMk cId="636740580" sldId="37966"/>
        </pc:sldMkLst>
      </pc:sldChg>
      <pc:sldChg chg="modSp add mod">
        <pc:chgData name="Anuj Kumar" userId="fbbf561fc1d5fd09" providerId="LiveId" clId="{A9962CAF-CB9E-434C-B147-34C00F5DEA0E}" dt="2023-04-26T11:10:05.221" v="203" actId="6549"/>
        <pc:sldMkLst>
          <pc:docMk/>
          <pc:sldMk cId="4122976168" sldId="37966"/>
        </pc:sldMkLst>
        <pc:spChg chg="mod">
          <ac:chgData name="Anuj Kumar" userId="fbbf561fc1d5fd09" providerId="LiveId" clId="{A9962CAF-CB9E-434C-B147-34C00F5DEA0E}" dt="2023-04-26T11:10:05.221" v="203" actId="6549"/>
          <ac:spMkLst>
            <pc:docMk/>
            <pc:sldMk cId="4122976168" sldId="37966"/>
            <ac:spMk id="10" creationId="{7A2A7EC3-852A-5A16-F0B5-3531D0D66745}"/>
          </ac:spMkLst>
        </pc:spChg>
      </pc:sldChg>
      <pc:sldChg chg="modSp add mod">
        <pc:chgData name="Anuj Kumar" userId="fbbf561fc1d5fd09" providerId="LiveId" clId="{A9962CAF-CB9E-434C-B147-34C00F5DEA0E}" dt="2023-04-26T11:10:08.341" v="206" actId="20577"/>
        <pc:sldMkLst>
          <pc:docMk/>
          <pc:sldMk cId="527648099" sldId="37967"/>
        </pc:sldMkLst>
        <pc:spChg chg="mod">
          <ac:chgData name="Anuj Kumar" userId="fbbf561fc1d5fd09" providerId="LiveId" clId="{A9962CAF-CB9E-434C-B147-34C00F5DEA0E}" dt="2023-04-26T11:10:08.341" v="206" actId="20577"/>
          <ac:spMkLst>
            <pc:docMk/>
            <pc:sldMk cId="527648099" sldId="37967"/>
            <ac:spMk id="10" creationId="{7A2A7EC3-852A-5A16-F0B5-3531D0D66745}"/>
          </ac:spMkLst>
        </pc:spChg>
      </pc:sldChg>
      <pc:sldChg chg="del">
        <pc:chgData name="Anuj Kumar" userId="fbbf561fc1d5fd09" providerId="LiveId" clId="{A9962CAF-CB9E-434C-B147-34C00F5DEA0E}" dt="2023-04-26T10:45:56.297" v="23" actId="47"/>
        <pc:sldMkLst>
          <pc:docMk/>
          <pc:sldMk cId="2914391509" sldId="37967"/>
        </pc:sldMkLst>
      </pc:sldChg>
      <pc:sldChg chg="del">
        <pc:chgData name="Anuj Kumar" userId="fbbf561fc1d5fd09" providerId="LiveId" clId="{A9962CAF-CB9E-434C-B147-34C00F5DEA0E}" dt="2023-04-26T10:45:56.297" v="23" actId="47"/>
        <pc:sldMkLst>
          <pc:docMk/>
          <pc:sldMk cId="1115933569" sldId="37968"/>
        </pc:sldMkLst>
      </pc:sldChg>
      <pc:sldChg chg="modSp add mod">
        <pc:chgData name="Anuj Kumar" userId="fbbf561fc1d5fd09" providerId="LiveId" clId="{A9962CAF-CB9E-434C-B147-34C00F5DEA0E}" dt="2023-04-26T11:10:11.559" v="210" actId="20577"/>
        <pc:sldMkLst>
          <pc:docMk/>
          <pc:sldMk cId="1660971226" sldId="37968"/>
        </pc:sldMkLst>
        <pc:spChg chg="mod">
          <ac:chgData name="Anuj Kumar" userId="fbbf561fc1d5fd09" providerId="LiveId" clId="{A9962CAF-CB9E-434C-B147-34C00F5DEA0E}" dt="2023-04-26T11:10:11.559" v="210" actId="20577"/>
          <ac:spMkLst>
            <pc:docMk/>
            <pc:sldMk cId="1660971226" sldId="37968"/>
            <ac:spMk id="10" creationId="{7A2A7EC3-852A-5A16-F0B5-3531D0D66745}"/>
          </ac:spMkLst>
        </pc:spChg>
      </pc:sldChg>
      <pc:sldChg chg="modSp add mod">
        <pc:chgData name="Anuj Kumar" userId="fbbf561fc1d5fd09" providerId="LiveId" clId="{A9962CAF-CB9E-434C-B147-34C00F5DEA0E}" dt="2023-04-26T11:10:14.477" v="214" actId="6549"/>
        <pc:sldMkLst>
          <pc:docMk/>
          <pc:sldMk cId="2309886371" sldId="37969"/>
        </pc:sldMkLst>
        <pc:spChg chg="mod">
          <ac:chgData name="Anuj Kumar" userId="fbbf561fc1d5fd09" providerId="LiveId" clId="{A9962CAF-CB9E-434C-B147-34C00F5DEA0E}" dt="2023-04-26T11:10:14.477" v="214" actId="6549"/>
          <ac:spMkLst>
            <pc:docMk/>
            <pc:sldMk cId="2309886371" sldId="37969"/>
            <ac:spMk id="10" creationId="{7A2A7EC3-852A-5A16-F0B5-3531D0D66745}"/>
          </ac:spMkLst>
        </pc:spChg>
      </pc:sldChg>
      <pc:sldChg chg="del">
        <pc:chgData name="Anuj Kumar" userId="fbbf561fc1d5fd09" providerId="LiveId" clId="{A9962CAF-CB9E-434C-B147-34C00F5DEA0E}" dt="2023-04-26T10:45:56.297" v="23" actId="47"/>
        <pc:sldMkLst>
          <pc:docMk/>
          <pc:sldMk cId="3424586822" sldId="37969"/>
        </pc:sldMkLst>
      </pc:sldChg>
      <pc:sldChg chg="del">
        <pc:chgData name="Anuj Kumar" userId="fbbf561fc1d5fd09" providerId="LiveId" clId="{A9962CAF-CB9E-434C-B147-34C00F5DEA0E}" dt="2023-04-26T10:45:56.297" v="23" actId="47"/>
        <pc:sldMkLst>
          <pc:docMk/>
          <pc:sldMk cId="316439931" sldId="37970"/>
        </pc:sldMkLst>
      </pc:sldChg>
      <pc:sldChg chg="modSp add mod">
        <pc:chgData name="Anuj Kumar" userId="fbbf561fc1d5fd09" providerId="LiveId" clId="{A9962CAF-CB9E-434C-B147-34C00F5DEA0E}" dt="2023-04-26T11:10:19.337" v="216" actId="20577"/>
        <pc:sldMkLst>
          <pc:docMk/>
          <pc:sldMk cId="2327186069" sldId="37970"/>
        </pc:sldMkLst>
        <pc:spChg chg="mod">
          <ac:chgData name="Anuj Kumar" userId="fbbf561fc1d5fd09" providerId="LiveId" clId="{A9962CAF-CB9E-434C-B147-34C00F5DEA0E}" dt="2023-04-26T11:10:19.337" v="216" actId="20577"/>
          <ac:spMkLst>
            <pc:docMk/>
            <pc:sldMk cId="2327186069" sldId="37970"/>
            <ac:spMk id="10" creationId="{7A2A7EC3-852A-5A16-F0B5-3531D0D66745}"/>
          </ac:spMkLst>
        </pc:spChg>
      </pc:sldChg>
      <pc:sldChg chg="modSp add mod">
        <pc:chgData name="Anuj Kumar" userId="fbbf561fc1d5fd09" providerId="LiveId" clId="{A9962CAF-CB9E-434C-B147-34C00F5DEA0E}" dt="2023-04-26T11:10:23.894" v="221" actId="20577"/>
        <pc:sldMkLst>
          <pc:docMk/>
          <pc:sldMk cId="1083630764" sldId="37971"/>
        </pc:sldMkLst>
        <pc:spChg chg="mod">
          <ac:chgData name="Anuj Kumar" userId="fbbf561fc1d5fd09" providerId="LiveId" clId="{A9962CAF-CB9E-434C-B147-34C00F5DEA0E}" dt="2023-04-26T11:10:23.894" v="221" actId="20577"/>
          <ac:spMkLst>
            <pc:docMk/>
            <pc:sldMk cId="1083630764" sldId="37971"/>
            <ac:spMk id="10" creationId="{7A2A7EC3-852A-5A16-F0B5-3531D0D66745}"/>
          </ac:spMkLst>
        </pc:spChg>
      </pc:sldChg>
      <pc:sldChg chg="add del">
        <pc:chgData name="Anuj Kumar" userId="fbbf561fc1d5fd09" providerId="LiveId" clId="{A9962CAF-CB9E-434C-B147-34C00F5DEA0E}" dt="2023-04-26T11:07:39.921" v="152" actId="47"/>
        <pc:sldMkLst>
          <pc:docMk/>
          <pc:sldMk cId="2356799321" sldId="37971"/>
        </pc:sldMkLst>
      </pc:sldChg>
      <pc:sldChg chg="del">
        <pc:chgData name="Anuj Kumar" userId="fbbf561fc1d5fd09" providerId="LiveId" clId="{A9962CAF-CB9E-434C-B147-34C00F5DEA0E}" dt="2023-04-26T10:45:56.297" v="23" actId="47"/>
        <pc:sldMkLst>
          <pc:docMk/>
          <pc:sldMk cId="2791064184" sldId="37971"/>
        </pc:sldMkLst>
      </pc:sldChg>
      <pc:sldChg chg="modSp add mod">
        <pc:chgData name="Anuj Kumar" userId="fbbf561fc1d5fd09" providerId="LiveId" clId="{A9962CAF-CB9E-434C-B147-34C00F5DEA0E}" dt="2023-04-26T11:10:27.418" v="224" actId="6549"/>
        <pc:sldMkLst>
          <pc:docMk/>
          <pc:sldMk cId="2766560882" sldId="37972"/>
        </pc:sldMkLst>
        <pc:spChg chg="mod">
          <ac:chgData name="Anuj Kumar" userId="fbbf561fc1d5fd09" providerId="LiveId" clId="{A9962CAF-CB9E-434C-B147-34C00F5DEA0E}" dt="2023-04-26T11:10:27.418" v="224" actId="6549"/>
          <ac:spMkLst>
            <pc:docMk/>
            <pc:sldMk cId="2766560882" sldId="37972"/>
            <ac:spMk id="10" creationId="{7A2A7EC3-852A-5A16-F0B5-3531D0D66745}"/>
          </ac:spMkLst>
        </pc:spChg>
      </pc:sldChg>
      <pc:sldChg chg="add del">
        <pc:chgData name="Anuj Kumar" userId="fbbf561fc1d5fd09" providerId="LiveId" clId="{A9962CAF-CB9E-434C-B147-34C00F5DEA0E}" dt="2023-04-26T11:07:39.921" v="152" actId="47"/>
        <pc:sldMkLst>
          <pc:docMk/>
          <pc:sldMk cId="3752314426" sldId="37972"/>
        </pc:sldMkLst>
      </pc:sldChg>
      <pc:sldChg chg="del">
        <pc:chgData name="Anuj Kumar" userId="fbbf561fc1d5fd09" providerId="LiveId" clId="{A9962CAF-CB9E-434C-B147-34C00F5DEA0E}" dt="2023-04-26T10:45:56.297" v="23" actId="47"/>
        <pc:sldMkLst>
          <pc:docMk/>
          <pc:sldMk cId="3826927262" sldId="37972"/>
        </pc:sldMkLst>
      </pc:sldChg>
      <pc:sldChg chg="del">
        <pc:chgData name="Anuj Kumar" userId="fbbf561fc1d5fd09" providerId="LiveId" clId="{A9962CAF-CB9E-434C-B147-34C00F5DEA0E}" dt="2023-04-26T10:45:56.297" v="23" actId="47"/>
        <pc:sldMkLst>
          <pc:docMk/>
          <pc:sldMk cId="2130004803" sldId="37973"/>
        </pc:sldMkLst>
      </pc:sldChg>
      <pc:sldChg chg="add del">
        <pc:chgData name="Anuj Kumar" userId="fbbf561fc1d5fd09" providerId="LiveId" clId="{A9962CAF-CB9E-434C-B147-34C00F5DEA0E}" dt="2023-04-26T11:07:39.921" v="152" actId="47"/>
        <pc:sldMkLst>
          <pc:docMk/>
          <pc:sldMk cId="3162145986" sldId="37973"/>
        </pc:sldMkLst>
      </pc:sldChg>
      <pc:sldChg chg="modSp add mod">
        <pc:chgData name="Anuj Kumar" userId="fbbf561fc1d5fd09" providerId="LiveId" clId="{A9962CAF-CB9E-434C-B147-34C00F5DEA0E}" dt="2023-04-26T11:10:30.547" v="227" actId="6549"/>
        <pc:sldMkLst>
          <pc:docMk/>
          <pc:sldMk cId="3319132857" sldId="37973"/>
        </pc:sldMkLst>
        <pc:spChg chg="mod">
          <ac:chgData name="Anuj Kumar" userId="fbbf561fc1d5fd09" providerId="LiveId" clId="{A9962CAF-CB9E-434C-B147-34C00F5DEA0E}" dt="2023-04-26T11:10:30.547" v="227" actId="6549"/>
          <ac:spMkLst>
            <pc:docMk/>
            <pc:sldMk cId="3319132857" sldId="37973"/>
            <ac:spMk id="10" creationId="{7A2A7EC3-852A-5A16-F0B5-3531D0D66745}"/>
          </ac:spMkLst>
        </pc:spChg>
      </pc:sldChg>
      <pc:sldChg chg="del">
        <pc:chgData name="Anuj Kumar" userId="fbbf561fc1d5fd09" providerId="LiveId" clId="{A9962CAF-CB9E-434C-B147-34C00F5DEA0E}" dt="2023-04-26T10:45:56.297" v="23" actId="47"/>
        <pc:sldMkLst>
          <pc:docMk/>
          <pc:sldMk cId="1745341891" sldId="37974"/>
        </pc:sldMkLst>
      </pc:sldChg>
      <pc:sldChg chg="add del">
        <pc:chgData name="Anuj Kumar" userId="fbbf561fc1d5fd09" providerId="LiveId" clId="{A9962CAF-CB9E-434C-B147-34C00F5DEA0E}" dt="2023-04-26T11:07:39.921" v="152" actId="47"/>
        <pc:sldMkLst>
          <pc:docMk/>
          <pc:sldMk cId="2729085828" sldId="37974"/>
        </pc:sldMkLst>
      </pc:sldChg>
      <pc:sldChg chg="modSp add mod">
        <pc:chgData name="Anuj Kumar" userId="fbbf561fc1d5fd09" providerId="LiveId" clId="{A9962CAF-CB9E-434C-B147-34C00F5DEA0E}" dt="2023-04-26T11:10:34.426" v="230" actId="6549"/>
        <pc:sldMkLst>
          <pc:docMk/>
          <pc:sldMk cId="4103241063" sldId="37974"/>
        </pc:sldMkLst>
        <pc:spChg chg="mod">
          <ac:chgData name="Anuj Kumar" userId="fbbf561fc1d5fd09" providerId="LiveId" clId="{A9962CAF-CB9E-434C-B147-34C00F5DEA0E}" dt="2023-04-26T11:10:34.426" v="230" actId="6549"/>
          <ac:spMkLst>
            <pc:docMk/>
            <pc:sldMk cId="4103241063" sldId="37974"/>
            <ac:spMk id="10" creationId="{7A2A7EC3-852A-5A16-F0B5-3531D0D66745}"/>
          </ac:spMkLst>
        </pc:spChg>
      </pc:sldChg>
      <pc:sldChg chg="del">
        <pc:chgData name="Anuj Kumar" userId="fbbf561fc1d5fd09" providerId="LiveId" clId="{A9962CAF-CB9E-434C-B147-34C00F5DEA0E}" dt="2023-04-26T10:45:56.297" v="23" actId="47"/>
        <pc:sldMkLst>
          <pc:docMk/>
          <pc:sldMk cId="139064984" sldId="37975"/>
        </pc:sldMkLst>
      </pc:sldChg>
      <pc:sldChg chg="add del">
        <pc:chgData name="Anuj Kumar" userId="fbbf561fc1d5fd09" providerId="LiveId" clId="{A9962CAF-CB9E-434C-B147-34C00F5DEA0E}" dt="2023-04-26T11:07:39.921" v="152" actId="47"/>
        <pc:sldMkLst>
          <pc:docMk/>
          <pc:sldMk cId="156887672" sldId="37975"/>
        </pc:sldMkLst>
      </pc:sldChg>
      <pc:sldChg chg="modSp add mod">
        <pc:chgData name="Anuj Kumar" userId="fbbf561fc1d5fd09" providerId="LiveId" clId="{A9962CAF-CB9E-434C-B147-34C00F5DEA0E}" dt="2023-04-26T11:10:37.539" v="233" actId="6549"/>
        <pc:sldMkLst>
          <pc:docMk/>
          <pc:sldMk cId="800945390" sldId="37975"/>
        </pc:sldMkLst>
        <pc:spChg chg="mod">
          <ac:chgData name="Anuj Kumar" userId="fbbf561fc1d5fd09" providerId="LiveId" clId="{A9962CAF-CB9E-434C-B147-34C00F5DEA0E}" dt="2023-04-26T11:10:37.539" v="233" actId="6549"/>
          <ac:spMkLst>
            <pc:docMk/>
            <pc:sldMk cId="800945390" sldId="37975"/>
            <ac:spMk id="10" creationId="{7A2A7EC3-852A-5A16-F0B5-3531D0D66745}"/>
          </ac:spMkLst>
        </pc:spChg>
      </pc:sldChg>
      <pc:sldChg chg="modSp add mod">
        <pc:chgData name="Anuj Kumar" userId="fbbf561fc1d5fd09" providerId="LiveId" clId="{A9962CAF-CB9E-434C-B147-34C00F5DEA0E}" dt="2023-04-26T11:10:42.355" v="234" actId="20577"/>
        <pc:sldMkLst>
          <pc:docMk/>
          <pc:sldMk cId="3461027872" sldId="37976"/>
        </pc:sldMkLst>
        <pc:spChg chg="mod">
          <ac:chgData name="Anuj Kumar" userId="fbbf561fc1d5fd09" providerId="LiveId" clId="{A9962CAF-CB9E-434C-B147-34C00F5DEA0E}" dt="2023-04-26T11:10:42.355" v="234" actId="20577"/>
          <ac:spMkLst>
            <pc:docMk/>
            <pc:sldMk cId="3461027872" sldId="37976"/>
            <ac:spMk id="10" creationId="{7A2A7EC3-852A-5A16-F0B5-3531D0D66745}"/>
          </ac:spMkLst>
        </pc:spChg>
      </pc:sldChg>
      <pc:sldChg chg="del">
        <pc:chgData name="Anuj Kumar" userId="fbbf561fc1d5fd09" providerId="LiveId" clId="{A9962CAF-CB9E-434C-B147-34C00F5DEA0E}" dt="2023-04-26T10:45:56.297" v="23" actId="47"/>
        <pc:sldMkLst>
          <pc:docMk/>
          <pc:sldMk cId="3948049190" sldId="37976"/>
        </pc:sldMkLst>
      </pc:sldChg>
      <pc:sldChg chg="add del">
        <pc:chgData name="Anuj Kumar" userId="fbbf561fc1d5fd09" providerId="LiveId" clId="{A9962CAF-CB9E-434C-B147-34C00F5DEA0E}" dt="2023-04-26T11:07:39.921" v="152" actId="47"/>
        <pc:sldMkLst>
          <pc:docMk/>
          <pc:sldMk cId="4072443892" sldId="37976"/>
        </pc:sldMkLst>
      </pc:sldChg>
      <pc:sldChg chg="modSp add mod">
        <pc:chgData name="Anuj Kumar" userId="fbbf561fc1d5fd09" providerId="LiveId" clId="{A9962CAF-CB9E-434C-B147-34C00F5DEA0E}" dt="2023-04-26T11:10:45.447" v="237" actId="6549"/>
        <pc:sldMkLst>
          <pc:docMk/>
          <pc:sldMk cId="2754174067" sldId="37977"/>
        </pc:sldMkLst>
        <pc:spChg chg="mod">
          <ac:chgData name="Anuj Kumar" userId="fbbf561fc1d5fd09" providerId="LiveId" clId="{A9962CAF-CB9E-434C-B147-34C00F5DEA0E}" dt="2023-04-26T11:10:45.447" v="237" actId="6549"/>
          <ac:spMkLst>
            <pc:docMk/>
            <pc:sldMk cId="2754174067" sldId="37977"/>
            <ac:spMk id="10" creationId="{7A2A7EC3-852A-5A16-F0B5-3531D0D66745}"/>
          </ac:spMkLst>
        </pc:spChg>
      </pc:sldChg>
      <pc:sldChg chg="add del">
        <pc:chgData name="Anuj Kumar" userId="fbbf561fc1d5fd09" providerId="LiveId" clId="{A9962CAF-CB9E-434C-B147-34C00F5DEA0E}" dt="2023-04-26T11:07:39.921" v="152" actId="47"/>
        <pc:sldMkLst>
          <pc:docMk/>
          <pc:sldMk cId="2877134079" sldId="37977"/>
        </pc:sldMkLst>
      </pc:sldChg>
      <pc:sldChg chg="del">
        <pc:chgData name="Anuj Kumar" userId="fbbf561fc1d5fd09" providerId="LiveId" clId="{A9962CAF-CB9E-434C-B147-34C00F5DEA0E}" dt="2023-04-26T10:45:56.297" v="23" actId="47"/>
        <pc:sldMkLst>
          <pc:docMk/>
          <pc:sldMk cId="4138795487" sldId="37977"/>
        </pc:sldMkLst>
      </pc:sldChg>
      <pc:sldChg chg="del">
        <pc:chgData name="Anuj Kumar" userId="fbbf561fc1d5fd09" providerId="LiveId" clId="{A9962CAF-CB9E-434C-B147-34C00F5DEA0E}" dt="2023-04-26T10:45:56.297" v="23" actId="47"/>
        <pc:sldMkLst>
          <pc:docMk/>
          <pc:sldMk cId="389769781" sldId="37978"/>
        </pc:sldMkLst>
      </pc:sldChg>
      <pc:sldChg chg="add del">
        <pc:chgData name="Anuj Kumar" userId="fbbf561fc1d5fd09" providerId="LiveId" clId="{A9962CAF-CB9E-434C-B147-34C00F5DEA0E}" dt="2023-04-26T11:07:39.921" v="152" actId="47"/>
        <pc:sldMkLst>
          <pc:docMk/>
          <pc:sldMk cId="2164879823" sldId="37978"/>
        </pc:sldMkLst>
      </pc:sldChg>
      <pc:sldChg chg="modSp add mod">
        <pc:chgData name="Anuj Kumar" userId="fbbf561fc1d5fd09" providerId="LiveId" clId="{A9962CAF-CB9E-434C-B147-34C00F5DEA0E}" dt="2023-04-26T11:10:49.795" v="240" actId="6549"/>
        <pc:sldMkLst>
          <pc:docMk/>
          <pc:sldMk cId="3537101544" sldId="37978"/>
        </pc:sldMkLst>
        <pc:spChg chg="mod">
          <ac:chgData name="Anuj Kumar" userId="fbbf561fc1d5fd09" providerId="LiveId" clId="{A9962CAF-CB9E-434C-B147-34C00F5DEA0E}" dt="2023-04-26T11:10:49.795" v="240" actId="6549"/>
          <ac:spMkLst>
            <pc:docMk/>
            <pc:sldMk cId="3537101544" sldId="37978"/>
            <ac:spMk id="10" creationId="{7A2A7EC3-852A-5A16-F0B5-3531D0D66745}"/>
          </ac:spMkLst>
        </pc:spChg>
      </pc:sldChg>
      <pc:sldChg chg="modSp add mod">
        <pc:chgData name="Anuj Kumar" userId="fbbf561fc1d5fd09" providerId="LiveId" clId="{A9962CAF-CB9E-434C-B147-34C00F5DEA0E}" dt="2023-04-26T11:10:53.187" v="244" actId="20577"/>
        <pc:sldMkLst>
          <pc:docMk/>
          <pc:sldMk cId="927639684" sldId="37979"/>
        </pc:sldMkLst>
        <pc:spChg chg="mod">
          <ac:chgData name="Anuj Kumar" userId="fbbf561fc1d5fd09" providerId="LiveId" clId="{A9962CAF-CB9E-434C-B147-34C00F5DEA0E}" dt="2023-04-26T11:10:53.187" v="244" actId="20577"/>
          <ac:spMkLst>
            <pc:docMk/>
            <pc:sldMk cId="927639684" sldId="37979"/>
            <ac:spMk id="10" creationId="{7A2A7EC3-852A-5A16-F0B5-3531D0D66745}"/>
          </ac:spMkLst>
        </pc:spChg>
      </pc:sldChg>
      <pc:sldChg chg="del">
        <pc:chgData name="Anuj Kumar" userId="fbbf561fc1d5fd09" providerId="LiveId" clId="{A9962CAF-CB9E-434C-B147-34C00F5DEA0E}" dt="2023-04-26T10:45:56.297" v="23" actId="47"/>
        <pc:sldMkLst>
          <pc:docMk/>
          <pc:sldMk cId="950175834" sldId="37979"/>
        </pc:sldMkLst>
      </pc:sldChg>
      <pc:sldChg chg="add del">
        <pc:chgData name="Anuj Kumar" userId="fbbf561fc1d5fd09" providerId="LiveId" clId="{A9962CAF-CB9E-434C-B147-34C00F5DEA0E}" dt="2023-04-26T11:07:39.921" v="152" actId="47"/>
        <pc:sldMkLst>
          <pc:docMk/>
          <pc:sldMk cId="3622524922" sldId="37979"/>
        </pc:sldMkLst>
      </pc:sldChg>
      <pc:sldChg chg="add del">
        <pc:chgData name="Anuj Kumar" userId="fbbf561fc1d5fd09" providerId="LiveId" clId="{A9962CAF-CB9E-434C-B147-34C00F5DEA0E}" dt="2023-04-26T11:07:39.921" v="152" actId="47"/>
        <pc:sldMkLst>
          <pc:docMk/>
          <pc:sldMk cId="150571361" sldId="37980"/>
        </pc:sldMkLst>
      </pc:sldChg>
      <pc:sldChg chg="del">
        <pc:chgData name="Anuj Kumar" userId="fbbf561fc1d5fd09" providerId="LiveId" clId="{A9962CAF-CB9E-434C-B147-34C00F5DEA0E}" dt="2023-04-26T10:45:56.297" v="23" actId="47"/>
        <pc:sldMkLst>
          <pc:docMk/>
          <pc:sldMk cId="1462240607" sldId="37980"/>
        </pc:sldMkLst>
      </pc:sldChg>
      <pc:sldChg chg="modSp add mod">
        <pc:chgData name="Anuj Kumar" userId="fbbf561fc1d5fd09" providerId="LiveId" clId="{A9962CAF-CB9E-434C-B147-34C00F5DEA0E}" dt="2023-04-26T11:10:56.355" v="248" actId="6549"/>
        <pc:sldMkLst>
          <pc:docMk/>
          <pc:sldMk cId="2761233774" sldId="37980"/>
        </pc:sldMkLst>
        <pc:spChg chg="mod">
          <ac:chgData name="Anuj Kumar" userId="fbbf561fc1d5fd09" providerId="LiveId" clId="{A9962CAF-CB9E-434C-B147-34C00F5DEA0E}" dt="2023-04-26T11:10:56.355" v="248" actId="6549"/>
          <ac:spMkLst>
            <pc:docMk/>
            <pc:sldMk cId="2761233774" sldId="37980"/>
            <ac:spMk id="10" creationId="{7A2A7EC3-852A-5A16-F0B5-3531D0D66745}"/>
          </ac:spMkLst>
        </pc:spChg>
      </pc:sldChg>
      <pc:sldChg chg="del">
        <pc:chgData name="Anuj Kumar" userId="fbbf561fc1d5fd09" providerId="LiveId" clId="{A9962CAF-CB9E-434C-B147-34C00F5DEA0E}" dt="2023-04-26T10:45:56.297" v="23" actId="47"/>
        <pc:sldMkLst>
          <pc:docMk/>
          <pc:sldMk cId="606884060" sldId="37981"/>
        </pc:sldMkLst>
      </pc:sldChg>
      <pc:sldChg chg="modSp add mod">
        <pc:chgData name="Anuj Kumar" userId="fbbf561fc1d5fd09" providerId="LiveId" clId="{A9962CAF-CB9E-434C-B147-34C00F5DEA0E}" dt="2023-04-26T11:11:02.997" v="256" actId="6549"/>
        <pc:sldMkLst>
          <pc:docMk/>
          <pc:sldMk cId="2249098469" sldId="37981"/>
        </pc:sldMkLst>
        <pc:spChg chg="mod">
          <ac:chgData name="Anuj Kumar" userId="fbbf561fc1d5fd09" providerId="LiveId" clId="{A9962CAF-CB9E-434C-B147-34C00F5DEA0E}" dt="2023-04-26T11:11:02.997" v="256" actId="6549"/>
          <ac:spMkLst>
            <pc:docMk/>
            <pc:sldMk cId="2249098469" sldId="37981"/>
            <ac:spMk id="10" creationId="{7A2A7EC3-852A-5A16-F0B5-3531D0D66745}"/>
          </ac:spMkLst>
        </pc:spChg>
      </pc:sldChg>
      <pc:sldChg chg="del">
        <pc:chgData name="Anuj Kumar" userId="fbbf561fc1d5fd09" providerId="LiveId" clId="{A9962CAF-CB9E-434C-B147-34C00F5DEA0E}" dt="2023-04-26T10:45:56.297" v="23" actId="47"/>
        <pc:sldMkLst>
          <pc:docMk/>
          <pc:sldMk cId="635364120" sldId="37982"/>
        </pc:sldMkLst>
      </pc:sldChg>
      <pc:sldChg chg="modSp add mod">
        <pc:chgData name="Anuj Kumar" userId="fbbf561fc1d5fd09" providerId="LiveId" clId="{A9962CAF-CB9E-434C-B147-34C00F5DEA0E}" dt="2023-04-26T11:17:13.317" v="264" actId="20577"/>
        <pc:sldMkLst>
          <pc:docMk/>
          <pc:sldMk cId="2570135018" sldId="37982"/>
        </pc:sldMkLst>
        <pc:spChg chg="mod">
          <ac:chgData name="Anuj Kumar" userId="fbbf561fc1d5fd09" providerId="LiveId" clId="{A9962CAF-CB9E-434C-B147-34C00F5DEA0E}" dt="2023-04-26T11:17:13.317" v="264" actId="20577"/>
          <ac:spMkLst>
            <pc:docMk/>
            <pc:sldMk cId="2570135018" sldId="37982"/>
            <ac:spMk id="10" creationId="{7A2A7EC3-852A-5A16-F0B5-3531D0D66745}"/>
          </ac:spMkLst>
        </pc:spChg>
      </pc:sldChg>
      <pc:sldChg chg="del">
        <pc:chgData name="Anuj Kumar" userId="fbbf561fc1d5fd09" providerId="LiveId" clId="{A9962CAF-CB9E-434C-B147-34C00F5DEA0E}" dt="2023-04-26T10:45:56.297" v="23" actId="47"/>
        <pc:sldMkLst>
          <pc:docMk/>
          <pc:sldMk cId="148676020" sldId="37983"/>
        </pc:sldMkLst>
      </pc:sldChg>
      <pc:sldChg chg="modSp add mod">
        <pc:chgData name="Anuj Kumar" userId="fbbf561fc1d5fd09" providerId="LiveId" clId="{A9962CAF-CB9E-434C-B147-34C00F5DEA0E}" dt="2023-04-26T11:17:16.214" v="267" actId="6549"/>
        <pc:sldMkLst>
          <pc:docMk/>
          <pc:sldMk cId="1903550929" sldId="37983"/>
        </pc:sldMkLst>
        <pc:spChg chg="mod">
          <ac:chgData name="Anuj Kumar" userId="fbbf561fc1d5fd09" providerId="LiveId" clId="{A9962CAF-CB9E-434C-B147-34C00F5DEA0E}" dt="2023-04-26T11:17:16.214" v="267" actId="6549"/>
          <ac:spMkLst>
            <pc:docMk/>
            <pc:sldMk cId="1903550929" sldId="37983"/>
            <ac:spMk id="10" creationId="{7A2A7EC3-852A-5A16-F0B5-3531D0D66745}"/>
          </ac:spMkLst>
        </pc:spChg>
      </pc:sldChg>
      <pc:sldChg chg="modSp add mod">
        <pc:chgData name="Anuj Kumar" userId="fbbf561fc1d5fd09" providerId="LiveId" clId="{A9962CAF-CB9E-434C-B147-34C00F5DEA0E}" dt="2023-04-26T11:17:20.494" v="274" actId="20577"/>
        <pc:sldMkLst>
          <pc:docMk/>
          <pc:sldMk cId="975055560" sldId="37984"/>
        </pc:sldMkLst>
        <pc:spChg chg="mod">
          <ac:chgData name="Anuj Kumar" userId="fbbf561fc1d5fd09" providerId="LiveId" clId="{A9962CAF-CB9E-434C-B147-34C00F5DEA0E}" dt="2023-04-26T11:17:20.494" v="274" actId="20577"/>
          <ac:spMkLst>
            <pc:docMk/>
            <pc:sldMk cId="975055560" sldId="37984"/>
            <ac:spMk id="10" creationId="{7A2A7EC3-852A-5A16-F0B5-3531D0D66745}"/>
          </ac:spMkLst>
        </pc:spChg>
      </pc:sldChg>
      <pc:sldChg chg="modSp add mod">
        <pc:chgData name="Anuj Kumar" userId="fbbf561fc1d5fd09" providerId="LiveId" clId="{A9962CAF-CB9E-434C-B147-34C00F5DEA0E}" dt="2023-04-26T11:17:27.554" v="277" actId="20577"/>
        <pc:sldMkLst>
          <pc:docMk/>
          <pc:sldMk cId="129617204" sldId="37985"/>
        </pc:sldMkLst>
        <pc:spChg chg="mod">
          <ac:chgData name="Anuj Kumar" userId="fbbf561fc1d5fd09" providerId="LiveId" clId="{A9962CAF-CB9E-434C-B147-34C00F5DEA0E}" dt="2023-04-26T11:17:27.554" v="277" actId="20577"/>
          <ac:spMkLst>
            <pc:docMk/>
            <pc:sldMk cId="129617204" sldId="37985"/>
            <ac:spMk id="10" creationId="{7A2A7EC3-852A-5A16-F0B5-3531D0D66745}"/>
          </ac:spMkLst>
        </pc:spChg>
      </pc:sldChg>
      <pc:sldChg chg="modSp add mod">
        <pc:chgData name="Anuj Kumar" userId="fbbf561fc1d5fd09" providerId="LiveId" clId="{A9962CAF-CB9E-434C-B147-34C00F5DEA0E}" dt="2023-04-26T11:17:29.984" v="280" actId="6549"/>
        <pc:sldMkLst>
          <pc:docMk/>
          <pc:sldMk cId="2046909197" sldId="37986"/>
        </pc:sldMkLst>
        <pc:spChg chg="mod">
          <ac:chgData name="Anuj Kumar" userId="fbbf561fc1d5fd09" providerId="LiveId" clId="{A9962CAF-CB9E-434C-B147-34C00F5DEA0E}" dt="2023-04-26T11:17:29.984" v="280" actId="6549"/>
          <ac:spMkLst>
            <pc:docMk/>
            <pc:sldMk cId="2046909197" sldId="37986"/>
            <ac:spMk id="10" creationId="{7A2A7EC3-852A-5A16-F0B5-3531D0D66745}"/>
          </ac:spMkLst>
        </pc:spChg>
      </pc:sldChg>
      <pc:sldChg chg="modSp add mod">
        <pc:chgData name="Anuj Kumar" userId="fbbf561fc1d5fd09" providerId="LiveId" clId="{A9962CAF-CB9E-434C-B147-34C00F5DEA0E}" dt="2023-04-26T11:17:32.591" v="281" actId="20577"/>
        <pc:sldMkLst>
          <pc:docMk/>
          <pc:sldMk cId="1625866607" sldId="37987"/>
        </pc:sldMkLst>
        <pc:spChg chg="mod">
          <ac:chgData name="Anuj Kumar" userId="fbbf561fc1d5fd09" providerId="LiveId" clId="{A9962CAF-CB9E-434C-B147-34C00F5DEA0E}" dt="2023-04-26T11:17:32.591" v="281" actId="20577"/>
          <ac:spMkLst>
            <pc:docMk/>
            <pc:sldMk cId="1625866607" sldId="37987"/>
            <ac:spMk id="10" creationId="{7A2A7EC3-852A-5A16-F0B5-3531D0D66745}"/>
          </ac:spMkLst>
        </pc:spChg>
      </pc:sldChg>
      <pc:sldChg chg="modSp add mod">
        <pc:chgData name="Anuj Kumar" userId="fbbf561fc1d5fd09" providerId="LiveId" clId="{A9962CAF-CB9E-434C-B147-34C00F5DEA0E}" dt="2023-04-26T11:17:35.084" v="285" actId="6549"/>
        <pc:sldMkLst>
          <pc:docMk/>
          <pc:sldMk cId="542978512" sldId="37988"/>
        </pc:sldMkLst>
        <pc:spChg chg="mod">
          <ac:chgData name="Anuj Kumar" userId="fbbf561fc1d5fd09" providerId="LiveId" clId="{A9962CAF-CB9E-434C-B147-34C00F5DEA0E}" dt="2023-04-26T11:17:35.084" v="285" actId="6549"/>
          <ac:spMkLst>
            <pc:docMk/>
            <pc:sldMk cId="542978512" sldId="37988"/>
            <ac:spMk id="10" creationId="{7A2A7EC3-852A-5A16-F0B5-3531D0D66745}"/>
          </ac:spMkLst>
        </pc:spChg>
      </pc:sldChg>
      <pc:sldChg chg="modSp add mod">
        <pc:chgData name="Anuj Kumar" userId="fbbf561fc1d5fd09" providerId="LiveId" clId="{A9962CAF-CB9E-434C-B147-34C00F5DEA0E}" dt="2023-04-26T11:17:38.096" v="289" actId="6549"/>
        <pc:sldMkLst>
          <pc:docMk/>
          <pc:sldMk cId="56955027" sldId="37989"/>
        </pc:sldMkLst>
        <pc:spChg chg="mod">
          <ac:chgData name="Anuj Kumar" userId="fbbf561fc1d5fd09" providerId="LiveId" clId="{A9962CAF-CB9E-434C-B147-34C00F5DEA0E}" dt="2023-04-26T11:17:38.096" v="289" actId="6549"/>
          <ac:spMkLst>
            <pc:docMk/>
            <pc:sldMk cId="56955027" sldId="37989"/>
            <ac:spMk id="10" creationId="{7A2A7EC3-852A-5A16-F0B5-3531D0D66745}"/>
          </ac:spMkLst>
        </pc:spChg>
      </pc:sldChg>
      <pc:sldChg chg="modSp add mod">
        <pc:chgData name="Anuj Kumar" userId="fbbf561fc1d5fd09" providerId="LiveId" clId="{A9962CAF-CB9E-434C-B147-34C00F5DEA0E}" dt="2023-04-26T11:17:42.258" v="293" actId="6549"/>
        <pc:sldMkLst>
          <pc:docMk/>
          <pc:sldMk cId="1074801867" sldId="37990"/>
        </pc:sldMkLst>
        <pc:spChg chg="mod">
          <ac:chgData name="Anuj Kumar" userId="fbbf561fc1d5fd09" providerId="LiveId" clId="{A9962CAF-CB9E-434C-B147-34C00F5DEA0E}" dt="2023-04-26T11:17:42.258" v="293" actId="6549"/>
          <ac:spMkLst>
            <pc:docMk/>
            <pc:sldMk cId="1074801867" sldId="37990"/>
            <ac:spMk id="10" creationId="{7A2A7EC3-852A-5A16-F0B5-3531D0D66745}"/>
          </ac:spMkLst>
        </pc:spChg>
      </pc:sldChg>
      <pc:sldChg chg="modSp add mod">
        <pc:chgData name="Anuj Kumar" userId="fbbf561fc1d5fd09" providerId="LiveId" clId="{A9962CAF-CB9E-434C-B147-34C00F5DEA0E}" dt="2023-04-26T11:17:45.378" v="297" actId="6549"/>
        <pc:sldMkLst>
          <pc:docMk/>
          <pc:sldMk cId="3245396829" sldId="37991"/>
        </pc:sldMkLst>
        <pc:spChg chg="mod">
          <ac:chgData name="Anuj Kumar" userId="fbbf561fc1d5fd09" providerId="LiveId" clId="{A9962CAF-CB9E-434C-B147-34C00F5DEA0E}" dt="2023-04-26T11:17:45.378" v="297" actId="6549"/>
          <ac:spMkLst>
            <pc:docMk/>
            <pc:sldMk cId="3245396829" sldId="37991"/>
            <ac:spMk id="10" creationId="{7A2A7EC3-852A-5A16-F0B5-3531D0D66745}"/>
          </ac:spMkLst>
        </pc:spChg>
      </pc:sldChg>
      <pc:sldChg chg="modSp add mod">
        <pc:chgData name="Anuj Kumar" userId="fbbf561fc1d5fd09" providerId="LiveId" clId="{A9962CAF-CB9E-434C-B147-34C00F5DEA0E}" dt="2023-04-26T11:17:48.629" v="300" actId="6549"/>
        <pc:sldMkLst>
          <pc:docMk/>
          <pc:sldMk cId="2291637369" sldId="37992"/>
        </pc:sldMkLst>
        <pc:spChg chg="mod">
          <ac:chgData name="Anuj Kumar" userId="fbbf561fc1d5fd09" providerId="LiveId" clId="{A9962CAF-CB9E-434C-B147-34C00F5DEA0E}" dt="2023-04-26T11:17:48.629" v="300" actId="6549"/>
          <ac:spMkLst>
            <pc:docMk/>
            <pc:sldMk cId="2291637369" sldId="37992"/>
            <ac:spMk id="10" creationId="{7A2A7EC3-852A-5A16-F0B5-3531D0D66745}"/>
          </ac:spMkLst>
        </pc:spChg>
      </pc:sldChg>
      <pc:sldChg chg="modSp add mod">
        <pc:chgData name="Anuj Kumar" userId="fbbf561fc1d5fd09" providerId="LiveId" clId="{A9962CAF-CB9E-434C-B147-34C00F5DEA0E}" dt="2023-04-26T11:17:51.495" v="303" actId="6549"/>
        <pc:sldMkLst>
          <pc:docMk/>
          <pc:sldMk cId="1403642549" sldId="37993"/>
        </pc:sldMkLst>
        <pc:spChg chg="mod">
          <ac:chgData name="Anuj Kumar" userId="fbbf561fc1d5fd09" providerId="LiveId" clId="{A9962CAF-CB9E-434C-B147-34C00F5DEA0E}" dt="2023-04-26T11:17:51.495" v="303" actId="6549"/>
          <ac:spMkLst>
            <pc:docMk/>
            <pc:sldMk cId="1403642549" sldId="37993"/>
            <ac:spMk id="10" creationId="{7A2A7EC3-852A-5A16-F0B5-3531D0D66745}"/>
          </ac:spMkLst>
        </pc:spChg>
      </pc:sldChg>
      <pc:sldChg chg="modSp add mod">
        <pc:chgData name="Anuj Kumar" userId="fbbf561fc1d5fd09" providerId="LiveId" clId="{A9962CAF-CB9E-434C-B147-34C00F5DEA0E}" dt="2023-04-26T11:17:56.962" v="308" actId="20577"/>
        <pc:sldMkLst>
          <pc:docMk/>
          <pc:sldMk cId="1029227214" sldId="37994"/>
        </pc:sldMkLst>
        <pc:spChg chg="mod">
          <ac:chgData name="Anuj Kumar" userId="fbbf561fc1d5fd09" providerId="LiveId" clId="{A9962CAF-CB9E-434C-B147-34C00F5DEA0E}" dt="2023-04-26T11:17:56.962" v="308" actId="20577"/>
          <ac:spMkLst>
            <pc:docMk/>
            <pc:sldMk cId="1029227214" sldId="37994"/>
            <ac:spMk id="10" creationId="{7A2A7EC3-852A-5A16-F0B5-3531D0D66745}"/>
          </ac:spMkLst>
        </pc:spChg>
      </pc:sldChg>
      <pc:sldChg chg="modSp add mod">
        <pc:chgData name="Anuj Kumar" userId="fbbf561fc1d5fd09" providerId="LiveId" clId="{A9962CAF-CB9E-434C-B147-34C00F5DEA0E}" dt="2023-04-26T11:18:03.888" v="311" actId="20577"/>
        <pc:sldMkLst>
          <pc:docMk/>
          <pc:sldMk cId="1506309171" sldId="37995"/>
        </pc:sldMkLst>
        <pc:spChg chg="mod">
          <ac:chgData name="Anuj Kumar" userId="fbbf561fc1d5fd09" providerId="LiveId" clId="{A9962CAF-CB9E-434C-B147-34C00F5DEA0E}" dt="2023-04-26T11:18:03.888" v="311" actId="20577"/>
          <ac:spMkLst>
            <pc:docMk/>
            <pc:sldMk cId="1506309171" sldId="37995"/>
            <ac:spMk id="10" creationId="{7A2A7EC3-852A-5A16-F0B5-3531D0D66745}"/>
          </ac:spMkLst>
        </pc:spChg>
      </pc:sldChg>
      <pc:sldChg chg="modSp add mod">
        <pc:chgData name="Anuj Kumar" userId="fbbf561fc1d5fd09" providerId="LiveId" clId="{A9962CAF-CB9E-434C-B147-34C00F5DEA0E}" dt="2023-04-26T11:18:06.474" v="312" actId="20577"/>
        <pc:sldMkLst>
          <pc:docMk/>
          <pc:sldMk cId="3146709850" sldId="37996"/>
        </pc:sldMkLst>
        <pc:spChg chg="mod">
          <ac:chgData name="Anuj Kumar" userId="fbbf561fc1d5fd09" providerId="LiveId" clId="{A9962CAF-CB9E-434C-B147-34C00F5DEA0E}" dt="2023-04-26T11:18:06.474" v="312" actId="20577"/>
          <ac:spMkLst>
            <pc:docMk/>
            <pc:sldMk cId="3146709850" sldId="37996"/>
            <ac:spMk id="10" creationId="{7A2A7EC3-852A-5A16-F0B5-3531D0D66745}"/>
          </ac:spMkLst>
        </pc:spChg>
      </pc:sldChg>
      <pc:sldChg chg="modSp add mod">
        <pc:chgData name="Anuj Kumar" userId="fbbf561fc1d5fd09" providerId="LiveId" clId="{A9962CAF-CB9E-434C-B147-34C00F5DEA0E}" dt="2023-04-26T11:18:11.200" v="316" actId="20577"/>
        <pc:sldMkLst>
          <pc:docMk/>
          <pc:sldMk cId="1633129775" sldId="37997"/>
        </pc:sldMkLst>
        <pc:spChg chg="mod">
          <ac:chgData name="Anuj Kumar" userId="fbbf561fc1d5fd09" providerId="LiveId" clId="{A9962CAF-CB9E-434C-B147-34C00F5DEA0E}" dt="2023-04-26T11:18:11.200" v="316" actId="20577"/>
          <ac:spMkLst>
            <pc:docMk/>
            <pc:sldMk cId="1633129775" sldId="37997"/>
            <ac:spMk id="10" creationId="{7A2A7EC3-852A-5A16-F0B5-3531D0D66745}"/>
          </ac:spMkLst>
        </pc:spChg>
      </pc:sldChg>
      <pc:sldChg chg="modSp add mod">
        <pc:chgData name="Anuj Kumar" userId="fbbf561fc1d5fd09" providerId="LiveId" clId="{A9962CAF-CB9E-434C-B147-34C00F5DEA0E}" dt="2023-04-26T11:18:14.447" v="320" actId="6549"/>
        <pc:sldMkLst>
          <pc:docMk/>
          <pc:sldMk cId="1994154302" sldId="37998"/>
        </pc:sldMkLst>
        <pc:spChg chg="mod">
          <ac:chgData name="Anuj Kumar" userId="fbbf561fc1d5fd09" providerId="LiveId" clId="{A9962CAF-CB9E-434C-B147-34C00F5DEA0E}" dt="2023-04-26T11:18:14.447" v="320" actId="6549"/>
          <ac:spMkLst>
            <pc:docMk/>
            <pc:sldMk cId="1994154302" sldId="37998"/>
            <ac:spMk id="10" creationId="{7A2A7EC3-852A-5A16-F0B5-3531D0D66745}"/>
          </ac:spMkLst>
        </pc:spChg>
      </pc:sldChg>
      <pc:sldChg chg="modSp add mod">
        <pc:chgData name="Anuj Kumar" userId="fbbf561fc1d5fd09" providerId="LiveId" clId="{A9962CAF-CB9E-434C-B147-34C00F5DEA0E}" dt="2023-04-26T11:18:17.682" v="324" actId="6549"/>
        <pc:sldMkLst>
          <pc:docMk/>
          <pc:sldMk cId="1530107030" sldId="37999"/>
        </pc:sldMkLst>
        <pc:spChg chg="mod">
          <ac:chgData name="Anuj Kumar" userId="fbbf561fc1d5fd09" providerId="LiveId" clId="{A9962CAF-CB9E-434C-B147-34C00F5DEA0E}" dt="2023-04-26T11:18:17.682" v="324" actId="6549"/>
          <ac:spMkLst>
            <pc:docMk/>
            <pc:sldMk cId="1530107030" sldId="37999"/>
            <ac:spMk id="10" creationId="{7A2A7EC3-852A-5A16-F0B5-3531D0D66745}"/>
          </ac:spMkLst>
        </pc:spChg>
      </pc:sldChg>
      <pc:sldChg chg="modSp add mod">
        <pc:chgData name="Anuj Kumar" userId="fbbf561fc1d5fd09" providerId="LiveId" clId="{A9962CAF-CB9E-434C-B147-34C00F5DEA0E}" dt="2023-04-26T11:18:20.788" v="328" actId="6549"/>
        <pc:sldMkLst>
          <pc:docMk/>
          <pc:sldMk cId="1264988343" sldId="38000"/>
        </pc:sldMkLst>
        <pc:spChg chg="mod">
          <ac:chgData name="Anuj Kumar" userId="fbbf561fc1d5fd09" providerId="LiveId" clId="{A9962CAF-CB9E-434C-B147-34C00F5DEA0E}" dt="2023-04-26T11:18:20.788" v="328" actId="6549"/>
          <ac:spMkLst>
            <pc:docMk/>
            <pc:sldMk cId="1264988343" sldId="38000"/>
            <ac:spMk id="10" creationId="{7A2A7EC3-852A-5A16-F0B5-3531D0D66745}"/>
          </ac:spMkLst>
        </pc:spChg>
      </pc:sldChg>
      <pc:sldChg chg="modSp add mod">
        <pc:chgData name="Anuj Kumar" userId="fbbf561fc1d5fd09" providerId="LiveId" clId="{A9962CAF-CB9E-434C-B147-34C00F5DEA0E}" dt="2023-04-26T11:18:23.875" v="332" actId="6549"/>
        <pc:sldMkLst>
          <pc:docMk/>
          <pc:sldMk cId="432117325" sldId="38001"/>
        </pc:sldMkLst>
        <pc:spChg chg="mod">
          <ac:chgData name="Anuj Kumar" userId="fbbf561fc1d5fd09" providerId="LiveId" clId="{A9962CAF-CB9E-434C-B147-34C00F5DEA0E}" dt="2023-04-26T11:18:23.875" v="332" actId="6549"/>
          <ac:spMkLst>
            <pc:docMk/>
            <pc:sldMk cId="432117325" sldId="38001"/>
            <ac:spMk id="10" creationId="{7A2A7EC3-852A-5A16-F0B5-3531D0D66745}"/>
          </ac:spMkLst>
        </pc:spChg>
      </pc:sldChg>
      <pc:sldChg chg="modSp add mod">
        <pc:chgData name="Anuj Kumar" userId="fbbf561fc1d5fd09" providerId="LiveId" clId="{A9962CAF-CB9E-434C-B147-34C00F5DEA0E}" dt="2023-04-26T11:18:27.663" v="335" actId="20577"/>
        <pc:sldMkLst>
          <pc:docMk/>
          <pc:sldMk cId="2262777661" sldId="38002"/>
        </pc:sldMkLst>
        <pc:spChg chg="mod">
          <ac:chgData name="Anuj Kumar" userId="fbbf561fc1d5fd09" providerId="LiveId" clId="{A9962CAF-CB9E-434C-B147-34C00F5DEA0E}" dt="2023-04-26T11:18:27.663" v="335" actId="20577"/>
          <ac:spMkLst>
            <pc:docMk/>
            <pc:sldMk cId="2262777661" sldId="38002"/>
            <ac:spMk id="10" creationId="{7A2A7EC3-852A-5A16-F0B5-3531D0D66745}"/>
          </ac:spMkLst>
        </pc:spChg>
      </pc:sldChg>
      <pc:sldChg chg="modSp add mod">
        <pc:chgData name="Anuj Kumar" userId="fbbf561fc1d5fd09" providerId="LiveId" clId="{A9962CAF-CB9E-434C-B147-34C00F5DEA0E}" dt="2023-04-26T11:18:33.009" v="338" actId="6549"/>
        <pc:sldMkLst>
          <pc:docMk/>
          <pc:sldMk cId="3782527622" sldId="38003"/>
        </pc:sldMkLst>
        <pc:spChg chg="mod">
          <ac:chgData name="Anuj Kumar" userId="fbbf561fc1d5fd09" providerId="LiveId" clId="{A9962CAF-CB9E-434C-B147-34C00F5DEA0E}" dt="2023-04-26T11:18:33.009" v="338" actId="6549"/>
          <ac:spMkLst>
            <pc:docMk/>
            <pc:sldMk cId="3782527622" sldId="38003"/>
            <ac:spMk id="10" creationId="{7A2A7EC3-852A-5A16-F0B5-3531D0D66745}"/>
          </ac:spMkLst>
        </pc:spChg>
      </pc:sldChg>
      <pc:sldChg chg="modSp add mod">
        <pc:chgData name="Anuj Kumar" userId="fbbf561fc1d5fd09" providerId="LiveId" clId="{A9962CAF-CB9E-434C-B147-34C00F5DEA0E}" dt="2023-04-26T11:18:36.305" v="342" actId="20577"/>
        <pc:sldMkLst>
          <pc:docMk/>
          <pc:sldMk cId="155651423" sldId="38004"/>
        </pc:sldMkLst>
        <pc:spChg chg="mod">
          <ac:chgData name="Anuj Kumar" userId="fbbf561fc1d5fd09" providerId="LiveId" clId="{A9962CAF-CB9E-434C-B147-34C00F5DEA0E}" dt="2023-04-26T11:18:36.305" v="342" actId="20577"/>
          <ac:spMkLst>
            <pc:docMk/>
            <pc:sldMk cId="155651423" sldId="38004"/>
            <ac:spMk id="10" creationId="{7A2A7EC3-852A-5A16-F0B5-3531D0D66745}"/>
          </ac:spMkLst>
        </pc:spChg>
      </pc:sldChg>
      <pc:sldChg chg="modSp add mod">
        <pc:chgData name="Anuj Kumar" userId="fbbf561fc1d5fd09" providerId="LiveId" clId="{A9962CAF-CB9E-434C-B147-34C00F5DEA0E}" dt="2023-04-26T11:18:42.317" v="346" actId="20577"/>
        <pc:sldMkLst>
          <pc:docMk/>
          <pc:sldMk cId="3027865376" sldId="38005"/>
        </pc:sldMkLst>
        <pc:spChg chg="mod">
          <ac:chgData name="Anuj Kumar" userId="fbbf561fc1d5fd09" providerId="LiveId" clId="{A9962CAF-CB9E-434C-B147-34C00F5DEA0E}" dt="2023-04-26T11:18:42.317" v="346" actId="20577"/>
          <ac:spMkLst>
            <pc:docMk/>
            <pc:sldMk cId="3027865376" sldId="38005"/>
            <ac:spMk id="10" creationId="{7A2A7EC3-852A-5A16-F0B5-3531D0D66745}"/>
          </ac:spMkLst>
        </pc:spChg>
      </pc:sldChg>
      <pc:sldChg chg="modSp add mod">
        <pc:chgData name="Anuj Kumar" userId="fbbf561fc1d5fd09" providerId="LiveId" clId="{A9962CAF-CB9E-434C-B147-34C00F5DEA0E}" dt="2023-04-26T11:18:45.506" v="350" actId="20577"/>
        <pc:sldMkLst>
          <pc:docMk/>
          <pc:sldMk cId="451025869" sldId="38006"/>
        </pc:sldMkLst>
        <pc:spChg chg="mod">
          <ac:chgData name="Anuj Kumar" userId="fbbf561fc1d5fd09" providerId="LiveId" clId="{A9962CAF-CB9E-434C-B147-34C00F5DEA0E}" dt="2023-04-26T11:18:45.506" v="350" actId="20577"/>
          <ac:spMkLst>
            <pc:docMk/>
            <pc:sldMk cId="451025869" sldId="38006"/>
            <ac:spMk id="10" creationId="{7A2A7EC3-852A-5A16-F0B5-3531D0D66745}"/>
          </ac:spMkLst>
        </pc:spChg>
      </pc:sldChg>
      <pc:sldChg chg="modSp add mod">
        <pc:chgData name="Anuj Kumar" userId="fbbf561fc1d5fd09" providerId="LiveId" clId="{A9962CAF-CB9E-434C-B147-34C00F5DEA0E}" dt="2023-04-26T11:18:48.844" v="354" actId="20577"/>
        <pc:sldMkLst>
          <pc:docMk/>
          <pc:sldMk cId="2455545957" sldId="38007"/>
        </pc:sldMkLst>
        <pc:spChg chg="mod">
          <ac:chgData name="Anuj Kumar" userId="fbbf561fc1d5fd09" providerId="LiveId" clId="{A9962CAF-CB9E-434C-B147-34C00F5DEA0E}" dt="2023-04-26T11:18:48.844" v="354" actId="20577"/>
          <ac:spMkLst>
            <pc:docMk/>
            <pc:sldMk cId="2455545957" sldId="38007"/>
            <ac:spMk id="10" creationId="{7A2A7EC3-852A-5A16-F0B5-3531D0D66745}"/>
          </ac:spMkLst>
        </pc:spChg>
      </pc:sldChg>
      <pc:sldChg chg="modSp add mod">
        <pc:chgData name="Anuj Kumar" userId="fbbf561fc1d5fd09" providerId="LiveId" clId="{A9962CAF-CB9E-434C-B147-34C00F5DEA0E}" dt="2023-04-26T11:18:53.315" v="358" actId="20577"/>
        <pc:sldMkLst>
          <pc:docMk/>
          <pc:sldMk cId="2514343990" sldId="38008"/>
        </pc:sldMkLst>
        <pc:spChg chg="mod">
          <ac:chgData name="Anuj Kumar" userId="fbbf561fc1d5fd09" providerId="LiveId" clId="{A9962CAF-CB9E-434C-B147-34C00F5DEA0E}" dt="2023-04-26T11:18:53.315" v="358" actId="20577"/>
          <ac:spMkLst>
            <pc:docMk/>
            <pc:sldMk cId="2514343990" sldId="38008"/>
            <ac:spMk id="10" creationId="{7A2A7EC3-852A-5A16-F0B5-3531D0D66745}"/>
          </ac:spMkLst>
        </pc:spChg>
      </pc:sldChg>
      <pc:sldChg chg="modSp add mod">
        <pc:chgData name="Anuj Kumar" userId="fbbf561fc1d5fd09" providerId="LiveId" clId="{A9962CAF-CB9E-434C-B147-34C00F5DEA0E}" dt="2023-04-26T11:18:57.295" v="362" actId="20577"/>
        <pc:sldMkLst>
          <pc:docMk/>
          <pc:sldMk cId="3699468032" sldId="38009"/>
        </pc:sldMkLst>
        <pc:spChg chg="mod">
          <ac:chgData name="Anuj Kumar" userId="fbbf561fc1d5fd09" providerId="LiveId" clId="{A9962CAF-CB9E-434C-B147-34C00F5DEA0E}" dt="2023-04-26T11:18:57.295" v="362" actId="20577"/>
          <ac:spMkLst>
            <pc:docMk/>
            <pc:sldMk cId="3699468032" sldId="38009"/>
            <ac:spMk id="10" creationId="{7A2A7EC3-852A-5A16-F0B5-3531D0D66745}"/>
          </ac:spMkLst>
        </pc:spChg>
      </pc:sldChg>
      <pc:sldChg chg="modSp add mod">
        <pc:chgData name="Anuj Kumar" userId="fbbf561fc1d5fd09" providerId="LiveId" clId="{A9962CAF-CB9E-434C-B147-34C00F5DEA0E}" dt="2023-04-26T11:19:01.955" v="363" actId="20577"/>
        <pc:sldMkLst>
          <pc:docMk/>
          <pc:sldMk cId="2676573740" sldId="38010"/>
        </pc:sldMkLst>
        <pc:spChg chg="mod">
          <ac:chgData name="Anuj Kumar" userId="fbbf561fc1d5fd09" providerId="LiveId" clId="{A9962CAF-CB9E-434C-B147-34C00F5DEA0E}" dt="2023-04-26T11:19:01.955" v="363" actId="20577"/>
          <ac:spMkLst>
            <pc:docMk/>
            <pc:sldMk cId="2676573740" sldId="38010"/>
            <ac:spMk id="10" creationId="{7A2A7EC3-852A-5A16-F0B5-3531D0D66745}"/>
          </ac:spMkLst>
        </pc:spChg>
      </pc:sldChg>
      <pc:sldChg chg="modSp add mod">
        <pc:chgData name="Anuj Kumar" userId="fbbf561fc1d5fd09" providerId="LiveId" clId="{A9962CAF-CB9E-434C-B147-34C00F5DEA0E}" dt="2023-04-26T11:19:06.722" v="368" actId="20577"/>
        <pc:sldMkLst>
          <pc:docMk/>
          <pc:sldMk cId="2943485429" sldId="38011"/>
        </pc:sldMkLst>
        <pc:spChg chg="mod">
          <ac:chgData name="Anuj Kumar" userId="fbbf561fc1d5fd09" providerId="LiveId" clId="{A9962CAF-CB9E-434C-B147-34C00F5DEA0E}" dt="2023-04-26T11:19:06.722" v="368" actId="20577"/>
          <ac:spMkLst>
            <pc:docMk/>
            <pc:sldMk cId="2943485429" sldId="38011"/>
            <ac:spMk id="10" creationId="{7A2A7EC3-852A-5A16-F0B5-3531D0D66745}"/>
          </ac:spMkLst>
        </pc:spChg>
      </pc:sldChg>
      <pc:sldChg chg="modSp add mod">
        <pc:chgData name="Anuj Kumar" userId="fbbf561fc1d5fd09" providerId="LiveId" clId="{A9962CAF-CB9E-434C-B147-34C00F5DEA0E}" dt="2023-04-26T11:19:12.063" v="373" actId="6549"/>
        <pc:sldMkLst>
          <pc:docMk/>
          <pc:sldMk cId="1268573683" sldId="38012"/>
        </pc:sldMkLst>
        <pc:spChg chg="mod">
          <ac:chgData name="Anuj Kumar" userId="fbbf561fc1d5fd09" providerId="LiveId" clId="{A9962CAF-CB9E-434C-B147-34C00F5DEA0E}" dt="2023-04-26T11:19:12.063" v="373" actId="6549"/>
          <ac:spMkLst>
            <pc:docMk/>
            <pc:sldMk cId="1268573683" sldId="38012"/>
            <ac:spMk id="10" creationId="{7A2A7EC3-852A-5A16-F0B5-3531D0D66745}"/>
          </ac:spMkLst>
        </pc:spChg>
      </pc:sldChg>
      <pc:sldChg chg="modSp add mod">
        <pc:chgData name="Anuj Kumar" userId="fbbf561fc1d5fd09" providerId="LiveId" clId="{A9962CAF-CB9E-434C-B147-34C00F5DEA0E}" dt="2023-04-26T11:19:16.033" v="376" actId="20577"/>
        <pc:sldMkLst>
          <pc:docMk/>
          <pc:sldMk cId="3476852509" sldId="38013"/>
        </pc:sldMkLst>
        <pc:spChg chg="mod">
          <ac:chgData name="Anuj Kumar" userId="fbbf561fc1d5fd09" providerId="LiveId" clId="{A9962CAF-CB9E-434C-B147-34C00F5DEA0E}" dt="2023-04-26T11:19:16.033" v="376" actId="20577"/>
          <ac:spMkLst>
            <pc:docMk/>
            <pc:sldMk cId="3476852509" sldId="38013"/>
            <ac:spMk id="10" creationId="{7A2A7EC3-852A-5A16-F0B5-3531D0D66745}"/>
          </ac:spMkLst>
        </pc:spChg>
      </pc:sldChg>
    </pc:docChg>
  </pc:docChgLst>
  <pc:docChgLst>
    <pc:chgData name="Anuj Kumar" userId="fbbf561fc1d5fd09" providerId="LiveId" clId="{AA9C4BCC-EFCF-41E7-9FA5-1E078155CE9D}"/>
    <pc:docChg chg="undo custSel addSld delSld modSld">
      <pc:chgData name="Anuj Kumar" userId="fbbf561fc1d5fd09" providerId="LiveId" clId="{AA9C4BCC-EFCF-41E7-9FA5-1E078155CE9D}" dt="2023-05-03T14:43:17.165" v="12181"/>
      <pc:docMkLst>
        <pc:docMk/>
      </pc:docMkLst>
      <pc:sldChg chg="add del">
        <pc:chgData name="Anuj Kumar" userId="fbbf561fc1d5fd09" providerId="LiveId" clId="{AA9C4BCC-EFCF-41E7-9FA5-1E078155CE9D}" dt="2023-05-02T16:03:47.943" v="6381" actId="47"/>
        <pc:sldMkLst>
          <pc:docMk/>
          <pc:sldMk cId="3090987748" sldId="1740"/>
        </pc:sldMkLst>
      </pc:sldChg>
      <pc:sldChg chg="addSp delSp modSp mod">
        <pc:chgData name="Anuj Kumar" userId="fbbf561fc1d5fd09" providerId="LiveId" clId="{AA9C4BCC-EFCF-41E7-9FA5-1E078155CE9D}" dt="2023-05-03T14:43:17.165" v="12181"/>
        <pc:sldMkLst>
          <pc:docMk/>
          <pc:sldMk cId="1862188659" sldId="33269"/>
        </pc:sldMkLst>
        <pc:picChg chg="del">
          <ac:chgData name="Anuj Kumar" userId="fbbf561fc1d5fd09" providerId="LiveId" clId="{AA9C4BCC-EFCF-41E7-9FA5-1E078155CE9D}" dt="2023-05-02T14:19:42.240" v="5703" actId="478"/>
          <ac:picMkLst>
            <pc:docMk/>
            <pc:sldMk cId="1862188659" sldId="33269"/>
            <ac:picMk id="2" creationId="{15B410C7-3571-53C3-F372-A90664005529}"/>
          </ac:picMkLst>
        </pc:picChg>
        <pc:picChg chg="add del mod">
          <ac:chgData name="Anuj Kumar" userId="fbbf561fc1d5fd09" providerId="LiveId" clId="{AA9C4BCC-EFCF-41E7-9FA5-1E078155CE9D}" dt="2023-05-03T14:43:16.827" v="12180" actId="478"/>
          <ac:picMkLst>
            <pc:docMk/>
            <pc:sldMk cId="1862188659" sldId="33269"/>
            <ac:picMk id="2" creationId="{F61CDCD6-A8DA-5B87-A64A-345A068BB85D}"/>
          </ac:picMkLst>
        </pc:picChg>
        <pc:picChg chg="add del mod">
          <ac:chgData name="Anuj Kumar" userId="fbbf561fc1d5fd09" providerId="LiveId" clId="{AA9C4BCC-EFCF-41E7-9FA5-1E078155CE9D}" dt="2023-05-03T14:42:21.515" v="12178" actId="478"/>
          <ac:picMkLst>
            <pc:docMk/>
            <pc:sldMk cId="1862188659" sldId="33269"/>
            <ac:picMk id="3" creationId="{71949C40-E6D3-373B-8D91-68A152ECA38A}"/>
          </ac:picMkLst>
        </pc:picChg>
        <pc:picChg chg="add mod">
          <ac:chgData name="Anuj Kumar" userId="fbbf561fc1d5fd09" providerId="LiveId" clId="{AA9C4BCC-EFCF-41E7-9FA5-1E078155CE9D}" dt="2023-05-03T14:43:17.165" v="12181"/>
          <ac:picMkLst>
            <pc:docMk/>
            <pc:sldMk cId="1862188659" sldId="33269"/>
            <ac:picMk id="4" creationId="{56B1ABA0-27E9-4702-6640-20A37AA65D46}"/>
          </ac:picMkLst>
        </pc:picChg>
      </pc:sldChg>
      <pc:sldChg chg="modSp add del mod">
        <pc:chgData name="Anuj Kumar" userId="fbbf561fc1d5fd09" providerId="LiveId" clId="{AA9C4BCC-EFCF-41E7-9FA5-1E078155CE9D}" dt="2023-05-03T14:10:02.045" v="10730" actId="47"/>
        <pc:sldMkLst>
          <pc:docMk/>
          <pc:sldMk cId="2326300885" sldId="33327"/>
        </pc:sldMkLst>
        <pc:spChg chg="mod">
          <ac:chgData name="Anuj Kumar" userId="fbbf561fc1d5fd09" providerId="LiveId" clId="{AA9C4BCC-EFCF-41E7-9FA5-1E078155CE9D}" dt="2023-05-02T16:05:39.712" v="6483" actId="20577"/>
          <ac:spMkLst>
            <pc:docMk/>
            <pc:sldMk cId="2326300885" sldId="33327"/>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550846477" sldId="33328"/>
        </pc:sldMkLst>
        <pc:spChg chg="mod">
          <ac:chgData name="Anuj Kumar" userId="fbbf561fc1d5fd09" providerId="LiveId" clId="{AA9C4BCC-EFCF-41E7-9FA5-1E078155CE9D}" dt="2023-05-02T16:05:42.993" v="6486" actId="6549"/>
          <ac:spMkLst>
            <pc:docMk/>
            <pc:sldMk cId="1550846477" sldId="3332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370110481" sldId="33329"/>
        </pc:sldMkLst>
        <pc:spChg chg="mod">
          <ac:chgData name="Anuj Kumar" userId="fbbf561fc1d5fd09" providerId="LiveId" clId="{AA9C4BCC-EFCF-41E7-9FA5-1E078155CE9D}" dt="2023-05-02T16:04:09.894" v="6405" actId="6549"/>
          <ac:spMkLst>
            <pc:docMk/>
            <pc:sldMk cId="3370110481" sldId="33329"/>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062135189" sldId="33330"/>
        </pc:sldMkLst>
        <pc:spChg chg="mod">
          <ac:chgData name="Anuj Kumar" userId="fbbf561fc1d5fd09" providerId="LiveId" clId="{AA9C4BCC-EFCF-41E7-9FA5-1E078155CE9D}" dt="2023-05-02T16:05:47.066" v="6489" actId="20577"/>
          <ac:spMkLst>
            <pc:docMk/>
            <pc:sldMk cId="3062135189" sldId="33330"/>
            <ac:spMk id="7" creationId="{00000000-0000-0000-0000-000000000000}"/>
          </ac:spMkLst>
        </pc:spChg>
      </pc:sldChg>
      <pc:sldChg chg="add del">
        <pc:chgData name="Anuj Kumar" userId="fbbf561fc1d5fd09" providerId="LiveId" clId="{AA9C4BCC-EFCF-41E7-9FA5-1E078155CE9D}" dt="2023-05-02T16:03:47.769" v="6380" actId="47"/>
        <pc:sldMkLst>
          <pc:docMk/>
          <pc:sldMk cId="2239325599" sldId="33331"/>
        </pc:sldMkLst>
      </pc:sldChg>
      <pc:sldChg chg="modSp add del mod">
        <pc:chgData name="Anuj Kumar" userId="fbbf561fc1d5fd09" providerId="LiveId" clId="{AA9C4BCC-EFCF-41E7-9FA5-1E078155CE9D}" dt="2023-05-03T14:10:02.045" v="10730" actId="47"/>
        <pc:sldMkLst>
          <pc:docMk/>
          <pc:sldMk cId="3398675822" sldId="33332"/>
        </pc:sldMkLst>
        <pc:spChg chg="mod">
          <ac:chgData name="Anuj Kumar" userId="fbbf561fc1d5fd09" providerId="LiveId" clId="{AA9C4BCC-EFCF-41E7-9FA5-1E078155CE9D}" dt="2023-05-02T16:05:28.493" v="6474" actId="6549"/>
          <ac:spMkLst>
            <pc:docMk/>
            <pc:sldMk cId="3398675822" sldId="33332"/>
            <ac:spMk id="7" creationId="{00000000-0000-0000-0000-000000000000}"/>
          </ac:spMkLst>
        </pc:spChg>
      </pc:sldChg>
      <pc:sldChg chg="add del">
        <pc:chgData name="Anuj Kumar" userId="fbbf561fc1d5fd09" providerId="LiveId" clId="{AA9C4BCC-EFCF-41E7-9FA5-1E078155CE9D}" dt="2023-05-02T16:00:02.464" v="6223" actId="47"/>
        <pc:sldMkLst>
          <pc:docMk/>
          <pc:sldMk cId="3800174542" sldId="33573"/>
        </pc:sldMkLst>
      </pc:sldChg>
      <pc:sldChg chg="add del">
        <pc:chgData name="Anuj Kumar" userId="fbbf561fc1d5fd09" providerId="LiveId" clId="{AA9C4BCC-EFCF-41E7-9FA5-1E078155CE9D}" dt="2023-05-02T16:03:34.070" v="6367" actId="47"/>
        <pc:sldMkLst>
          <pc:docMk/>
          <pc:sldMk cId="3917148541" sldId="33596"/>
        </pc:sldMkLst>
      </pc:sldChg>
      <pc:sldChg chg="add del">
        <pc:chgData name="Anuj Kumar" userId="fbbf561fc1d5fd09" providerId="LiveId" clId="{AA9C4BCC-EFCF-41E7-9FA5-1E078155CE9D}" dt="2023-05-02T16:03:48.118" v="6382" actId="47"/>
        <pc:sldMkLst>
          <pc:docMk/>
          <pc:sldMk cId="1584504895" sldId="33597"/>
        </pc:sldMkLst>
      </pc:sldChg>
      <pc:sldChg chg="add del">
        <pc:chgData name="Anuj Kumar" userId="fbbf561fc1d5fd09" providerId="LiveId" clId="{AA9C4BCC-EFCF-41E7-9FA5-1E078155CE9D}" dt="2023-05-02T16:00:34.672" v="6252" actId="47"/>
        <pc:sldMkLst>
          <pc:docMk/>
          <pc:sldMk cId="2626538516" sldId="33598"/>
        </pc:sldMkLst>
      </pc:sldChg>
      <pc:sldChg chg="add del">
        <pc:chgData name="Anuj Kumar" userId="fbbf561fc1d5fd09" providerId="LiveId" clId="{AA9C4BCC-EFCF-41E7-9FA5-1E078155CE9D}" dt="2023-05-02T16:00:08.567" v="6229" actId="47"/>
        <pc:sldMkLst>
          <pc:docMk/>
          <pc:sldMk cId="3738272934" sldId="33599"/>
        </pc:sldMkLst>
      </pc:sldChg>
      <pc:sldChg chg="add del">
        <pc:chgData name="Anuj Kumar" userId="fbbf561fc1d5fd09" providerId="LiveId" clId="{AA9C4BCC-EFCF-41E7-9FA5-1E078155CE9D}" dt="2023-05-02T15:59:51.523" v="6208" actId="47"/>
        <pc:sldMkLst>
          <pc:docMk/>
          <pc:sldMk cId="674493812" sldId="33600"/>
        </pc:sldMkLst>
      </pc:sldChg>
      <pc:sldChg chg="modSp add del mod">
        <pc:chgData name="Anuj Kumar" userId="fbbf561fc1d5fd09" providerId="LiveId" clId="{AA9C4BCC-EFCF-41E7-9FA5-1E078155CE9D}" dt="2023-05-03T14:10:02.045" v="10730" actId="47"/>
        <pc:sldMkLst>
          <pc:docMk/>
          <pc:sldMk cId="3371083475" sldId="33613"/>
        </pc:sldMkLst>
        <pc:spChg chg="mod">
          <ac:chgData name="Anuj Kumar" userId="fbbf561fc1d5fd09" providerId="LiveId" clId="{AA9C4BCC-EFCF-41E7-9FA5-1E078155CE9D}" dt="2023-05-02T16:02:50.756" v="6339" actId="20577"/>
          <ac:spMkLst>
            <pc:docMk/>
            <pc:sldMk cId="3371083475" sldId="33613"/>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085898171" sldId="33615"/>
        </pc:sldMkLst>
        <pc:spChg chg="mod">
          <ac:chgData name="Anuj Kumar" userId="fbbf561fc1d5fd09" providerId="LiveId" clId="{AA9C4BCC-EFCF-41E7-9FA5-1E078155CE9D}" dt="2023-05-02T16:02:54.744" v="6341" actId="20577"/>
          <ac:spMkLst>
            <pc:docMk/>
            <pc:sldMk cId="3085898171" sldId="33615"/>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357499456" sldId="33618"/>
        </pc:sldMkLst>
        <pc:spChg chg="mod">
          <ac:chgData name="Anuj Kumar" userId="fbbf561fc1d5fd09" providerId="LiveId" clId="{AA9C4BCC-EFCF-41E7-9FA5-1E078155CE9D}" dt="2023-05-02T16:03:00.685" v="6345" actId="20577"/>
          <ac:spMkLst>
            <pc:docMk/>
            <pc:sldMk cId="1357499456" sldId="3361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344075231" sldId="33622"/>
        </pc:sldMkLst>
        <pc:spChg chg="mod">
          <ac:chgData name="Anuj Kumar" userId="fbbf561fc1d5fd09" providerId="LiveId" clId="{AA9C4BCC-EFCF-41E7-9FA5-1E078155CE9D}" dt="2023-05-02T16:03:03.949" v="6347" actId="20577"/>
          <ac:spMkLst>
            <pc:docMk/>
            <pc:sldMk cId="2344075231" sldId="3362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366110061" sldId="33628"/>
        </pc:sldMkLst>
        <pc:spChg chg="mod">
          <ac:chgData name="Anuj Kumar" userId="fbbf561fc1d5fd09" providerId="LiveId" clId="{AA9C4BCC-EFCF-41E7-9FA5-1E078155CE9D}" dt="2023-05-02T16:03:09.187" v="6349" actId="20577"/>
          <ac:spMkLst>
            <pc:docMk/>
            <pc:sldMk cId="2366110061" sldId="33628"/>
            <ac:spMk id="7" creationId="{00000000-0000-0000-0000-000000000000}"/>
          </ac:spMkLst>
        </pc:spChg>
      </pc:sldChg>
      <pc:sldChg chg="add del">
        <pc:chgData name="Anuj Kumar" userId="fbbf561fc1d5fd09" providerId="LiveId" clId="{AA9C4BCC-EFCF-41E7-9FA5-1E078155CE9D}" dt="2023-05-02T16:00:33.926" v="6248" actId="47"/>
        <pc:sldMkLst>
          <pc:docMk/>
          <pc:sldMk cId="3467962162" sldId="33637"/>
        </pc:sldMkLst>
      </pc:sldChg>
      <pc:sldChg chg="add del">
        <pc:chgData name="Anuj Kumar" userId="fbbf561fc1d5fd09" providerId="LiveId" clId="{AA9C4BCC-EFCF-41E7-9FA5-1E078155CE9D}" dt="2023-05-02T16:00:34.116" v="6249" actId="47"/>
        <pc:sldMkLst>
          <pc:docMk/>
          <pc:sldMk cId="3792877003" sldId="33650"/>
        </pc:sldMkLst>
      </pc:sldChg>
      <pc:sldChg chg="add del">
        <pc:chgData name="Anuj Kumar" userId="fbbf561fc1d5fd09" providerId="LiveId" clId="{AA9C4BCC-EFCF-41E7-9FA5-1E078155CE9D}" dt="2023-05-02T16:00:34.295" v="6250" actId="47"/>
        <pc:sldMkLst>
          <pc:docMk/>
          <pc:sldMk cId="4289607590" sldId="33656"/>
        </pc:sldMkLst>
      </pc:sldChg>
      <pc:sldChg chg="add del">
        <pc:chgData name="Anuj Kumar" userId="fbbf561fc1d5fd09" providerId="LiveId" clId="{AA9C4BCC-EFCF-41E7-9FA5-1E078155CE9D}" dt="2023-05-02T16:00:34.468" v="6251" actId="47"/>
        <pc:sldMkLst>
          <pc:docMk/>
          <pc:sldMk cId="3114483255" sldId="33658"/>
        </pc:sldMkLst>
      </pc:sldChg>
      <pc:sldChg chg="add del">
        <pc:chgData name="Anuj Kumar" userId="fbbf561fc1d5fd09" providerId="LiveId" clId="{AA9C4BCC-EFCF-41E7-9FA5-1E078155CE9D}" dt="2023-05-02T16:00:17.904" v="6239" actId="47"/>
        <pc:sldMkLst>
          <pc:docMk/>
          <pc:sldMk cId="1083668564" sldId="34062"/>
        </pc:sldMkLst>
      </pc:sldChg>
      <pc:sldChg chg="add del">
        <pc:chgData name="Anuj Kumar" userId="fbbf561fc1d5fd09" providerId="LiveId" clId="{AA9C4BCC-EFCF-41E7-9FA5-1E078155CE9D}" dt="2023-05-02T16:00:17.730" v="6238" actId="47"/>
        <pc:sldMkLst>
          <pc:docMk/>
          <pc:sldMk cId="2256980425" sldId="34097"/>
        </pc:sldMkLst>
      </pc:sldChg>
      <pc:sldChg chg="add del">
        <pc:chgData name="Anuj Kumar" userId="fbbf561fc1d5fd09" providerId="LiveId" clId="{AA9C4BCC-EFCF-41E7-9FA5-1E078155CE9D}" dt="2023-05-02T16:03:42.317" v="6379" actId="47"/>
        <pc:sldMkLst>
          <pc:docMk/>
          <pc:sldMk cId="3073183705" sldId="34122"/>
        </pc:sldMkLst>
      </pc:sldChg>
      <pc:sldChg chg="modSp add del mod">
        <pc:chgData name="Anuj Kumar" userId="fbbf561fc1d5fd09" providerId="LiveId" clId="{AA9C4BCC-EFCF-41E7-9FA5-1E078155CE9D}" dt="2023-05-03T14:10:02.045" v="10730" actId="47"/>
        <pc:sldMkLst>
          <pc:docMk/>
          <pc:sldMk cId="1982531962" sldId="34124"/>
        </pc:sldMkLst>
        <pc:spChg chg="mod">
          <ac:chgData name="Anuj Kumar" userId="fbbf561fc1d5fd09" providerId="LiveId" clId="{AA9C4BCC-EFCF-41E7-9FA5-1E078155CE9D}" dt="2023-05-02T16:05:23.248" v="6468" actId="6549"/>
          <ac:spMkLst>
            <pc:docMk/>
            <pc:sldMk cId="1982531962" sldId="34124"/>
            <ac:spMk id="7" creationId="{00000000-0000-0000-0000-000000000000}"/>
          </ac:spMkLst>
        </pc:spChg>
      </pc:sldChg>
      <pc:sldChg chg="add del">
        <pc:chgData name="Anuj Kumar" userId="fbbf561fc1d5fd09" providerId="LiveId" clId="{AA9C4BCC-EFCF-41E7-9FA5-1E078155CE9D}" dt="2023-05-02T15:59:51.969" v="6210" actId="47"/>
        <pc:sldMkLst>
          <pc:docMk/>
          <pc:sldMk cId="879253865" sldId="34142"/>
        </pc:sldMkLst>
      </pc:sldChg>
      <pc:sldChg chg="add del">
        <pc:chgData name="Anuj Kumar" userId="fbbf561fc1d5fd09" providerId="LiveId" clId="{AA9C4BCC-EFCF-41E7-9FA5-1E078155CE9D}" dt="2023-05-02T16:00:18.065" v="6240" actId="47"/>
        <pc:sldMkLst>
          <pc:docMk/>
          <pc:sldMk cId="1323736655" sldId="34143"/>
        </pc:sldMkLst>
      </pc:sldChg>
      <pc:sldChg chg="add del">
        <pc:chgData name="Anuj Kumar" userId="fbbf561fc1d5fd09" providerId="LiveId" clId="{AA9C4BCC-EFCF-41E7-9FA5-1E078155CE9D}" dt="2023-05-02T16:03:48.961" v="6387" actId="47"/>
        <pc:sldMkLst>
          <pc:docMk/>
          <pc:sldMk cId="640078847" sldId="34144"/>
        </pc:sldMkLst>
      </pc:sldChg>
      <pc:sldChg chg="add del">
        <pc:chgData name="Anuj Kumar" userId="fbbf561fc1d5fd09" providerId="LiveId" clId="{AA9C4BCC-EFCF-41E7-9FA5-1E078155CE9D}" dt="2023-05-02T16:00:18.253" v="6241" actId="47"/>
        <pc:sldMkLst>
          <pc:docMk/>
          <pc:sldMk cId="347578397" sldId="34145"/>
        </pc:sldMkLst>
      </pc:sldChg>
      <pc:sldChg chg="add del">
        <pc:chgData name="Anuj Kumar" userId="fbbf561fc1d5fd09" providerId="LiveId" clId="{AA9C4BCC-EFCF-41E7-9FA5-1E078155CE9D}" dt="2023-05-02T16:03:55.210" v="6398" actId="47"/>
        <pc:sldMkLst>
          <pc:docMk/>
          <pc:sldMk cId="230725303" sldId="34147"/>
        </pc:sldMkLst>
      </pc:sldChg>
      <pc:sldChg chg="modSp add del mod">
        <pc:chgData name="Anuj Kumar" userId="fbbf561fc1d5fd09" providerId="LiveId" clId="{AA9C4BCC-EFCF-41E7-9FA5-1E078155CE9D}" dt="2023-05-03T14:10:02.045" v="10730" actId="47"/>
        <pc:sldMkLst>
          <pc:docMk/>
          <pc:sldMk cId="2025928756" sldId="34148"/>
        </pc:sldMkLst>
        <pc:spChg chg="mod">
          <ac:chgData name="Anuj Kumar" userId="fbbf561fc1d5fd09" providerId="LiveId" clId="{AA9C4BCC-EFCF-41E7-9FA5-1E078155CE9D}" dt="2023-05-02T16:04:46.307" v="6435" actId="20577"/>
          <ac:spMkLst>
            <pc:docMk/>
            <pc:sldMk cId="2025928756" sldId="34148"/>
            <ac:spMk id="7" creationId="{00000000-0000-0000-0000-000000000000}"/>
          </ac:spMkLst>
        </pc:spChg>
      </pc:sldChg>
      <pc:sldChg chg="add del">
        <pc:chgData name="Anuj Kumar" userId="fbbf561fc1d5fd09" providerId="LiveId" clId="{AA9C4BCC-EFCF-41E7-9FA5-1E078155CE9D}" dt="2023-05-02T16:00:18.422" v="6242" actId="47"/>
        <pc:sldMkLst>
          <pc:docMk/>
          <pc:sldMk cId="2493525328" sldId="34151"/>
        </pc:sldMkLst>
      </pc:sldChg>
      <pc:sldChg chg="add del">
        <pc:chgData name="Anuj Kumar" userId="fbbf561fc1d5fd09" providerId="LiveId" clId="{AA9C4BCC-EFCF-41E7-9FA5-1E078155CE9D}" dt="2023-05-02T16:03:49.151" v="6388" actId="47"/>
        <pc:sldMkLst>
          <pc:docMk/>
          <pc:sldMk cId="103864859" sldId="34152"/>
        </pc:sldMkLst>
      </pc:sldChg>
      <pc:sldChg chg="add del">
        <pc:chgData name="Anuj Kumar" userId="fbbf561fc1d5fd09" providerId="LiveId" clId="{AA9C4BCC-EFCF-41E7-9FA5-1E078155CE9D}" dt="2023-05-02T16:03:41" v="6371" actId="47"/>
        <pc:sldMkLst>
          <pc:docMk/>
          <pc:sldMk cId="1580954213" sldId="34156"/>
        </pc:sldMkLst>
      </pc:sldChg>
      <pc:sldChg chg="add del">
        <pc:chgData name="Anuj Kumar" userId="fbbf561fc1d5fd09" providerId="LiveId" clId="{AA9C4BCC-EFCF-41E7-9FA5-1E078155CE9D}" dt="2023-05-02T16:00:23.279" v="6247" actId="47"/>
        <pc:sldMkLst>
          <pc:docMk/>
          <pc:sldMk cId="3824169811" sldId="34162"/>
        </pc:sldMkLst>
      </pc:sldChg>
      <pc:sldChg chg="add del">
        <pc:chgData name="Anuj Kumar" userId="fbbf561fc1d5fd09" providerId="LiveId" clId="{AA9C4BCC-EFCF-41E7-9FA5-1E078155CE9D}" dt="2023-05-02T16:03:55.937" v="6399" actId="47"/>
        <pc:sldMkLst>
          <pc:docMk/>
          <pc:sldMk cId="3631917528" sldId="34270"/>
        </pc:sldMkLst>
      </pc:sldChg>
      <pc:sldChg chg="add del">
        <pc:chgData name="Anuj Kumar" userId="fbbf561fc1d5fd09" providerId="LiveId" clId="{AA9C4BCC-EFCF-41E7-9FA5-1E078155CE9D}" dt="2023-05-02T16:03:41.133" v="6372" actId="47"/>
        <pc:sldMkLst>
          <pc:docMk/>
          <pc:sldMk cId="4051934994" sldId="34287"/>
        </pc:sldMkLst>
      </pc:sldChg>
      <pc:sldChg chg="add del">
        <pc:chgData name="Anuj Kumar" userId="fbbf561fc1d5fd09" providerId="LiveId" clId="{AA9C4BCC-EFCF-41E7-9FA5-1E078155CE9D}" dt="2023-05-02T16:03:41.649" v="6375" actId="47"/>
        <pc:sldMkLst>
          <pc:docMk/>
          <pc:sldMk cId="2040499927" sldId="34290"/>
        </pc:sldMkLst>
      </pc:sldChg>
      <pc:sldChg chg="add del">
        <pc:chgData name="Anuj Kumar" userId="fbbf561fc1d5fd09" providerId="LiveId" clId="{AA9C4BCC-EFCF-41E7-9FA5-1E078155CE9D}" dt="2023-05-02T16:03:42.157" v="6378" actId="47"/>
        <pc:sldMkLst>
          <pc:docMk/>
          <pc:sldMk cId="1490616122" sldId="34295"/>
        </pc:sldMkLst>
      </pc:sldChg>
      <pc:sldChg chg="modSp add del mod">
        <pc:chgData name="Anuj Kumar" userId="fbbf561fc1d5fd09" providerId="LiveId" clId="{AA9C4BCC-EFCF-41E7-9FA5-1E078155CE9D}" dt="2023-05-03T14:10:02.045" v="10730" actId="47"/>
        <pc:sldMkLst>
          <pc:docMk/>
          <pc:sldMk cId="1293796912" sldId="34300"/>
        </pc:sldMkLst>
        <pc:spChg chg="mod">
          <ac:chgData name="Anuj Kumar" userId="fbbf561fc1d5fd09" providerId="LiveId" clId="{AA9C4BCC-EFCF-41E7-9FA5-1E078155CE9D}" dt="2023-05-02T16:02:47.083" v="6337" actId="1036"/>
          <ac:spMkLst>
            <pc:docMk/>
            <pc:sldMk cId="1293796912" sldId="34300"/>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673068764" sldId="34311"/>
        </pc:sldMkLst>
        <pc:spChg chg="mod">
          <ac:chgData name="Anuj Kumar" userId="fbbf561fc1d5fd09" providerId="LiveId" clId="{AA9C4BCC-EFCF-41E7-9FA5-1E078155CE9D}" dt="2023-05-02T16:05:20.112" v="6465" actId="6549"/>
          <ac:spMkLst>
            <pc:docMk/>
            <pc:sldMk cId="2673068764" sldId="34311"/>
            <ac:spMk id="7" creationId="{00000000-0000-0000-0000-000000000000}"/>
          </ac:spMkLst>
        </pc:spChg>
      </pc:sldChg>
      <pc:sldChg chg="add del">
        <pc:chgData name="Anuj Kumar" userId="fbbf561fc1d5fd09" providerId="LiveId" clId="{AA9C4BCC-EFCF-41E7-9FA5-1E078155CE9D}" dt="2023-05-02T16:03:41.823" v="6376" actId="47"/>
        <pc:sldMkLst>
          <pc:docMk/>
          <pc:sldMk cId="1533120048" sldId="34316"/>
        </pc:sldMkLst>
      </pc:sldChg>
      <pc:sldChg chg="add del">
        <pc:chgData name="Anuj Kumar" userId="fbbf561fc1d5fd09" providerId="LiveId" clId="{AA9C4BCC-EFCF-41E7-9FA5-1E078155CE9D}" dt="2023-05-02T16:03:42" v="6377" actId="47"/>
        <pc:sldMkLst>
          <pc:docMk/>
          <pc:sldMk cId="971033468" sldId="34323"/>
        </pc:sldMkLst>
      </pc:sldChg>
      <pc:sldChg chg="modSp add del mod">
        <pc:chgData name="Anuj Kumar" userId="fbbf561fc1d5fd09" providerId="LiveId" clId="{AA9C4BCC-EFCF-41E7-9FA5-1E078155CE9D}" dt="2023-05-03T14:10:02.045" v="10730" actId="47"/>
        <pc:sldMkLst>
          <pc:docMk/>
          <pc:sldMk cId="3027139582" sldId="34336"/>
        </pc:sldMkLst>
        <pc:spChg chg="mod">
          <ac:chgData name="Anuj Kumar" userId="fbbf561fc1d5fd09" providerId="LiveId" clId="{AA9C4BCC-EFCF-41E7-9FA5-1E078155CE9D}" dt="2023-05-02T16:02:34.874" v="6319" actId="20577"/>
          <ac:spMkLst>
            <pc:docMk/>
            <pc:sldMk cId="3027139582" sldId="34336"/>
            <ac:spMk id="7" creationId="{00000000-0000-0000-0000-000000000000}"/>
          </ac:spMkLst>
        </pc:spChg>
      </pc:sldChg>
      <pc:sldChg chg="add del">
        <pc:chgData name="Anuj Kumar" userId="fbbf561fc1d5fd09" providerId="LiveId" clId="{AA9C4BCC-EFCF-41E7-9FA5-1E078155CE9D}" dt="2023-05-02T16:03:20.005" v="6358" actId="47"/>
        <pc:sldMkLst>
          <pc:docMk/>
          <pc:sldMk cId="2496875681" sldId="34370"/>
        </pc:sldMkLst>
      </pc:sldChg>
      <pc:sldChg chg="add del">
        <pc:chgData name="Anuj Kumar" userId="fbbf561fc1d5fd09" providerId="LiveId" clId="{AA9C4BCC-EFCF-41E7-9FA5-1E078155CE9D}" dt="2023-05-03T14:10:02.045" v="10730" actId="47"/>
        <pc:sldMkLst>
          <pc:docMk/>
          <pc:sldMk cId="3877782421" sldId="34372"/>
        </pc:sldMkLst>
      </pc:sldChg>
      <pc:sldChg chg="modSp add del mod">
        <pc:chgData name="Anuj Kumar" userId="fbbf561fc1d5fd09" providerId="LiveId" clId="{AA9C4BCC-EFCF-41E7-9FA5-1E078155CE9D}" dt="2023-05-03T14:10:02.045" v="10730" actId="47"/>
        <pc:sldMkLst>
          <pc:docMk/>
          <pc:sldMk cId="1449590739" sldId="34374"/>
        </pc:sldMkLst>
        <pc:spChg chg="mod">
          <ac:chgData name="Anuj Kumar" userId="fbbf561fc1d5fd09" providerId="LiveId" clId="{AA9C4BCC-EFCF-41E7-9FA5-1E078155CE9D}" dt="2023-05-02T16:05:58.906" v="6498" actId="6549"/>
          <ac:spMkLst>
            <pc:docMk/>
            <pc:sldMk cId="1449590739" sldId="34374"/>
            <ac:spMk id="7" creationId="{00000000-0000-0000-0000-000000000000}"/>
          </ac:spMkLst>
        </pc:spChg>
      </pc:sldChg>
      <pc:sldChg chg="add del">
        <pc:chgData name="Anuj Kumar" userId="fbbf561fc1d5fd09" providerId="LiveId" clId="{AA9C4BCC-EFCF-41E7-9FA5-1E078155CE9D}" dt="2023-05-02T15:59:51.313" v="6207" actId="47"/>
        <pc:sldMkLst>
          <pc:docMk/>
          <pc:sldMk cId="2268623287" sldId="34375"/>
        </pc:sldMkLst>
      </pc:sldChg>
      <pc:sldChg chg="modSp add del mod">
        <pc:chgData name="Anuj Kumar" userId="fbbf561fc1d5fd09" providerId="LiveId" clId="{AA9C4BCC-EFCF-41E7-9FA5-1E078155CE9D}" dt="2023-05-03T14:10:02.045" v="10730" actId="47"/>
        <pc:sldMkLst>
          <pc:docMk/>
          <pc:sldMk cId="131545646" sldId="34376"/>
        </pc:sldMkLst>
        <pc:spChg chg="mod">
          <ac:chgData name="Anuj Kumar" userId="fbbf561fc1d5fd09" providerId="LiveId" clId="{AA9C4BCC-EFCF-41E7-9FA5-1E078155CE9D}" dt="2023-05-02T16:06:02.228" v="6501" actId="20577"/>
          <ac:spMkLst>
            <pc:docMk/>
            <pc:sldMk cId="131545646" sldId="34376"/>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005561739" sldId="34392"/>
        </pc:sldMkLst>
        <pc:spChg chg="mod">
          <ac:chgData name="Anuj Kumar" userId="fbbf561fc1d5fd09" providerId="LiveId" clId="{AA9C4BCC-EFCF-41E7-9FA5-1E078155CE9D}" dt="2023-05-02T16:04:52.917" v="6441" actId="6549"/>
          <ac:spMkLst>
            <pc:docMk/>
            <pc:sldMk cId="3005561739" sldId="3439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894600247" sldId="34401"/>
        </pc:sldMkLst>
        <pc:spChg chg="mod">
          <ac:chgData name="Anuj Kumar" userId="fbbf561fc1d5fd09" providerId="LiveId" clId="{AA9C4BCC-EFCF-41E7-9FA5-1E078155CE9D}" dt="2023-05-02T16:05:56.407" v="6495" actId="20577"/>
          <ac:spMkLst>
            <pc:docMk/>
            <pc:sldMk cId="2894600247" sldId="34401"/>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767942227" sldId="34408"/>
        </pc:sldMkLst>
        <pc:spChg chg="mod">
          <ac:chgData name="Anuj Kumar" userId="fbbf561fc1d5fd09" providerId="LiveId" clId="{AA9C4BCC-EFCF-41E7-9FA5-1E078155CE9D}" dt="2023-05-02T16:04:50.042" v="6438" actId="6549"/>
          <ac:spMkLst>
            <pc:docMk/>
            <pc:sldMk cId="3767942227" sldId="3440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577151907" sldId="34410"/>
        </pc:sldMkLst>
        <pc:spChg chg="mod">
          <ac:chgData name="Anuj Kumar" userId="fbbf561fc1d5fd09" providerId="LiveId" clId="{AA9C4BCC-EFCF-41E7-9FA5-1E078155CE9D}" dt="2023-05-02T16:05:00.682" v="6447" actId="6549"/>
          <ac:spMkLst>
            <pc:docMk/>
            <pc:sldMk cId="2577151907" sldId="34410"/>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38825021" sldId="34412"/>
        </pc:sldMkLst>
        <pc:spChg chg="mod">
          <ac:chgData name="Anuj Kumar" userId="fbbf561fc1d5fd09" providerId="LiveId" clId="{AA9C4BCC-EFCF-41E7-9FA5-1E078155CE9D}" dt="2023-05-02T16:05:04.139" v="6450" actId="6549"/>
          <ac:spMkLst>
            <pc:docMk/>
            <pc:sldMk cId="238825021" sldId="3441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016989301" sldId="34435"/>
        </pc:sldMkLst>
        <pc:spChg chg="mod">
          <ac:chgData name="Anuj Kumar" userId="fbbf561fc1d5fd09" providerId="LiveId" clId="{AA9C4BCC-EFCF-41E7-9FA5-1E078155CE9D}" dt="2023-05-02T16:05:09.749" v="6456" actId="6549"/>
          <ac:spMkLst>
            <pc:docMk/>
            <pc:sldMk cId="3016989301" sldId="34435"/>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877488085" sldId="34436"/>
        </pc:sldMkLst>
        <pc:spChg chg="mod">
          <ac:chgData name="Anuj Kumar" userId="fbbf561fc1d5fd09" providerId="LiveId" clId="{AA9C4BCC-EFCF-41E7-9FA5-1E078155CE9D}" dt="2023-05-02T16:05:12.532" v="6459" actId="6549"/>
          <ac:spMkLst>
            <pc:docMk/>
            <pc:sldMk cId="2877488085" sldId="34436"/>
            <ac:spMk id="7" creationId="{00000000-0000-0000-0000-000000000000}"/>
          </ac:spMkLst>
        </pc:spChg>
      </pc:sldChg>
      <pc:sldChg chg="add del">
        <pc:chgData name="Anuj Kumar" userId="fbbf561fc1d5fd09" providerId="LiveId" clId="{AA9C4BCC-EFCF-41E7-9FA5-1E078155CE9D}" dt="2023-05-02T16:03:33.010" v="6361" actId="47"/>
        <pc:sldMkLst>
          <pc:docMk/>
          <pc:sldMk cId="3189462523" sldId="34915"/>
        </pc:sldMkLst>
      </pc:sldChg>
      <pc:sldChg chg="add del">
        <pc:chgData name="Anuj Kumar" userId="fbbf561fc1d5fd09" providerId="LiveId" clId="{AA9C4BCC-EFCF-41E7-9FA5-1E078155CE9D}" dt="2023-05-02T16:03:33.182" v="6362" actId="47"/>
        <pc:sldMkLst>
          <pc:docMk/>
          <pc:sldMk cId="2302771049" sldId="34917"/>
        </pc:sldMkLst>
      </pc:sldChg>
      <pc:sldChg chg="add del">
        <pc:chgData name="Anuj Kumar" userId="fbbf561fc1d5fd09" providerId="LiveId" clId="{AA9C4BCC-EFCF-41E7-9FA5-1E078155CE9D}" dt="2023-05-02T16:03:33.555" v="6364" actId="47"/>
        <pc:sldMkLst>
          <pc:docMk/>
          <pc:sldMk cId="1906416216" sldId="34930"/>
        </pc:sldMkLst>
      </pc:sldChg>
      <pc:sldChg chg="add del">
        <pc:chgData name="Anuj Kumar" userId="fbbf561fc1d5fd09" providerId="LiveId" clId="{AA9C4BCC-EFCF-41E7-9FA5-1E078155CE9D}" dt="2023-05-02T16:03:33.704" v="6365" actId="47"/>
        <pc:sldMkLst>
          <pc:docMk/>
          <pc:sldMk cId="2034003085" sldId="34936"/>
        </pc:sldMkLst>
      </pc:sldChg>
      <pc:sldChg chg="add del">
        <pc:chgData name="Anuj Kumar" userId="fbbf561fc1d5fd09" providerId="LiveId" clId="{AA9C4BCC-EFCF-41E7-9FA5-1E078155CE9D}" dt="2023-05-02T16:03:33.872" v="6366" actId="47"/>
        <pc:sldMkLst>
          <pc:docMk/>
          <pc:sldMk cId="2699298281" sldId="34938"/>
        </pc:sldMkLst>
      </pc:sldChg>
      <pc:sldChg chg="add del">
        <pc:chgData name="Anuj Kumar" userId="fbbf561fc1d5fd09" providerId="LiveId" clId="{AA9C4BCC-EFCF-41E7-9FA5-1E078155CE9D}" dt="2023-05-02T16:03:34.756" v="6368" actId="47"/>
        <pc:sldMkLst>
          <pc:docMk/>
          <pc:sldMk cId="1255670310" sldId="34939"/>
        </pc:sldMkLst>
      </pc:sldChg>
      <pc:sldChg chg="add del">
        <pc:chgData name="Anuj Kumar" userId="fbbf561fc1d5fd09" providerId="LiveId" clId="{AA9C4BCC-EFCF-41E7-9FA5-1E078155CE9D}" dt="2023-05-02T16:03:35.925" v="6369" actId="47"/>
        <pc:sldMkLst>
          <pc:docMk/>
          <pc:sldMk cId="19716213" sldId="34946"/>
        </pc:sldMkLst>
      </pc:sldChg>
      <pc:sldChg chg="modSp add del mod">
        <pc:chgData name="Anuj Kumar" userId="fbbf561fc1d5fd09" providerId="LiveId" clId="{AA9C4BCC-EFCF-41E7-9FA5-1E078155CE9D}" dt="2023-05-03T14:10:02.045" v="10730" actId="47"/>
        <pc:sldMkLst>
          <pc:docMk/>
          <pc:sldMk cId="1693899981" sldId="34950"/>
        </pc:sldMkLst>
        <pc:spChg chg="mod">
          <ac:chgData name="Anuj Kumar" userId="fbbf561fc1d5fd09" providerId="LiveId" clId="{AA9C4BCC-EFCF-41E7-9FA5-1E078155CE9D}" dt="2023-05-02T16:04:43.232" v="6432" actId="6549"/>
          <ac:spMkLst>
            <pc:docMk/>
            <pc:sldMk cId="1693899981" sldId="34950"/>
            <ac:spMk id="7" creationId="{00000000-0000-0000-0000-000000000000}"/>
          </ac:spMkLst>
        </pc:spChg>
      </pc:sldChg>
      <pc:sldChg chg="add del">
        <pc:chgData name="Anuj Kumar" userId="fbbf561fc1d5fd09" providerId="LiveId" clId="{AA9C4BCC-EFCF-41E7-9FA5-1E078155CE9D}" dt="2023-05-02T16:03:18.692" v="6354" actId="47"/>
        <pc:sldMkLst>
          <pc:docMk/>
          <pc:sldMk cId="3103929052" sldId="34957"/>
        </pc:sldMkLst>
      </pc:sldChg>
      <pc:sldChg chg="add del">
        <pc:chgData name="Anuj Kumar" userId="fbbf561fc1d5fd09" providerId="LiveId" clId="{AA9C4BCC-EFCF-41E7-9FA5-1E078155CE9D}" dt="2023-05-02T16:03:18.883" v="6355" actId="47"/>
        <pc:sldMkLst>
          <pc:docMk/>
          <pc:sldMk cId="2626787659" sldId="34964"/>
        </pc:sldMkLst>
      </pc:sldChg>
      <pc:sldChg chg="add del">
        <pc:chgData name="Anuj Kumar" userId="fbbf561fc1d5fd09" providerId="LiveId" clId="{AA9C4BCC-EFCF-41E7-9FA5-1E078155CE9D}" dt="2023-05-02T16:03:19.071" v="6356" actId="47"/>
        <pc:sldMkLst>
          <pc:docMk/>
          <pc:sldMk cId="2415772760" sldId="34967"/>
        </pc:sldMkLst>
      </pc:sldChg>
      <pc:sldChg chg="add del">
        <pc:chgData name="Anuj Kumar" userId="fbbf561fc1d5fd09" providerId="LiveId" clId="{AA9C4BCC-EFCF-41E7-9FA5-1E078155CE9D}" dt="2023-05-02T16:03:19.515" v="6357" actId="47"/>
        <pc:sldMkLst>
          <pc:docMk/>
          <pc:sldMk cId="3270012518" sldId="34972"/>
        </pc:sldMkLst>
      </pc:sldChg>
      <pc:sldChg chg="add del">
        <pc:chgData name="Anuj Kumar" userId="fbbf561fc1d5fd09" providerId="LiveId" clId="{AA9C4BCC-EFCF-41E7-9FA5-1E078155CE9D}" dt="2023-05-02T16:03:20.549" v="6359" actId="47"/>
        <pc:sldMkLst>
          <pc:docMk/>
          <pc:sldMk cId="2571358776" sldId="34973"/>
        </pc:sldMkLst>
      </pc:sldChg>
      <pc:sldChg chg="modSp add del mod">
        <pc:chgData name="Anuj Kumar" userId="fbbf561fc1d5fd09" providerId="LiveId" clId="{AA9C4BCC-EFCF-41E7-9FA5-1E078155CE9D}" dt="2023-05-03T14:10:02.045" v="10730" actId="47"/>
        <pc:sldMkLst>
          <pc:docMk/>
          <pc:sldMk cId="539831373" sldId="34975"/>
        </pc:sldMkLst>
        <pc:spChg chg="mod">
          <ac:chgData name="Anuj Kumar" userId="fbbf561fc1d5fd09" providerId="LiveId" clId="{AA9C4BCC-EFCF-41E7-9FA5-1E078155CE9D}" dt="2023-05-02T16:04:05.642" v="6402" actId="20577"/>
          <ac:spMkLst>
            <pc:docMk/>
            <pc:sldMk cId="539831373" sldId="34975"/>
            <ac:spMk id="7" creationId="{00000000-0000-0000-0000-000000000000}"/>
          </ac:spMkLst>
        </pc:spChg>
      </pc:sldChg>
      <pc:sldChg chg="add del">
        <pc:chgData name="Anuj Kumar" userId="fbbf561fc1d5fd09" providerId="LiveId" clId="{AA9C4BCC-EFCF-41E7-9FA5-1E078155CE9D}" dt="2023-05-02T16:00:17.008" v="6234" actId="47"/>
        <pc:sldMkLst>
          <pc:docMk/>
          <pc:sldMk cId="1146502252" sldId="34988"/>
        </pc:sldMkLst>
      </pc:sldChg>
      <pc:sldChg chg="modSp add del mod">
        <pc:chgData name="Anuj Kumar" userId="fbbf561fc1d5fd09" providerId="LiveId" clId="{AA9C4BCC-EFCF-41E7-9FA5-1E078155CE9D}" dt="2023-05-03T14:10:02.045" v="10730" actId="47"/>
        <pc:sldMkLst>
          <pc:docMk/>
          <pc:sldMk cId="3671363301" sldId="34989"/>
        </pc:sldMkLst>
        <pc:spChg chg="mod">
          <ac:chgData name="Anuj Kumar" userId="fbbf561fc1d5fd09" providerId="LiveId" clId="{AA9C4BCC-EFCF-41E7-9FA5-1E078155CE9D}" dt="2023-05-02T16:04:25.462" v="6417" actId="6549"/>
          <ac:spMkLst>
            <pc:docMk/>
            <pc:sldMk cId="3671363301" sldId="34989"/>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745582241" sldId="34995"/>
        </pc:sldMkLst>
        <pc:spChg chg="mod">
          <ac:chgData name="Anuj Kumar" userId="fbbf561fc1d5fd09" providerId="LiveId" clId="{AA9C4BCC-EFCF-41E7-9FA5-1E078155CE9D}" dt="2023-05-02T16:04:28.332" v="6420" actId="6549"/>
          <ac:spMkLst>
            <pc:docMk/>
            <pc:sldMk cId="3745582241" sldId="34995"/>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974409660" sldId="34997"/>
        </pc:sldMkLst>
        <pc:spChg chg="mod">
          <ac:chgData name="Anuj Kumar" userId="fbbf561fc1d5fd09" providerId="LiveId" clId="{AA9C4BCC-EFCF-41E7-9FA5-1E078155CE9D}" dt="2023-05-02T16:04:31.554" v="6423" actId="20577"/>
          <ac:spMkLst>
            <pc:docMk/>
            <pc:sldMk cId="2974409660" sldId="34997"/>
            <ac:spMk id="7" creationId="{00000000-0000-0000-0000-000000000000}"/>
          </ac:spMkLst>
        </pc:spChg>
      </pc:sldChg>
      <pc:sldChg chg="add del">
        <pc:chgData name="Anuj Kumar" userId="fbbf561fc1d5fd09" providerId="LiveId" clId="{AA9C4BCC-EFCF-41E7-9FA5-1E078155CE9D}" dt="2023-05-02T16:03:32.822" v="6360" actId="47"/>
        <pc:sldMkLst>
          <pc:docMk/>
          <pc:sldMk cId="1224043406" sldId="35009"/>
        </pc:sldMkLst>
      </pc:sldChg>
      <pc:sldChg chg="modSp add del mod">
        <pc:chgData name="Anuj Kumar" userId="fbbf561fc1d5fd09" providerId="LiveId" clId="{AA9C4BCC-EFCF-41E7-9FA5-1E078155CE9D}" dt="2023-05-03T14:10:02.045" v="10730" actId="47"/>
        <pc:sldMkLst>
          <pc:docMk/>
          <pc:sldMk cId="4061208889" sldId="35023"/>
        </pc:sldMkLst>
        <pc:spChg chg="mod">
          <ac:chgData name="Anuj Kumar" userId="fbbf561fc1d5fd09" providerId="LiveId" clId="{AA9C4BCC-EFCF-41E7-9FA5-1E078155CE9D}" dt="2023-05-02T16:05:06.917" v="6453" actId="6549"/>
          <ac:spMkLst>
            <pc:docMk/>
            <pc:sldMk cId="4061208889" sldId="35023"/>
            <ac:spMk id="7" creationId="{00000000-0000-0000-0000-000000000000}"/>
          </ac:spMkLst>
        </pc:spChg>
      </pc:sldChg>
      <pc:sldChg chg="add del">
        <pc:chgData name="Anuj Kumar" userId="fbbf561fc1d5fd09" providerId="LiveId" clId="{AA9C4BCC-EFCF-41E7-9FA5-1E078155CE9D}" dt="2023-05-02T16:03:40.824" v="6370" actId="47"/>
        <pc:sldMkLst>
          <pc:docMk/>
          <pc:sldMk cId="2031769245" sldId="35028"/>
        </pc:sldMkLst>
      </pc:sldChg>
      <pc:sldChg chg="add del">
        <pc:chgData name="Anuj Kumar" userId="fbbf561fc1d5fd09" providerId="LiveId" clId="{AA9C4BCC-EFCF-41E7-9FA5-1E078155CE9D}" dt="2023-05-02T16:00:09.877" v="6233" actId="47"/>
        <pc:sldMkLst>
          <pc:docMk/>
          <pc:sldMk cId="2115554592" sldId="35033"/>
        </pc:sldMkLst>
      </pc:sldChg>
      <pc:sldChg chg="modSp add del mod">
        <pc:chgData name="Anuj Kumar" userId="fbbf561fc1d5fd09" providerId="LiveId" clId="{AA9C4BCC-EFCF-41E7-9FA5-1E078155CE9D}" dt="2023-05-03T14:10:02.045" v="10730" actId="47"/>
        <pc:sldMkLst>
          <pc:docMk/>
          <pc:sldMk cId="1373335668" sldId="35034"/>
        </pc:sldMkLst>
        <pc:spChg chg="mod">
          <ac:chgData name="Anuj Kumar" userId="fbbf561fc1d5fd09" providerId="LiveId" clId="{AA9C4BCC-EFCF-41E7-9FA5-1E078155CE9D}" dt="2023-05-02T16:02:01.850" v="6301" actId="20577"/>
          <ac:spMkLst>
            <pc:docMk/>
            <pc:sldMk cId="1373335668" sldId="35034"/>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269467620" sldId="35037"/>
        </pc:sldMkLst>
        <pc:spChg chg="mod">
          <ac:chgData name="Anuj Kumar" userId="fbbf561fc1d5fd09" providerId="LiveId" clId="{AA9C4BCC-EFCF-41E7-9FA5-1E078155CE9D}" dt="2023-05-02T16:02:05.146" v="6303" actId="20577"/>
          <ac:spMkLst>
            <pc:docMk/>
            <pc:sldMk cId="1269467620" sldId="35037"/>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040643398" sldId="35039"/>
        </pc:sldMkLst>
        <pc:spChg chg="mod">
          <ac:chgData name="Anuj Kumar" userId="fbbf561fc1d5fd09" providerId="LiveId" clId="{AA9C4BCC-EFCF-41E7-9FA5-1E078155CE9D}" dt="2023-05-02T16:02:19.206" v="6309" actId="20577"/>
          <ac:spMkLst>
            <pc:docMk/>
            <pc:sldMk cId="2040643398" sldId="35039"/>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489406293" sldId="35041"/>
        </pc:sldMkLst>
        <pc:spChg chg="mod">
          <ac:chgData name="Anuj Kumar" userId="fbbf561fc1d5fd09" providerId="LiveId" clId="{AA9C4BCC-EFCF-41E7-9FA5-1E078155CE9D}" dt="2023-05-02T16:02:21.918" v="6311" actId="20577"/>
          <ac:spMkLst>
            <pc:docMk/>
            <pc:sldMk cId="1489406293" sldId="35041"/>
            <ac:spMk id="7" creationId="{00000000-0000-0000-0000-000000000000}"/>
          </ac:spMkLst>
        </pc:spChg>
      </pc:sldChg>
      <pc:sldChg chg="add del">
        <pc:chgData name="Anuj Kumar" userId="fbbf561fc1d5fd09" providerId="LiveId" clId="{AA9C4BCC-EFCF-41E7-9FA5-1E078155CE9D}" dt="2023-05-02T16:00:17.549" v="6237" actId="47"/>
        <pc:sldMkLst>
          <pc:docMk/>
          <pc:sldMk cId="1751059235" sldId="35047"/>
        </pc:sldMkLst>
      </pc:sldChg>
      <pc:sldChg chg="add del">
        <pc:chgData name="Anuj Kumar" userId="fbbf561fc1d5fd09" providerId="LiveId" clId="{AA9C4BCC-EFCF-41E7-9FA5-1E078155CE9D}" dt="2023-05-02T16:00:34.829" v="6253" actId="47"/>
        <pc:sldMkLst>
          <pc:docMk/>
          <pc:sldMk cId="3655833812" sldId="35064"/>
        </pc:sldMkLst>
      </pc:sldChg>
      <pc:sldChg chg="modSp add del mod">
        <pc:chgData name="Anuj Kumar" userId="fbbf561fc1d5fd09" providerId="LiveId" clId="{AA9C4BCC-EFCF-41E7-9FA5-1E078155CE9D}" dt="2023-05-03T14:10:02.045" v="10730" actId="47"/>
        <pc:sldMkLst>
          <pc:docMk/>
          <pc:sldMk cId="245186100" sldId="35066"/>
        </pc:sldMkLst>
        <pc:spChg chg="mod">
          <ac:chgData name="Anuj Kumar" userId="fbbf561fc1d5fd09" providerId="LiveId" clId="{AA9C4BCC-EFCF-41E7-9FA5-1E078155CE9D}" dt="2023-05-02T16:02:37.745" v="6321" actId="20577"/>
          <ac:spMkLst>
            <pc:docMk/>
            <pc:sldMk cId="245186100" sldId="35066"/>
            <ac:spMk id="7" creationId="{00000000-0000-0000-0000-000000000000}"/>
          </ac:spMkLst>
        </pc:spChg>
      </pc:sldChg>
      <pc:sldChg chg="add del">
        <pc:chgData name="Anuj Kumar" userId="fbbf561fc1d5fd09" providerId="LiveId" clId="{AA9C4BCC-EFCF-41E7-9FA5-1E078155CE9D}" dt="2023-05-02T16:00:01.604" v="6222" actId="47"/>
        <pc:sldMkLst>
          <pc:docMk/>
          <pc:sldMk cId="29615952" sldId="35067"/>
        </pc:sldMkLst>
      </pc:sldChg>
      <pc:sldChg chg="add del">
        <pc:chgData name="Anuj Kumar" userId="fbbf561fc1d5fd09" providerId="LiveId" clId="{AA9C4BCC-EFCF-41E7-9FA5-1E078155CE9D}" dt="2023-05-02T16:00:35.915" v="6256" actId="47"/>
        <pc:sldMkLst>
          <pc:docMk/>
          <pc:sldMk cId="611366413" sldId="35071"/>
        </pc:sldMkLst>
      </pc:sldChg>
      <pc:sldChg chg="add del">
        <pc:chgData name="Anuj Kumar" userId="fbbf561fc1d5fd09" providerId="LiveId" clId="{AA9C4BCC-EFCF-41E7-9FA5-1E078155CE9D}" dt="2023-05-02T16:00:36.823" v="6257" actId="47"/>
        <pc:sldMkLst>
          <pc:docMk/>
          <pc:sldMk cId="2218132026" sldId="35072"/>
        </pc:sldMkLst>
      </pc:sldChg>
      <pc:sldChg chg="add del">
        <pc:chgData name="Anuj Kumar" userId="fbbf561fc1d5fd09" providerId="LiveId" clId="{AA9C4BCC-EFCF-41E7-9FA5-1E078155CE9D}" dt="2023-05-02T16:03:18.001" v="6350" actId="47"/>
        <pc:sldMkLst>
          <pc:docMk/>
          <pc:sldMk cId="2768814746" sldId="35074"/>
        </pc:sldMkLst>
      </pc:sldChg>
      <pc:sldChg chg="add del">
        <pc:chgData name="Anuj Kumar" userId="fbbf561fc1d5fd09" providerId="LiveId" clId="{AA9C4BCC-EFCF-41E7-9FA5-1E078155CE9D}" dt="2023-05-02T16:03:18.168" v="6351" actId="47"/>
        <pc:sldMkLst>
          <pc:docMk/>
          <pc:sldMk cId="1119458002" sldId="35078"/>
        </pc:sldMkLst>
      </pc:sldChg>
      <pc:sldChg chg="add del">
        <pc:chgData name="Anuj Kumar" userId="fbbf561fc1d5fd09" providerId="LiveId" clId="{AA9C4BCC-EFCF-41E7-9FA5-1E078155CE9D}" dt="2023-05-02T16:03:18.359" v="6352" actId="47"/>
        <pc:sldMkLst>
          <pc:docMk/>
          <pc:sldMk cId="631262555" sldId="35080"/>
        </pc:sldMkLst>
      </pc:sldChg>
      <pc:sldChg chg="add del">
        <pc:chgData name="Anuj Kumar" userId="fbbf561fc1d5fd09" providerId="LiveId" clId="{AA9C4BCC-EFCF-41E7-9FA5-1E078155CE9D}" dt="2023-05-02T16:03:18.523" v="6353" actId="47"/>
        <pc:sldMkLst>
          <pc:docMk/>
          <pc:sldMk cId="189451688" sldId="35085"/>
        </pc:sldMkLst>
      </pc:sldChg>
      <pc:sldChg chg="modSp add del mod">
        <pc:chgData name="Anuj Kumar" userId="fbbf561fc1d5fd09" providerId="LiveId" clId="{AA9C4BCC-EFCF-41E7-9FA5-1E078155CE9D}" dt="2023-05-03T14:10:02.045" v="10730" actId="47"/>
        <pc:sldMkLst>
          <pc:docMk/>
          <pc:sldMk cId="3735154513" sldId="35092"/>
        </pc:sldMkLst>
        <pc:spChg chg="mod">
          <ac:chgData name="Anuj Kumar" userId="fbbf561fc1d5fd09" providerId="LiveId" clId="{AA9C4BCC-EFCF-41E7-9FA5-1E078155CE9D}" dt="2023-05-02T16:01:27.701" v="6281" actId="20577"/>
          <ac:spMkLst>
            <pc:docMk/>
            <pc:sldMk cId="3735154513" sldId="3509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535172549" sldId="35095"/>
        </pc:sldMkLst>
        <pc:spChg chg="mod">
          <ac:chgData name="Anuj Kumar" userId="fbbf561fc1d5fd09" providerId="LiveId" clId="{AA9C4BCC-EFCF-41E7-9FA5-1E078155CE9D}" dt="2023-05-02T16:01:30.711" v="6283" actId="20577"/>
          <ac:spMkLst>
            <pc:docMk/>
            <pc:sldMk cId="3535172549" sldId="35095"/>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275830131" sldId="35099"/>
        </pc:sldMkLst>
        <pc:spChg chg="mod">
          <ac:chgData name="Anuj Kumar" userId="fbbf561fc1d5fd09" providerId="LiveId" clId="{AA9C4BCC-EFCF-41E7-9FA5-1E078155CE9D}" dt="2023-05-02T16:01:33.326" v="6285" actId="20577"/>
          <ac:spMkLst>
            <pc:docMk/>
            <pc:sldMk cId="2275830131" sldId="35099"/>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695600322" sldId="35100"/>
        </pc:sldMkLst>
        <pc:spChg chg="mod">
          <ac:chgData name="Anuj Kumar" userId="fbbf561fc1d5fd09" providerId="LiveId" clId="{AA9C4BCC-EFCF-41E7-9FA5-1E078155CE9D}" dt="2023-05-02T16:01:36.218" v="6287" actId="20577"/>
          <ac:spMkLst>
            <pc:docMk/>
            <pc:sldMk cId="695600322" sldId="35100"/>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352397386" sldId="35101"/>
        </pc:sldMkLst>
        <pc:spChg chg="mod">
          <ac:chgData name="Anuj Kumar" userId="fbbf561fc1d5fd09" providerId="LiveId" clId="{AA9C4BCC-EFCF-41E7-9FA5-1E078155CE9D}" dt="2023-05-02T16:01:49.167" v="6293" actId="20577"/>
          <ac:spMkLst>
            <pc:docMk/>
            <pc:sldMk cId="3352397386" sldId="35101"/>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727263661" sldId="35103"/>
        </pc:sldMkLst>
        <pc:spChg chg="mod">
          <ac:chgData name="Anuj Kumar" userId="fbbf561fc1d5fd09" providerId="LiveId" clId="{AA9C4BCC-EFCF-41E7-9FA5-1E078155CE9D}" dt="2023-05-02T16:04:35.228" v="6426" actId="6549"/>
          <ac:spMkLst>
            <pc:docMk/>
            <pc:sldMk cId="3727263661" sldId="35103"/>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938987127" sldId="35105"/>
        </pc:sldMkLst>
        <pc:spChg chg="mod">
          <ac:chgData name="Anuj Kumar" userId="fbbf561fc1d5fd09" providerId="LiveId" clId="{AA9C4BCC-EFCF-41E7-9FA5-1E078155CE9D}" dt="2023-05-02T16:01:54.909" v="6297" actId="20577"/>
          <ac:spMkLst>
            <pc:docMk/>
            <pc:sldMk cId="3938987127" sldId="35105"/>
            <ac:spMk id="7" creationId="{00000000-0000-0000-0000-000000000000}"/>
          </ac:spMkLst>
        </pc:spChg>
      </pc:sldChg>
      <pc:sldChg chg="add del">
        <pc:chgData name="Anuj Kumar" userId="fbbf561fc1d5fd09" providerId="LiveId" clId="{AA9C4BCC-EFCF-41E7-9FA5-1E078155CE9D}" dt="2023-05-02T16:00:07.675" v="6224" actId="47"/>
        <pc:sldMkLst>
          <pc:docMk/>
          <pc:sldMk cId="964383775" sldId="35106"/>
        </pc:sldMkLst>
      </pc:sldChg>
      <pc:sldChg chg="modSp add del mod">
        <pc:chgData name="Anuj Kumar" userId="fbbf561fc1d5fd09" providerId="LiveId" clId="{AA9C4BCC-EFCF-41E7-9FA5-1E078155CE9D}" dt="2023-05-03T14:10:02.045" v="10730" actId="47"/>
        <pc:sldMkLst>
          <pc:docMk/>
          <pc:sldMk cId="50619161" sldId="35107"/>
        </pc:sldMkLst>
        <pc:spChg chg="mod">
          <ac:chgData name="Anuj Kumar" userId="fbbf561fc1d5fd09" providerId="LiveId" clId="{AA9C4BCC-EFCF-41E7-9FA5-1E078155CE9D}" dt="2023-05-02T16:06:34.970" v="6523" actId="6549"/>
          <ac:spMkLst>
            <pc:docMk/>
            <pc:sldMk cId="50619161" sldId="35107"/>
            <ac:spMk id="7" creationId="{00000000-0000-0000-0000-000000000000}"/>
          </ac:spMkLst>
        </pc:spChg>
      </pc:sldChg>
      <pc:sldChg chg="add del">
        <pc:chgData name="Anuj Kumar" userId="fbbf561fc1d5fd09" providerId="LiveId" clId="{AA9C4BCC-EFCF-41E7-9FA5-1E078155CE9D}" dt="2023-05-02T16:00:07.861" v="6225" actId="47"/>
        <pc:sldMkLst>
          <pc:docMk/>
          <pc:sldMk cId="2007758492" sldId="35114"/>
        </pc:sldMkLst>
      </pc:sldChg>
      <pc:sldChg chg="add del">
        <pc:chgData name="Anuj Kumar" userId="fbbf561fc1d5fd09" providerId="LiveId" clId="{AA9C4BCC-EFCF-41E7-9FA5-1E078155CE9D}" dt="2023-05-02T16:00:08.217" v="6227" actId="47"/>
        <pc:sldMkLst>
          <pc:docMk/>
          <pc:sldMk cId="3769112843" sldId="35117"/>
        </pc:sldMkLst>
      </pc:sldChg>
      <pc:sldChg chg="add del">
        <pc:chgData name="Anuj Kumar" userId="fbbf561fc1d5fd09" providerId="LiveId" clId="{AA9C4BCC-EFCF-41E7-9FA5-1E078155CE9D}" dt="2023-05-02T16:00:08.370" v="6228" actId="47"/>
        <pc:sldMkLst>
          <pc:docMk/>
          <pc:sldMk cId="615851922" sldId="35121"/>
        </pc:sldMkLst>
      </pc:sldChg>
      <pc:sldChg chg="add del">
        <pc:chgData name="Anuj Kumar" userId="fbbf561fc1d5fd09" providerId="LiveId" clId="{AA9C4BCC-EFCF-41E7-9FA5-1E078155CE9D}" dt="2023-05-02T16:00:08.737" v="6230" actId="47"/>
        <pc:sldMkLst>
          <pc:docMk/>
          <pc:sldMk cId="1673050519" sldId="35123"/>
        </pc:sldMkLst>
      </pc:sldChg>
      <pc:sldChg chg="add del">
        <pc:chgData name="Anuj Kumar" userId="fbbf561fc1d5fd09" providerId="LiveId" clId="{AA9C4BCC-EFCF-41E7-9FA5-1E078155CE9D}" dt="2023-05-02T16:00:08.912" v="6231" actId="47"/>
        <pc:sldMkLst>
          <pc:docMk/>
          <pc:sldMk cId="2937033438" sldId="35135"/>
        </pc:sldMkLst>
      </pc:sldChg>
      <pc:sldChg chg="add del">
        <pc:chgData name="Anuj Kumar" userId="fbbf561fc1d5fd09" providerId="LiveId" clId="{AA9C4BCC-EFCF-41E7-9FA5-1E078155CE9D}" dt="2023-05-02T16:00:09.104" v="6232" actId="47"/>
        <pc:sldMkLst>
          <pc:docMk/>
          <pc:sldMk cId="4175634507" sldId="35136"/>
        </pc:sldMkLst>
      </pc:sldChg>
      <pc:sldChg chg="modSp mod">
        <pc:chgData name="Anuj Kumar" userId="fbbf561fc1d5fd09" providerId="LiveId" clId="{AA9C4BCC-EFCF-41E7-9FA5-1E078155CE9D}" dt="2023-05-03T12:47:37.344" v="6769" actId="20577"/>
        <pc:sldMkLst>
          <pc:docMk/>
          <pc:sldMk cId="1022521700" sldId="35627"/>
        </pc:sldMkLst>
        <pc:spChg chg="mod">
          <ac:chgData name="Anuj Kumar" userId="fbbf561fc1d5fd09" providerId="LiveId" clId="{AA9C4BCC-EFCF-41E7-9FA5-1E078155CE9D}" dt="2023-05-03T12:47:37.344" v="6769" actId="20577"/>
          <ac:spMkLst>
            <pc:docMk/>
            <pc:sldMk cId="1022521700" sldId="35627"/>
            <ac:spMk id="3" creationId="{67EB1CA5-E6B0-1E53-5C8F-9568D9A39227}"/>
          </ac:spMkLst>
        </pc:spChg>
        <pc:spChg chg="mod">
          <ac:chgData name="Anuj Kumar" userId="fbbf561fc1d5fd09" providerId="LiveId" clId="{AA9C4BCC-EFCF-41E7-9FA5-1E078155CE9D}" dt="2023-05-03T12:47:31.744" v="6768" actId="20577"/>
          <ac:spMkLst>
            <pc:docMk/>
            <pc:sldMk cId="1022521700" sldId="35627"/>
            <ac:spMk id="10" creationId="{7A2A7EC3-852A-5A16-F0B5-3531D0D66745}"/>
          </ac:spMkLst>
        </pc:spChg>
      </pc:sldChg>
      <pc:sldChg chg="addSp delSp modSp">
        <pc:chgData name="Anuj Kumar" userId="fbbf561fc1d5fd09" providerId="LiveId" clId="{AA9C4BCC-EFCF-41E7-9FA5-1E078155CE9D}" dt="2023-05-03T12:48:00.212" v="6773" actId="1076"/>
        <pc:sldMkLst>
          <pc:docMk/>
          <pc:sldMk cId="1102545028" sldId="35628"/>
        </pc:sldMkLst>
        <pc:picChg chg="add del mod">
          <ac:chgData name="Anuj Kumar" userId="fbbf561fc1d5fd09" providerId="LiveId" clId="{AA9C4BCC-EFCF-41E7-9FA5-1E078155CE9D}" dt="2023-05-03T12:47:55.847" v="6770" actId="478"/>
          <ac:picMkLst>
            <pc:docMk/>
            <pc:sldMk cId="1102545028" sldId="35628"/>
            <ac:picMk id="3" creationId="{EC1FAAE7-F94E-10F4-B385-E2183AFB837D}"/>
          </ac:picMkLst>
        </pc:picChg>
        <pc:picChg chg="add mod">
          <ac:chgData name="Anuj Kumar" userId="fbbf561fc1d5fd09" providerId="LiveId" clId="{AA9C4BCC-EFCF-41E7-9FA5-1E078155CE9D}" dt="2023-05-03T12:48:00.212" v="6773" actId="1076"/>
          <ac:picMkLst>
            <pc:docMk/>
            <pc:sldMk cId="1102545028" sldId="35628"/>
            <ac:picMk id="1026" creationId="{27AB3CCE-7542-3D65-2027-15044E140D08}"/>
          </ac:picMkLst>
        </pc:picChg>
        <pc:picChg chg="del">
          <ac:chgData name="Anuj Kumar" userId="fbbf561fc1d5fd09" providerId="LiveId" clId="{AA9C4BCC-EFCF-41E7-9FA5-1E078155CE9D}" dt="2023-05-02T12:54:46.081" v="386" actId="478"/>
          <ac:picMkLst>
            <pc:docMk/>
            <pc:sldMk cId="1102545028" sldId="35628"/>
            <ac:picMk id="1026" creationId="{D1644CEE-19D1-664C-D702-9D45865A43A1}"/>
          </ac:picMkLst>
        </pc:picChg>
      </pc:sldChg>
      <pc:sldChg chg="add del">
        <pc:chgData name="Anuj Kumar" userId="fbbf561fc1d5fd09" providerId="LiveId" clId="{AA9C4BCC-EFCF-41E7-9FA5-1E078155CE9D}" dt="2023-05-02T16:00:17.377" v="6236" actId="47"/>
        <pc:sldMkLst>
          <pc:docMk/>
          <pc:sldMk cId="1706518752" sldId="35719"/>
        </pc:sldMkLst>
      </pc:sldChg>
      <pc:sldChg chg="modSp add del mod">
        <pc:chgData name="Anuj Kumar" userId="fbbf561fc1d5fd09" providerId="LiveId" clId="{AA9C4BCC-EFCF-41E7-9FA5-1E078155CE9D}" dt="2023-05-03T14:10:02.045" v="10730" actId="47"/>
        <pc:sldMkLst>
          <pc:docMk/>
          <pc:sldMk cId="2405028558" sldId="35727"/>
        </pc:sldMkLst>
        <pc:spChg chg="mod">
          <ac:chgData name="Anuj Kumar" userId="fbbf561fc1d5fd09" providerId="LiveId" clId="{AA9C4BCC-EFCF-41E7-9FA5-1E078155CE9D}" dt="2023-05-02T16:06:48.426" v="6527" actId="6549"/>
          <ac:spMkLst>
            <pc:docMk/>
            <pc:sldMk cId="2405028558" sldId="35727"/>
            <ac:spMk id="7" creationId="{00000000-0000-0000-0000-000000000000}"/>
          </ac:spMkLst>
        </pc:spChg>
      </pc:sldChg>
      <pc:sldChg chg="add del">
        <pc:chgData name="Anuj Kumar" userId="fbbf561fc1d5fd09" providerId="LiveId" clId="{AA9C4BCC-EFCF-41E7-9FA5-1E078155CE9D}" dt="2023-05-03T14:10:02.045" v="10730" actId="47"/>
        <pc:sldMkLst>
          <pc:docMk/>
          <pc:sldMk cId="3608584547" sldId="35729"/>
        </pc:sldMkLst>
      </pc:sldChg>
      <pc:sldChg chg="modSp add del mod">
        <pc:chgData name="Anuj Kumar" userId="fbbf561fc1d5fd09" providerId="LiveId" clId="{AA9C4BCC-EFCF-41E7-9FA5-1E078155CE9D}" dt="2023-05-03T14:10:02.045" v="10730" actId="47"/>
        <pc:sldMkLst>
          <pc:docMk/>
          <pc:sldMk cId="1908641018" sldId="35730"/>
        </pc:sldMkLst>
        <pc:spChg chg="mod">
          <ac:chgData name="Anuj Kumar" userId="fbbf561fc1d5fd09" providerId="LiveId" clId="{AA9C4BCC-EFCF-41E7-9FA5-1E078155CE9D}" dt="2023-05-02T16:02:30.491" v="6317" actId="20577"/>
          <ac:spMkLst>
            <pc:docMk/>
            <pc:sldMk cId="1908641018" sldId="35730"/>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028955011" sldId="35731"/>
        </pc:sldMkLst>
        <pc:spChg chg="mod">
          <ac:chgData name="Anuj Kumar" userId="fbbf561fc1d5fd09" providerId="LiveId" clId="{AA9C4BCC-EFCF-41E7-9FA5-1E078155CE9D}" dt="2023-05-02T16:04:20.810" v="6414" actId="6549"/>
          <ac:spMkLst>
            <pc:docMk/>
            <pc:sldMk cId="3028955011" sldId="35731"/>
            <ac:spMk id="7" creationId="{00000000-0000-0000-0000-000000000000}"/>
          </ac:spMkLst>
        </pc:spChg>
      </pc:sldChg>
      <pc:sldChg chg="add del">
        <pc:chgData name="Anuj Kumar" userId="fbbf561fc1d5fd09" providerId="LiveId" clId="{AA9C4BCC-EFCF-41E7-9FA5-1E078155CE9D}" dt="2023-05-02T16:03:41.491" v="6374" actId="47"/>
        <pc:sldMkLst>
          <pc:docMk/>
          <pc:sldMk cId="1652028589" sldId="35732"/>
        </pc:sldMkLst>
      </pc:sldChg>
      <pc:sldChg chg="add del">
        <pc:chgData name="Anuj Kumar" userId="fbbf561fc1d5fd09" providerId="LiveId" clId="{AA9C4BCC-EFCF-41E7-9FA5-1E078155CE9D}" dt="2023-05-02T16:03:54.225" v="6395" actId="47"/>
        <pc:sldMkLst>
          <pc:docMk/>
          <pc:sldMk cId="3919381785" sldId="35733"/>
        </pc:sldMkLst>
      </pc:sldChg>
      <pc:sldChg chg="modSp add del mod">
        <pc:chgData name="Anuj Kumar" userId="fbbf561fc1d5fd09" providerId="LiveId" clId="{AA9C4BCC-EFCF-41E7-9FA5-1E078155CE9D}" dt="2023-05-03T14:10:02.045" v="10730" actId="47"/>
        <pc:sldMkLst>
          <pc:docMk/>
          <pc:sldMk cId="2454765820" sldId="35736"/>
        </pc:sldMkLst>
        <pc:spChg chg="mod">
          <ac:chgData name="Anuj Kumar" userId="fbbf561fc1d5fd09" providerId="LiveId" clId="{AA9C4BCC-EFCF-41E7-9FA5-1E078155CE9D}" dt="2023-05-02T16:04:56.077" v="6444" actId="20577"/>
          <ac:spMkLst>
            <pc:docMk/>
            <pc:sldMk cId="2454765820" sldId="35736"/>
            <ac:spMk id="7" creationId="{00000000-0000-0000-0000-000000000000}"/>
          </ac:spMkLst>
        </pc:spChg>
      </pc:sldChg>
      <pc:sldChg chg="add del">
        <pc:chgData name="Anuj Kumar" userId="fbbf561fc1d5fd09" providerId="LiveId" clId="{AA9C4BCC-EFCF-41E7-9FA5-1E078155CE9D}" dt="2023-05-02T15:59:50.914" v="6205" actId="47"/>
        <pc:sldMkLst>
          <pc:docMk/>
          <pc:sldMk cId="2535364298" sldId="35739"/>
        </pc:sldMkLst>
      </pc:sldChg>
      <pc:sldChg chg="add del">
        <pc:chgData name="Anuj Kumar" userId="fbbf561fc1d5fd09" providerId="LiveId" clId="{AA9C4BCC-EFCF-41E7-9FA5-1E078155CE9D}" dt="2023-05-02T15:59:52.238" v="6211" actId="47"/>
        <pc:sldMkLst>
          <pc:docMk/>
          <pc:sldMk cId="945250677" sldId="35744"/>
        </pc:sldMkLst>
      </pc:sldChg>
      <pc:sldChg chg="modSp add del mod">
        <pc:chgData name="Anuj Kumar" userId="fbbf561fc1d5fd09" providerId="LiveId" clId="{AA9C4BCC-EFCF-41E7-9FA5-1E078155CE9D}" dt="2023-05-03T14:10:02.045" v="10730" actId="47"/>
        <pc:sldMkLst>
          <pc:docMk/>
          <pc:sldMk cId="2292809911" sldId="35747"/>
        </pc:sldMkLst>
        <pc:spChg chg="mod">
          <ac:chgData name="Anuj Kumar" userId="fbbf561fc1d5fd09" providerId="LiveId" clId="{AA9C4BCC-EFCF-41E7-9FA5-1E078155CE9D}" dt="2023-05-02T16:00:53.420" v="6259" actId="20577"/>
          <ac:spMkLst>
            <pc:docMk/>
            <pc:sldMk cId="2292809911" sldId="35747"/>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1151396126" sldId="35756"/>
        </pc:sldMkLst>
        <pc:spChg chg="mod">
          <ac:chgData name="Anuj Kumar" userId="fbbf561fc1d5fd09" providerId="LiveId" clId="{AA9C4BCC-EFCF-41E7-9FA5-1E078155CE9D}" dt="2023-05-02T16:00:56.060" v="6261" actId="20577"/>
          <ac:spMkLst>
            <pc:docMk/>
            <pc:sldMk cId="1151396126" sldId="35756"/>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886924148" sldId="35757"/>
        </pc:sldMkLst>
        <pc:spChg chg="mod">
          <ac:chgData name="Anuj Kumar" userId="fbbf561fc1d5fd09" providerId="LiveId" clId="{AA9C4BCC-EFCF-41E7-9FA5-1E078155CE9D}" dt="2023-05-02T16:01:04.274" v="6267" actId="20577"/>
          <ac:spMkLst>
            <pc:docMk/>
            <pc:sldMk cId="886924148" sldId="35757"/>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2052239926" sldId="35758"/>
        </pc:sldMkLst>
        <pc:spChg chg="mod">
          <ac:chgData name="Anuj Kumar" userId="fbbf561fc1d5fd09" providerId="LiveId" clId="{AA9C4BCC-EFCF-41E7-9FA5-1E078155CE9D}" dt="2023-05-02T16:01:07.678" v="6269" actId="20577"/>
          <ac:spMkLst>
            <pc:docMk/>
            <pc:sldMk cId="2052239926" sldId="35758"/>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1871053701" sldId="35761"/>
        </pc:sldMkLst>
        <pc:spChg chg="mod">
          <ac:chgData name="Anuj Kumar" userId="fbbf561fc1d5fd09" providerId="LiveId" clId="{AA9C4BCC-EFCF-41E7-9FA5-1E078155CE9D}" dt="2023-05-02T16:01:17.580" v="6275" actId="20577"/>
          <ac:spMkLst>
            <pc:docMk/>
            <pc:sldMk cId="1871053701" sldId="35761"/>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114168723" sldId="35763"/>
        </pc:sldMkLst>
        <pc:spChg chg="mod">
          <ac:chgData name="Anuj Kumar" userId="fbbf561fc1d5fd09" providerId="LiveId" clId="{AA9C4BCC-EFCF-41E7-9FA5-1E078155CE9D}" dt="2023-05-02T16:01:20.406" v="6277" actId="20577"/>
          <ac:spMkLst>
            <pc:docMk/>
            <pc:sldMk cId="114168723" sldId="35763"/>
            <ac:spMk id="10" creationId="{7A2A7EC3-852A-5A16-F0B5-3531D0D66745}"/>
          </ac:spMkLst>
        </pc:spChg>
      </pc:sldChg>
      <pc:sldChg chg="add del">
        <pc:chgData name="Anuj Kumar" userId="fbbf561fc1d5fd09" providerId="LiveId" clId="{AA9C4BCC-EFCF-41E7-9FA5-1E078155CE9D}" dt="2023-05-02T16:00:00.912" v="6218" actId="47"/>
        <pc:sldMkLst>
          <pc:docMk/>
          <pc:sldMk cId="2863355463" sldId="35765"/>
        </pc:sldMkLst>
      </pc:sldChg>
      <pc:sldChg chg="add del">
        <pc:chgData name="Anuj Kumar" userId="fbbf561fc1d5fd09" providerId="LiveId" clId="{AA9C4BCC-EFCF-41E7-9FA5-1E078155CE9D}" dt="2023-05-02T16:03:41.301" v="6373" actId="47"/>
        <pc:sldMkLst>
          <pc:docMk/>
          <pc:sldMk cId="395081026" sldId="35767"/>
        </pc:sldMkLst>
      </pc:sldChg>
      <pc:sldChg chg="add del">
        <pc:chgData name="Anuj Kumar" userId="fbbf561fc1d5fd09" providerId="LiveId" clId="{AA9C4BCC-EFCF-41E7-9FA5-1E078155CE9D}" dt="2023-05-02T16:00:01.106" v="6219" actId="47"/>
        <pc:sldMkLst>
          <pc:docMk/>
          <pc:sldMk cId="4023640989" sldId="35770"/>
        </pc:sldMkLst>
      </pc:sldChg>
      <pc:sldChg chg="add del">
        <pc:chgData name="Anuj Kumar" userId="fbbf561fc1d5fd09" providerId="LiveId" clId="{AA9C4BCC-EFCF-41E7-9FA5-1E078155CE9D}" dt="2023-05-02T16:00:01.276" v="6220" actId="47"/>
        <pc:sldMkLst>
          <pc:docMk/>
          <pc:sldMk cId="3294509629" sldId="35829"/>
        </pc:sldMkLst>
      </pc:sldChg>
      <pc:sldChg chg="add del">
        <pc:chgData name="Anuj Kumar" userId="fbbf561fc1d5fd09" providerId="LiveId" clId="{AA9C4BCC-EFCF-41E7-9FA5-1E078155CE9D}" dt="2023-05-02T16:00:01.425" v="6221" actId="47"/>
        <pc:sldMkLst>
          <pc:docMk/>
          <pc:sldMk cId="3707320741" sldId="35830"/>
        </pc:sldMkLst>
      </pc:sldChg>
      <pc:sldChg chg="modSp mod">
        <pc:chgData name="Anuj Kumar" userId="fbbf561fc1d5fd09" providerId="LiveId" clId="{AA9C4BCC-EFCF-41E7-9FA5-1E078155CE9D}" dt="2023-05-03T14:38:33.275" v="11993" actId="255"/>
        <pc:sldMkLst>
          <pc:docMk/>
          <pc:sldMk cId="2627812795" sldId="36047"/>
        </pc:sldMkLst>
        <pc:spChg chg="mod">
          <ac:chgData name="Anuj Kumar" userId="fbbf561fc1d5fd09" providerId="LiveId" clId="{AA9C4BCC-EFCF-41E7-9FA5-1E078155CE9D}" dt="2023-05-03T14:38:33.275" v="11993" actId="255"/>
          <ac:spMkLst>
            <pc:docMk/>
            <pc:sldMk cId="2627812795" sldId="36047"/>
            <ac:spMk id="7" creationId="{00000000-0000-0000-0000-000000000000}"/>
          </ac:spMkLst>
        </pc:spChg>
      </pc:sldChg>
      <pc:sldChg chg="add del">
        <pc:chgData name="Anuj Kumar" userId="fbbf561fc1d5fd09" providerId="LiveId" clId="{AA9C4BCC-EFCF-41E7-9FA5-1E078155CE9D}" dt="2023-05-02T16:03:48.267" v="6383" actId="47"/>
        <pc:sldMkLst>
          <pc:docMk/>
          <pc:sldMk cId="2803190566" sldId="36987"/>
        </pc:sldMkLst>
      </pc:sldChg>
      <pc:sldChg chg="add del">
        <pc:chgData name="Anuj Kumar" userId="fbbf561fc1d5fd09" providerId="LiveId" clId="{AA9C4BCC-EFCF-41E7-9FA5-1E078155CE9D}" dt="2023-05-02T16:03:48.455" v="6384" actId="47"/>
        <pc:sldMkLst>
          <pc:docMk/>
          <pc:sldMk cId="1698653414" sldId="36992"/>
        </pc:sldMkLst>
      </pc:sldChg>
      <pc:sldChg chg="add del">
        <pc:chgData name="Anuj Kumar" userId="fbbf561fc1d5fd09" providerId="LiveId" clId="{AA9C4BCC-EFCF-41E7-9FA5-1E078155CE9D}" dt="2023-05-02T16:03:48.635" v="6385" actId="47"/>
        <pc:sldMkLst>
          <pc:docMk/>
          <pc:sldMk cId="7271356" sldId="36993"/>
        </pc:sldMkLst>
      </pc:sldChg>
      <pc:sldChg chg="add del">
        <pc:chgData name="Anuj Kumar" userId="fbbf561fc1d5fd09" providerId="LiveId" clId="{AA9C4BCC-EFCF-41E7-9FA5-1E078155CE9D}" dt="2023-05-02T16:03:48.802" v="6386" actId="47"/>
        <pc:sldMkLst>
          <pc:docMk/>
          <pc:sldMk cId="3126510827" sldId="36995"/>
        </pc:sldMkLst>
      </pc:sldChg>
      <pc:sldChg chg="del">
        <pc:chgData name="Anuj Kumar" userId="fbbf561fc1d5fd09" providerId="LiveId" clId="{AA9C4BCC-EFCF-41E7-9FA5-1E078155CE9D}" dt="2023-05-02T14:16:35.813" v="5473" actId="47"/>
        <pc:sldMkLst>
          <pc:docMk/>
          <pc:sldMk cId="312246105" sldId="37430"/>
        </pc:sldMkLst>
      </pc:sldChg>
      <pc:sldChg chg="modSp mod modAnim">
        <pc:chgData name="Anuj Kumar" userId="fbbf561fc1d5fd09" providerId="LiveId" clId="{AA9C4BCC-EFCF-41E7-9FA5-1E078155CE9D}" dt="2023-05-03T13:38:18.941" v="8141" actId="20577"/>
        <pc:sldMkLst>
          <pc:docMk/>
          <pc:sldMk cId="1801021570" sldId="37549"/>
        </pc:sldMkLst>
        <pc:spChg chg="mod">
          <ac:chgData name="Anuj Kumar" userId="fbbf561fc1d5fd09" providerId="LiveId" clId="{AA9C4BCC-EFCF-41E7-9FA5-1E078155CE9D}" dt="2023-05-03T13:38:18.941" v="8141" actId="20577"/>
          <ac:spMkLst>
            <pc:docMk/>
            <pc:sldMk cId="1801021570" sldId="37549"/>
            <ac:spMk id="3" creationId="{67EB1CA5-E6B0-1E53-5C8F-9568D9A39227}"/>
          </ac:spMkLst>
        </pc:spChg>
        <pc:spChg chg="mod">
          <ac:chgData name="Anuj Kumar" userId="fbbf561fc1d5fd09" providerId="LiveId" clId="{AA9C4BCC-EFCF-41E7-9FA5-1E078155CE9D}" dt="2023-05-03T13:38:11.201" v="8137" actId="20577"/>
          <ac:spMkLst>
            <pc:docMk/>
            <pc:sldMk cId="1801021570" sldId="37549"/>
            <ac:spMk id="10" creationId="{7A2A7EC3-852A-5A16-F0B5-3531D0D66745}"/>
          </ac:spMkLst>
        </pc:spChg>
      </pc:sldChg>
      <pc:sldChg chg="addSp delSp modSp">
        <pc:chgData name="Anuj Kumar" userId="fbbf561fc1d5fd09" providerId="LiveId" clId="{AA9C4BCC-EFCF-41E7-9FA5-1E078155CE9D}" dt="2023-05-03T13:38:34.904" v="8145" actId="1076"/>
        <pc:sldMkLst>
          <pc:docMk/>
          <pc:sldMk cId="1110703182" sldId="37550"/>
        </pc:sldMkLst>
        <pc:picChg chg="del">
          <ac:chgData name="Anuj Kumar" userId="fbbf561fc1d5fd09" providerId="LiveId" clId="{AA9C4BCC-EFCF-41E7-9FA5-1E078155CE9D}" dt="2023-05-02T13:11:56.158" v="2101" actId="478"/>
          <ac:picMkLst>
            <pc:docMk/>
            <pc:sldMk cId="1110703182" sldId="37550"/>
            <ac:picMk id="3" creationId="{BD570581-BC8C-31E4-F531-34B521D17AA0}"/>
          </ac:picMkLst>
        </pc:picChg>
        <pc:picChg chg="add mod">
          <ac:chgData name="Anuj Kumar" userId="fbbf561fc1d5fd09" providerId="LiveId" clId="{AA9C4BCC-EFCF-41E7-9FA5-1E078155CE9D}" dt="2023-05-03T13:38:34.904" v="8145" actId="1076"/>
          <ac:picMkLst>
            <pc:docMk/>
            <pc:sldMk cId="1110703182" sldId="37550"/>
            <ac:picMk id="2050" creationId="{9411A017-A5EC-4611-0A3C-3D96B8F5EA32}"/>
          </ac:picMkLst>
        </pc:picChg>
        <pc:picChg chg="add del mod">
          <ac:chgData name="Anuj Kumar" userId="fbbf561fc1d5fd09" providerId="LiveId" clId="{AA9C4BCC-EFCF-41E7-9FA5-1E078155CE9D}" dt="2023-05-03T13:38:30.221" v="8142" actId="478"/>
          <ac:picMkLst>
            <pc:docMk/>
            <pc:sldMk cId="1110703182" sldId="37550"/>
            <ac:picMk id="5122" creationId="{3F981589-FA39-36B2-9FA9-351940A301C0}"/>
          </ac:picMkLst>
        </pc:picChg>
      </pc:sldChg>
      <pc:sldChg chg="modSp mod">
        <pc:chgData name="Anuj Kumar" userId="fbbf561fc1d5fd09" providerId="LiveId" clId="{AA9C4BCC-EFCF-41E7-9FA5-1E078155CE9D}" dt="2023-05-03T14:24:20.142" v="11474" actId="20577"/>
        <pc:sldMkLst>
          <pc:docMk/>
          <pc:sldMk cId="1390961840" sldId="37551"/>
        </pc:sldMkLst>
        <pc:spChg chg="mod">
          <ac:chgData name="Anuj Kumar" userId="fbbf561fc1d5fd09" providerId="LiveId" clId="{AA9C4BCC-EFCF-41E7-9FA5-1E078155CE9D}" dt="2023-05-03T14:24:20.142" v="11474" actId="20577"/>
          <ac:spMkLst>
            <pc:docMk/>
            <pc:sldMk cId="1390961840" sldId="37551"/>
            <ac:spMk id="7" creationId="{00000000-0000-0000-0000-000000000000}"/>
          </ac:spMkLst>
        </pc:spChg>
      </pc:sldChg>
      <pc:sldChg chg="modSp mod modAnim">
        <pc:chgData name="Anuj Kumar" userId="fbbf561fc1d5fd09" providerId="LiveId" clId="{AA9C4BCC-EFCF-41E7-9FA5-1E078155CE9D}" dt="2023-05-03T13:35:44.412" v="7801" actId="20577"/>
        <pc:sldMkLst>
          <pc:docMk/>
          <pc:sldMk cId="215829517" sldId="37553"/>
        </pc:sldMkLst>
        <pc:spChg chg="mod">
          <ac:chgData name="Anuj Kumar" userId="fbbf561fc1d5fd09" providerId="LiveId" clId="{AA9C4BCC-EFCF-41E7-9FA5-1E078155CE9D}" dt="2023-05-03T13:35:44.412" v="7801" actId="20577"/>
          <ac:spMkLst>
            <pc:docMk/>
            <pc:sldMk cId="215829517" sldId="37553"/>
            <ac:spMk id="3" creationId="{67EB1CA5-E6B0-1E53-5C8F-9568D9A39227}"/>
          </ac:spMkLst>
        </pc:spChg>
        <pc:spChg chg="mod">
          <ac:chgData name="Anuj Kumar" userId="fbbf561fc1d5fd09" providerId="LiveId" clId="{AA9C4BCC-EFCF-41E7-9FA5-1E078155CE9D}" dt="2023-05-03T13:35:35.062" v="7797"/>
          <ac:spMkLst>
            <pc:docMk/>
            <pc:sldMk cId="215829517" sldId="37553"/>
            <ac:spMk id="10" creationId="{7A2A7EC3-852A-5A16-F0B5-3531D0D66745}"/>
          </ac:spMkLst>
        </pc:spChg>
      </pc:sldChg>
      <pc:sldChg chg="addSp delSp modSp">
        <pc:chgData name="Anuj Kumar" userId="fbbf561fc1d5fd09" providerId="LiveId" clId="{AA9C4BCC-EFCF-41E7-9FA5-1E078155CE9D}" dt="2023-05-03T13:36:04.194" v="7807" actId="1076"/>
        <pc:sldMkLst>
          <pc:docMk/>
          <pc:sldMk cId="2161023345" sldId="37554"/>
        </pc:sldMkLst>
        <pc:picChg chg="del">
          <ac:chgData name="Anuj Kumar" userId="fbbf561fc1d5fd09" providerId="LiveId" clId="{AA9C4BCC-EFCF-41E7-9FA5-1E078155CE9D}" dt="2023-05-02T13:08:10.735" v="1542" actId="478"/>
          <ac:picMkLst>
            <pc:docMk/>
            <pc:sldMk cId="2161023345" sldId="37554"/>
            <ac:picMk id="3" creationId="{AC37DBBF-7C61-2EC9-46DE-D7A5F95B7EA5}"/>
          </ac:picMkLst>
        </pc:picChg>
        <pc:picChg chg="add mod">
          <ac:chgData name="Anuj Kumar" userId="fbbf561fc1d5fd09" providerId="LiveId" clId="{AA9C4BCC-EFCF-41E7-9FA5-1E078155CE9D}" dt="2023-05-03T13:36:04.194" v="7807" actId="1076"/>
          <ac:picMkLst>
            <pc:docMk/>
            <pc:sldMk cId="2161023345" sldId="37554"/>
            <ac:picMk id="1026" creationId="{157DC9FD-D779-3309-F0C5-3CCF8EFD222D}"/>
          </ac:picMkLst>
        </pc:picChg>
        <pc:picChg chg="add del mod">
          <ac:chgData name="Anuj Kumar" userId="fbbf561fc1d5fd09" providerId="LiveId" clId="{AA9C4BCC-EFCF-41E7-9FA5-1E078155CE9D}" dt="2023-05-03T13:35:56.936" v="7802" actId="478"/>
          <ac:picMkLst>
            <pc:docMk/>
            <pc:sldMk cId="2161023345" sldId="37554"/>
            <ac:picMk id="4098" creationId="{ACC578B8-FD9A-73D3-5887-3AB5A5D0C34F}"/>
          </ac:picMkLst>
        </pc:picChg>
      </pc:sldChg>
      <pc:sldChg chg="modSp mod">
        <pc:chgData name="Anuj Kumar" userId="fbbf561fc1d5fd09" providerId="LiveId" clId="{AA9C4BCC-EFCF-41E7-9FA5-1E078155CE9D}" dt="2023-05-03T14:32:54.466" v="11761" actId="21"/>
        <pc:sldMkLst>
          <pc:docMk/>
          <pc:sldMk cId="2389861642" sldId="37555"/>
        </pc:sldMkLst>
        <pc:spChg chg="mod">
          <ac:chgData name="Anuj Kumar" userId="fbbf561fc1d5fd09" providerId="LiveId" clId="{AA9C4BCC-EFCF-41E7-9FA5-1E078155CE9D}" dt="2023-05-03T14:32:54.466" v="11761" actId="21"/>
          <ac:spMkLst>
            <pc:docMk/>
            <pc:sldMk cId="2389861642" sldId="37555"/>
            <ac:spMk id="7" creationId="{00000000-0000-0000-0000-000000000000}"/>
          </ac:spMkLst>
        </pc:spChg>
      </pc:sldChg>
      <pc:sldChg chg="modSp mod modAnim">
        <pc:chgData name="Anuj Kumar" userId="fbbf561fc1d5fd09" providerId="LiveId" clId="{AA9C4BCC-EFCF-41E7-9FA5-1E078155CE9D}" dt="2023-05-03T12:52:39.758" v="7427" actId="20577"/>
        <pc:sldMkLst>
          <pc:docMk/>
          <pc:sldMk cId="1902798437" sldId="37556"/>
        </pc:sldMkLst>
        <pc:spChg chg="mod">
          <ac:chgData name="Anuj Kumar" userId="fbbf561fc1d5fd09" providerId="LiveId" clId="{AA9C4BCC-EFCF-41E7-9FA5-1E078155CE9D}" dt="2023-05-03T12:52:39.758" v="7427" actId="20577"/>
          <ac:spMkLst>
            <pc:docMk/>
            <pc:sldMk cId="1902798437" sldId="37556"/>
            <ac:spMk id="3" creationId="{67EB1CA5-E6B0-1E53-5C8F-9568D9A39227}"/>
          </ac:spMkLst>
        </pc:spChg>
        <pc:spChg chg="mod">
          <ac:chgData name="Anuj Kumar" userId="fbbf561fc1d5fd09" providerId="LiveId" clId="{AA9C4BCC-EFCF-41E7-9FA5-1E078155CE9D}" dt="2023-05-03T12:52:31.395" v="7423" actId="20577"/>
          <ac:spMkLst>
            <pc:docMk/>
            <pc:sldMk cId="1902798437" sldId="37556"/>
            <ac:spMk id="10" creationId="{7A2A7EC3-852A-5A16-F0B5-3531D0D66745}"/>
          </ac:spMkLst>
        </pc:spChg>
      </pc:sldChg>
      <pc:sldChg chg="addSp delSp modSp">
        <pc:chgData name="Anuj Kumar" userId="fbbf561fc1d5fd09" providerId="LiveId" clId="{AA9C4BCC-EFCF-41E7-9FA5-1E078155CE9D}" dt="2023-05-03T12:53:15.419" v="7431" actId="1076"/>
        <pc:sldMkLst>
          <pc:docMk/>
          <pc:sldMk cId="3813854865" sldId="37557"/>
        </pc:sldMkLst>
        <pc:picChg chg="del">
          <ac:chgData name="Anuj Kumar" userId="fbbf561fc1d5fd09" providerId="LiveId" clId="{AA9C4BCC-EFCF-41E7-9FA5-1E078155CE9D}" dt="2023-05-02T13:05:33.905" v="1061" actId="478"/>
          <ac:picMkLst>
            <pc:docMk/>
            <pc:sldMk cId="3813854865" sldId="37557"/>
            <ac:picMk id="3" creationId="{2D21671C-B141-5C0D-20E2-AA663EA0E5FA}"/>
          </ac:picMkLst>
        </pc:picChg>
        <pc:picChg chg="add mod">
          <ac:chgData name="Anuj Kumar" userId="fbbf561fc1d5fd09" providerId="LiveId" clId="{AA9C4BCC-EFCF-41E7-9FA5-1E078155CE9D}" dt="2023-05-03T12:53:15.419" v="7431" actId="1076"/>
          <ac:picMkLst>
            <pc:docMk/>
            <pc:sldMk cId="3813854865" sldId="37557"/>
            <ac:picMk id="3" creationId="{D4D54BA8-F7D4-A152-46DF-26176595D04B}"/>
          </ac:picMkLst>
        </pc:picChg>
        <pc:picChg chg="add del mod">
          <ac:chgData name="Anuj Kumar" userId="fbbf561fc1d5fd09" providerId="LiveId" clId="{AA9C4BCC-EFCF-41E7-9FA5-1E078155CE9D}" dt="2023-05-03T12:53:06.758" v="7428" actId="478"/>
          <ac:picMkLst>
            <pc:docMk/>
            <pc:sldMk cId="3813854865" sldId="37557"/>
            <ac:picMk id="3074" creationId="{3F6A5F7C-C266-9BB8-966D-2635CB302C57}"/>
          </ac:picMkLst>
        </pc:picChg>
      </pc:sldChg>
      <pc:sldChg chg="modSp mod">
        <pc:chgData name="Anuj Kumar" userId="fbbf561fc1d5fd09" providerId="LiveId" clId="{AA9C4BCC-EFCF-41E7-9FA5-1E078155CE9D}" dt="2023-05-03T14:34:46.344" v="11834" actId="404"/>
        <pc:sldMkLst>
          <pc:docMk/>
          <pc:sldMk cId="1855504417" sldId="37558"/>
        </pc:sldMkLst>
        <pc:spChg chg="mod">
          <ac:chgData name="Anuj Kumar" userId="fbbf561fc1d5fd09" providerId="LiveId" clId="{AA9C4BCC-EFCF-41E7-9FA5-1E078155CE9D}" dt="2023-05-03T14:34:46.344" v="11834" actId="404"/>
          <ac:spMkLst>
            <pc:docMk/>
            <pc:sldMk cId="1855504417" sldId="3755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927582479" sldId="37559"/>
        </pc:sldMkLst>
        <pc:spChg chg="mod">
          <ac:chgData name="Anuj Kumar" userId="fbbf561fc1d5fd09" providerId="LiveId" clId="{AA9C4BCC-EFCF-41E7-9FA5-1E078155CE9D}" dt="2023-05-02T16:06:45.360" v="6526" actId="6549"/>
          <ac:spMkLst>
            <pc:docMk/>
            <pc:sldMk cId="927582479" sldId="37559"/>
            <ac:spMk id="10" creationId="{7A2A7EC3-852A-5A16-F0B5-3531D0D66745}"/>
          </ac:spMkLst>
        </pc:spChg>
      </pc:sldChg>
      <pc:sldChg chg="modSp mod modAnim">
        <pc:chgData name="Anuj Kumar" userId="fbbf561fc1d5fd09" providerId="LiveId" clId="{AA9C4BCC-EFCF-41E7-9FA5-1E078155CE9D}" dt="2023-05-03T12:49:59.197" v="7094" actId="20577"/>
        <pc:sldMkLst>
          <pc:docMk/>
          <pc:sldMk cId="2311513025" sldId="37562"/>
        </pc:sldMkLst>
        <pc:spChg chg="mod">
          <ac:chgData name="Anuj Kumar" userId="fbbf561fc1d5fd09" providerId="LiveId" clId="{AA9C4BCC-EFCF-41E7-9FA5-1E078155CE9D}" dt="2023-05-03T12:49:59.197" v="7094" actId="20577"/>
          <ac:spMkLst>
            <pc:docMk/>
            <pc:sldMk cId="2311513025" sldId="37562"/>
            <ac:spMk id="3" creationId="{67EB1CA5-E6B0-1E53-5C8F-9568D9A39227}"/>
          </ac:spMkLst>
        </pc:spChg>
        <pc:spChg chg="mod">
          <ac:chgData name="Anuj Kumar" userId="fbbf561fc1d5fd09" providerId="LiveId" clId="{AA9C4BCC-EFCF-41E7-9FA5-1E078155CE9D}" dt="2023-05-03T12:49:55.753" v="7090" actId="20577"/>
          <ac:spMkLst>
            <pc:docMk/>
            <pc:sldMk cId="2311513025" sldId="37562"/>
            <ac:spMk id="10" creationId="{7A2A7EC3-852A-5A16-F0B5-3531D0D66745}"/>
          </ac:spMkLst>
        </pc:spChg>
      </pc:sldChg>
      <pc:sldChg chg="addSp delSp modSp">
        <pc:chgData name="Anuj Kumar" userId="fbbf561fc1d5fd09" providerId="LiveId" clId="{AA9C4BCC-EFCF-41E7-9FA5-1E078155CE9D}" dt="2023-05-03T12:50:12.037" v="7098" actId="1076"/>
        <pc:sldMkLst>
          <pc:docMk/>
          <pc:sldMk cId="3966865965" sldId="37563"/>
        </pc:sldMkLst>
        <pc:picChg chg="del">
          <ac:chgData name="Anuj Kumar" userId="fbbf561fc1d5fd09" providerId="LiveId" clId="{AA9C4BCC-EFCF-41E7-9FA5-1E078155CE9D}" dt="2023-05-02T13:00:57.568" v="721" actId="478"/>
          <ac:picMkLst>
            <pc:docMk/>
            <pc:sldMk cId="3966865965" sldId="37563"/>
            <ac:picMk id="3" creationId="{5FF9F921-58BF-FB9A-8C19-71DF9223DEF3}"/>
          </ac:picMkLst>
        </pc:picChg>
        <pc:picChg chg="add mod">
          <ac:chgData name="Anuj Kumar" userId="fbbf561fc1d5fd09" providerId="LiveId" clId="{AA9C4BCC-EFCF-41E7-9FA5-1E078155CE9D}" dt="2023-05-03T12:50:12.037" v="7098" actId="1076"/>
          <ac:picMkLst>
            <pc:docMk/>
            <pc:sldMk cId="3966865965" sldId="37563"/>
            <ac:picMk id="3" creationId="{8F909F5E-0DD2-B3E1-FDE3-5C3CE0347A9C}"/>
          </ac:picMkLst>
        </pc:picChg>
        <pc:picChg chg="add del mod">
          <ac:chgData name="Anuj Kumar" userId="fbbf561fc1d5fd09" providerId="LiveId" clId="{AA9C4BCC-EFCF-41E7-9FA5-1E078155CE9D}" dt="2023-05-03T12:50:07.277" v="7095" actId="478"/>
          <ac:picMkLst>
            <pc:docMk/>
            <pc:sldMk cId="3966865965" sldId="37563"/>
            <ac:picMk id="2050" creationId="{1F7D24EB-F084-A8AE-64A5-18A58E19FAC2}"/>
          </ac:picMkLst>
        </pc:picChg>
      </pc:sldChg>
      <pc:sldChg chg="modSp mod">
        <pc:chgData name="Anuj Kumar" userId="fbbf561fc1d5fd09" providerId="LiveId" clId="{AA9C4BCC-EFCF-41E7-9FA5-1E078155CE9D}" dt="2023-05-03T13:39:55.055" v="8428" actId="20577"/>
        <pc:sldMkLst>
          <pc:docMk/>
          <pc:sldMk cId="258794682" sldId="37567"/>
        </pc:sldMkLst>
        <pc:spChg chg="mod">
          <ac:chgData name="Anuj Kumar" userId="fbbf561fc1d5fd09" providerId="LiveId" clId="{AA9C4BCC-EFCF-41E7-9FA5-1E078155CE9D}" dt="2023-05-02T13:14:41.378" v="2479" actId="20577"/>
          <ac:spMkLst>
            <pc:docMk/>
            <pc:sldMk cId="258794682" sldId="37567"/>
            <ac:spMk id="3" creationId="{67EB1CA5-E6B0-1E53-5C8F-9568D9A39227}"/>
          </ac:spMkLst>
        </pc:spChg>
        <pc:spChg chg="mod">
          <ac:chgData name="Anuj Kumar" userId="fbbf561fc1d5fd09" providerId="LiveId" clId="{AA9C4BCC-EFCF-41E7-9FA5-1E078155CE9D}" dt="2023-05-03T13:39:55.055" v="8428" actId="20577"/>
          <ac:spMkLst>
            <pc:docMk/>
            <pc:sldMk cId="258794682" sldId="37567"/>
            <ac:spMk id="10" creationId="{7A2A7EC3-852A-5A16-F0B5-3531D0D66745}"/>
          </ac:spMkLst>
        </pc:spChg>
      </pc:sldChg>
      <pc:sldChg chg="addSp delSp modSp">
        <pc:chgData name="Anuj Kumar" userId="fbbf561fc1d5fd09" providerId="LiveId" clId="{AA9C4BCC-EFCF-41E7-9FA5-1E078155CE9D}" dt="2023-05-03T13:40:14.573" v="8432" actId="1076"/>
        <pc:sldMkLst>
          <pc:docMk/>
          <pc:sldMk cId="2984440622" sldId="37568"/>
        </pc:sldMkLst>
        <pc:picChg chg="del">
          <ac:chgData name="Anuj Kumar" userId="fbbf561fc1d5fd09" providerId="LiveId" clId="{AA9C4BCC-EFCF-41E7-9FA5-1E078155CE9D}" dt="2023-05-02T13:14:02.928" v="2358" actId="478"/>
          <ac:picMkLst>
            <pc:docMk/>
            <pc:sldMk cId="2984440622" sldId="37568"/>
            <ac:picMk id="3" creationId="{C65185EB-680B-B7BF-65A7-939CDB524481}"/>
          </ac:picMkLst>
        </pc:picChg>
        <pc:picChg chg="add mod">
          <ac:chgData name="Anuj Kumar" userId="fbbf561fc1d5fd09" providerId="LiveId" clId="{AA9C4BCC-EFCF-41E7-9FA5-1E078155CE9D}" dt="2023-05-03T13:40:14.573" v="8432" actId="1076"/>
          <ac:picMkLst>
            <pc:docMk/>
            <pc:sldMk cId="2984440622" sldId="37568"/>
            <ac:picMk id="3074" creationId="{D91BA6B6-D167-2812-8691-9948D049B4CB}"/>
          </ac:picMkLst>
        </pc:picChg>
        <pc:picChg chg="add del mod">
          <ac:chgData name="Anuj Kumar" userId="fbbf561fc1d5fd09" providerId="LiveId" clId="{AA9C4BCC-EFCF-41E7-9FA5-1E078155CE9D}" dt="2023-05-03T13:40:08.556" v="8429" actId="478"/>
          <ac:picMkLst>
            <pc:docMk/>
            <pc:sldMk cId="2984440622" sldId="37568"/>
            <ac:picMk id="6146" creationId="{36053B59-5E69-39B5-939C-83515BBB64FE}"/>
          </ac:picMkLst>
        </pc:picChg>
      </pc:sldChg>
      <pc:sldChg chg="modSp mod">
        <pc:chgData name="Anuj Kumar" userId="fbbf561fc1d5fd09" providerId="LiveId" clId="{AA9C4BCC-EFCF-41E7-9FA5-1E078155CE9D}" dt="2023-05-03T14:32:14.394" v="11756" actId="20577"/>
        <pc:sldMkLst>
          <pc:docMk/>
          <pc:sldMk cId="2979475229" sldId="37569"/>
        </pc:sldMkLst>
        <pc:spChg chg="mod">
          <ac:chgData name="Anuj Kumar" userId="fbbf561fc1d5fd09" providerId="LiveId" clId="{AA9C4BCC-EFCF-41E7-9FA5-1E078155CE9D}" dt="2023-05-03T14:32:14.394" v="11756" actId="20577"/>
          <ac:spMkLst>
            <pc:docMk/>
            <pc:sldMk cId="2979475229" sldId="37569"/>
            <ac:spMk id="7" creationId="{00000000-0000-0000-0000-000000000000}"/>
          </ac:spMkLst>
        </pc:spChg>
      </pc:sldChg>
      <pc:sldChg chg="modSp mod">
        <pc:chgData name="Anuj Kumar" userId="fbbf561fc1d5fd09" providerId="LiveId" clId="{AA9C4BCC-EFCF-41E7-9FA5-1E078155CE9D}" dt="2023-05-03T13:43:55.291" v="8663" actId="20577"/>
        <pc:sldMkLst>
          <pc:docMk/>
          <pc:sldMk cId="2425010638" sldId="37570"/>
        </pc:sldMkLst>
        <pc:spChg chg="mod">
          <ac:chgData name="Anuj Kumar" userId="fbbf561fc1d5fd09" providerId="LiveId" clId="{AA9C4BCC-EFCF-41E7-9FA5-1E078155CE9D}" dt="2023-05-02T13:18:27.171" v="2939" actId="20577"/>
          <ac:spMkLst>
            <pc:docMk/>
            <pc:sldMk cId="2425010638" sldId="37570"/>
            <ac:spMk id="3" creationId="{67EB1CA5-E6B0-1E53-5C8F-9568D9A39227}"/>
          </ac:spMkLst>
        </pc:spChg>
        <pc:spChg chg="mod">
          <ac:chgData name="Anuj Kumar" userId="fbbf561fc1d5fd09" providerId="LiveId" clId="{AA9C4BCC-EFCF-41E7-9FA5-1E078155CE9D}" dt="2023-05-03T13:43:55.291" v="8663" actId="20577"/>
          <ac:spMkLst>
            <pc:docMk/>
            <pc:sldMk cId="2425010638" sldId="37570"/>
            <ac:spMk id="10" creationId="{7A2A7EC3-852A-5A16-F0B5-3531D0D66745}"/>
          </ac:spMkLst>
        </pc:spChg>
      </pc:sldChg>
      <pc:sldChg chg="addSp delSp modSp">
        <pc:chgData name="Anuj Kumar" userId="fbbf561fc1d5fd09" providerId="LiveId" clId="{AA9C4BCC-EFCF-41E7-9FA5-1E078155CE9D}" dt="2023-05-03T13:44:07.485" v="8668" actId="1076"/>
        <pc:sldMkLst>
          <pc:docMk/>
          <pc:sldMk cId="3602942947" sldId="37571"/>
        </pc:sldMkLst>
        <pc:picChg chg="del">
          <ac:chgData name="Anuj Kumar" userId="fbbf561fc1d5fd09" providerId="LiveId" clId="{AA9C4BCC-EFCF-41E7-9FA5-1E078155CE9D}" dt="2023-05-02T13:18:33.920" v="2940" actId="478"/>
          <ac:picMkLst>
            <pc:docMk/>
            <pc:sldMk cId="3602942947" sldId="37571"/>
            <ac:picMk id="3" creationId="{F3D4A2F4-29D5-FEE8-EC10-1C83F22CA747}"/>
          </ac:picMkLst>
        </pc:picChg>
        <pc:picChg chg="add mod">
          <ac:chgData name="Anuj Kumar" userId="fbbf561fc1d5fd09" providerId="LiveId" clId="{AA9C4BCC-EFCF-41E7-9FA5-1E078155CE9D}" dt="2023-05-03T13:44:07.485" v="8668" actId="1076"/>
          <ac:picMkLst>
            <pc:docMk/>
            <pc:sldMk cId="3602942947" sldId="37571"/>
            <ac:picMk id="5122" creationId="{0E2338CA-8878-F68D-D81D-62032F23BFAE}"/>
          </ac:picMkLst>
        </pc:picChg>
        <pc:picChg chg="add del mod">
          <ac:chgData name="Anuj Kumar" userId="fbbf561fc1d5fd09" providerId="LiveId" clId="{AA9C4BCC-EFCF-41E7-9FA5-1E078155CE9D}" dt="2023-05-03T13:44:00.841" v="8664" actId="478"/>
          <ac:picMkLst>
            <pc:docMk/>
            <pc:sldMk cId="3602942947" sldId="37571"/>
            <ac:picMk id="8194" creationId="{B1E7E8C9-9ED8-5449-6E34-784B4A4B2B0D}"/>
          </ac:picMkLst>
        </pc:picChg>
      </pc:sldChg>
      <pc:sldChg chg="modSp mod">
        <pc:chgData name="Anuj Kumar" userId="fbbf561fc1d5fd09" providerId="LiveId" clId="{AA9C4BCC-EFCF-41E7-9FA5-1E078155CE9D}" dt="2023-05-03T14:28:06.699" v="11542" actId="21"/>
        <pc:sldMkLst>
          <pc:docMk/>
          <pc:sldMk cId="1996721101" sldId="37572"/>
        </pc:sldMkLst>
        <pc:spChg chg="mod">
          <ac:chgData name="Anuj Kumar" userId="fbbf561fc1d5fd09" providerId="LiveId" clId="{AA9C4BCC-EFCF-41E7-9FA5-1E078155CE9D}" dt="2023-05-03T14:28:06.699" v="11542" actId="21"/>
          <ac:spMkLst>
            <pc:docMk/>
            <pc:sldMk cId="1996721101" sldId="37572"/>
            <ac:spMk id="7" creationId="{00000000-0000-0000-0000-000000000000}"/>
          </ac:spMkLst>
        </pc:spChg>
      </pc:sldChg>
      <pc:sldChg chg="modSp mod modAnim">
        <pc:chgData name="Anuj Kumar" userId="fbbf561fc1d5fd09" providerId="LiveId" clId="{AA9C4BCC-EFCF-41E7-9FA5-1E078155CE9D}" dt="2023-05-03T13:46:35.286" v="8989" actId="20577"/>
        <pc:sldMkLst>
          <pc:docMk/>
          <pc:sldMk cId="1346513316" sldId="37573"/>
        </pc:sldMkLst>
        <pc:spChg chg="mod">
          <ac:chgData name="Anuj Kumar" userId="fbbf561fc1d5fd09" providerId="LiveId" clId="{AA9C4BCC-EFCF-41E7-9FA5-1E078155CE9D}" dt="2023-05-03T13:46:35.286" v="8989" actId="20577"/>
          <ac:spMkLst>
            <pc:docMk/>
            <pc:sldMk cId="1346513316" sldId="37573"/>
            <ac:spMk id="3" creationId="{67EB1CA5-E6B0-1E53-5C8F-9568D9A39227}"/>
          </ac:spMkLst>
        </pc:spChg>
        <pc:spChg chg="mod">
          <ac:chgData name="Anuj Kumar" userId="fbbf561fc1d5fd09" providerId="LiveId" clId="{AA9C4BCC-EFCF-41E7-9FA5-1E078155CE9D}" dt="2023-05-03T13:46:29.840" v="8985" actId="20577"/>
          <ac:spMkLst>
            <pc:docMk/>
            <pc:sldMk cId="1346513316" sldId="37573"/>
            <ac:spMk id="10" creationId="{7A2A7EC3-852A-5A16-F0B5-3531D0D66745}"/>
          </ac:spMkLst>
        </pc:spChg>
      </pc:sldChg>
      <pc:sldChg chg="addSp delSp modSp mod">
        <pc:chgData name="Anuj Kumar" userId="fbbf561fc1d5fd09" providerId="LiveId" clId="{AA9C4BCC-EFCF-41E7-9FA5-1E078155CE9D}" dt="2023-05-03T13:45:42.511" v="8942" actId="1076"/>
        <pc:sldMkLst>
          <pc:docMk/>
          <pc:sldMk cId="4273193764" sldId="37574"/>
        </pc:sldMkLst>
        <pc:picChg chg="del">
          <ac:chgData name="Anuj Kumar" userId="fbbf561fc1d5fd09" providerId="LiveId" clId="{AA9C4BCC-EFCF-41E7-9FA5-1E078155CE9D}" dt="2023-05-02T13:20:32.768" v="3250" actId="478"/>
          <ac:picMkLst>
            <pc:docMk/>
            <pc:sldMk cId="4273193764" sldId="37574"/>
            <ac:picMk id="3" creationId="{461BE4A8-36BD-1CEA-6560-2B5302E24895}"/>
          </ac:picMkLst>
        </pc:picChg>
        <pc:picChg chg="add del mod">
          <ac:chgData name="Anuj Kumar" userId="fbbf561fc1d5fd09" providerId="LiveId" clId="{AA9C4BCC-EFCF-41E7-9FA5-1E078155CE9D}" dt="2023-05-03T13:45:36.430" v="8938" actId="478"/>
          <ac:picMkLst>
            <pc:docMk/>
            <pc:sldMk cId="4273193764" sldId="37574"/>
            <ac:picMk id="5" creationId="{E90247E6-6F04-2BFD-19C6-F69DE5C60D18}"/>
          </ac:picMkLst>
        </pc:picChg>
        <pc:picChg chg="add mod">
          <ac:chgData name="Anuj Kumar" userId="fbbf561fc1d5fd09" providerId="LiveId" clId="{AA9C4BCC-EFCF-41E7-9FA5-1E078155CE9D}" dt="2023-05-03T13:45:42.511" v="8942" actId="1076"/>
          <ac:picMkLst>
            <pc:docMk/>
            <pc:sldMk cId="4273193764" sldId="37574"/>
            <ac:picMk id="6146" creationId="{52A6C713-3A69-FECD-414F-01E62A687E7D}"/>
          </ac:picMkLst>
        </pc:picChg>
        <pc:picChg chg="add del mod">
          <ac:chgData name="Anuj Kumar" userId="fbbf561fc1d5fd09" providerId="LiveId" clId="{AA9C4BCC-EFCF-41E7-9FA5-1E078155CE9D}" dt="2023-05-02T13:20:38.112" v="3253" actId="478"/>
          <ac:picMkLst>
            <pc:docMk/>
            <pc:sldMk cId="4273193764" sldId="37574"/>
            <ac:picMk id="9218" creationId="{4CCF8EBE-017B-18C8-E1C5-AA8E032876F6}"/>
          </ac:picMkLst>
        </pc:picChg>
        <pc:picChg chg="add del mod">
          <ac:chgData name="Anuj Kumar" userId="fbbf561fc1d5fd09" providerId="LiveId" clId="{AA9C4BCC-EFCF-41E7-9FA5-1E078155CE9D}" dt="2023-05-02T13:21:12.958" v="3257" actId="478"/>
          <ac:picMkLst>
            <pc:docMk/>
            <pc:sldMk cId="4273193764" sldId="37574"/>
            <ac:picMk id="9220" creationId="{F2E8DC89-8844-BF5E-B106-A0265237BE58}"/>
          </ac:picMkLst>
        </pc:picChg>
      </pc:sldChg>
      <pc:sldChg chg="modSp mod">
        <pc:chgData name="Anuj Kumar" userId="fbbf561fc1d5fd09" providerId="LiveId" clId="{AA9C4BCC-EFCF-41E7-9FA5-1E078155CE9D}" dt="2023-05-03T14:27:13.369" v="11512" actId="6549"/>
        <pc:sldMkLst>
          <pc:docMk/>
          <pc:sldMk cId="2351124263" sldId="37575"/>
        </pc:sldMkLst>
        <pc:spChg chg="mod">
          <ac:chgData name="Anuj Kumar" userId="fbbf561fc1d5fd09" providerId="LiveId" clId="{AA9C4BCC-EFCF-41E7-9FA5-1E078155CE9D}" dt="2023-05-03T14:27:13.369" v="11512" actId="6549"/>
          <ac:spMkLst>
            <pc:docMk/>
            <pc:sldMk cId="2351124263" sldId="37575"/>
            <ac:spMk id="7" creationId="{00000000-0000-0000-0000-000000000000}"/>
          </ac:spMkLst>
        </pc:spChg>
      </pc:sldChg>
      <pc:sldChg chg="modSp mod">
        <pc:chgData name="Anuj Kumar" userId="fbbf561fc1d5fd09" providerId="LiveId" clId="{AA9C4BCC-EFCF-41E7-9FA5-1E078155CE9D}" dt="2023-05-03T14:36:56.065" v="11927" actId="255"/>
        <pc:sldMkLst>
          <pc:docMk/>
          <pc:sldMk cId="948170464" sldId="37597"/>
        </pc:sldMkLst>
        <pc:spChg chg="mod">
          <ac:chgData name="Anuj Kumar" userId="fbbf561fc1d5fd09" providerId="LiveId" clId="{AA9C4BCC-EFCF-41E7-9FA5-1E078155CE9D}" dt="2023-05-03T14:36:56.065" v="11927" actId="255"/>
          <ac:spMkLst>
            <pc:docMk/>
            <pc:sldMk cId="948170464" sldId="37597"/>
            <ac:spMk id="7" creationId="{00000000-0000-0000-0000-000000000000}"/>
          </ac:spMkLst>
        </pc:spChg>
      </pc:sldChg>
      <pc:sldChg chg="del">
        <pc:chgData name="Anuj Kumar" userId="fbbf561fc1d5fd09" providerId="LiveId" clId="{AA9C4BCC-EFCF-41E7-9FA5-1E078155CE9D}" dt="2023-05-02T14:16:35.813" v="5473" actId="47"/>
        <pc:sldMkLst>
          <pc:docMk/>
          <pc:sldMk cId="787069678" sldId="37599"/>
        </pc:sldMkLst>
      </pc:sldChg>
      <pc:sldChg chg="del">
        <pc:chgData name="Anuj Kumar" userId="fbbf561fc1d5fd09" providerId="LiveId" clId="{AA9C4BCC-EFCF-41E7-9FA5-1E078155CE9D}" dt="2023-05-02T14:16:35.813" v="5473" actId="47"/>
        <pc:sldMkLst>
          <pc:docMk/>
          <pc:sldMk cId="1312277120" sldId="37605"/>
        </pc:sldMkLst>
      </pc:sldChg>
      <pc:sldChg chg="del">
        <pc:chgData name="Anuj Kumar" userId="fbbf561fc1d5fd09" providerId="LiveId" clId="{AA9C4BCC-EFCF-41E7-9FA5-1E078155CE9D}" dt="2023-05-02T14:16:35.813" v="5473" actId="47"/>
        <pc:sldMkLst>
          <pc:docMk/>
          <pc:sldMk cId="2830057408" sldId="37608"/>
        </pc:sldMkLst>
      </pc:sldChg>
      <pc:sldChg chg="modSp mod">
        <pc:chgData name="Anuj Kumar" userId="fbbf561fc1d5fd09" providerId="LiveId" clId="{AA9C4BCC-EFCF-41E7-9FA5-1E078155CE9D}" dt="2023-05-03T13:49:02.404" v="9367" actId="20577"/>
        <pc:sldMkLst>
          <pc:docMk/>
          <pc:sldMk cId="597654038" sldId="37638"/>
        </pc:sldMkLst>
        <pc:spChg chg="mod">
          <ac:chgData name="Anuj Kumar" userId="fbbf561fc1d5fd09" providerId="LiveId" clId="{AA9C4BCC-EFCF-41E7-9FA5-1E078155CE9D}" dt="2023-05-03T13:49:02.404" v="9367" actId="20577"/>
          <ac:spMkLst>
            <pc:docMk/>
            <pc:sldMk cId="597654038" sldId="37638"/>
            <ac:spMk id="3" creationId="{67EB1CA5-E6B0-1E53-5C8F-9568D9A39227}"/>
          </ac:spMkLst>
        </pc:spChg>
        <pc:spChg chg="mod">
          <ac:chgData name="Anuj Kumar" userId="fbbf561fc1d5fd09" providerId="LiveId" clId="{AA9C4BCC-EFCF-41E7-9FA5-1E078155CE9D}" dt="2023-05-03T13:48:55.631" v="9366" actId="20577"/>
          <ac:spMkLst>
            <pc:docMk/>
            <pc:sldMk cId="597654038" sldId="37638"/>
            <ac:spMk id="10" creationId="{7A2A7EC3-852A-5A16-F0B5-3531D0D66745}"/>
          </ac:spMkLst>
        </pc:spChg>
      </pc:sldChg>
      <pc:sldChg chg="addSp delSp modSp">
        <pc:chgData name="Anuj Kumar" userId="fbbf561fc1d5fd09" providerId="LiveId" clId="{AA9C4BCC-EFCF-41E7-9FA5-1E078155CE9D}" dt="2023-05-03T13:49:31.971" v="9371" actId="1076"/>
        <pc:sldMkLst>
          <pc:docMk/>
          <pc:sldMk cId="2761611304" sldId="37639"/>
        </pc:sldMkLst>
        <pc:picChg chg="del">
          <ac:chgData name="Anuj Kumar" userId="fbbf561fc1d5fd09" providerId="LiveId" clId="{AA9C4BCC-EFCF-41E7-9FA5-1E078155CE9D}" dt="2023-05-02T13:24:13.888" v="3589" actId="478"/>
          <ac:picMkLst>
            <pc:docMk/>
            <pc:sldMk cId="2761611304" sldId="37639"/>
            <ac:picMk id="3" creationId="{E4E254FA-F15F-8216-66F0-0BD16DD9CEB2}"/>
          </ac:picMkLst>
        </pc:picChg>
        <pc:picChg chg="add del mod">
          <ac:chgData name="Anuj Kumar" userId="fbbf561fc1d5fd09" providerId="LiveId" clId="{AA9C4BCC-EFCF-41E7-9FA5-1E078155CE9D}" dt="2023-05-03T13:49:27.149" v="9368" actId="478"/>
          <ac:picMkLst>
            <pc:docMk/>
            <pc:sldMk cId="2761611304" sldId="37639"/>
            <ac:picMk id="4" creationId="{71E95614-4D28-6168-6D26-5776F972EB66}"/>
          </ac:picMkLst>
        </pc:picChg>
        <pc:picChg chg="add mod">
          <ac:chgData name="Anuj Kumar" userId="fbbf561fc1d5fd09" providerId="LiveId" clId="{AA9C4BCC-EFCF-41E7-9FA5-1E078155CE9D}" dt="2023-05-03T13:49:31.971" v="9371" actId="1076"/>
          <ac:picMkLst>
            <pc:docMk/>
            <pc:sldMk cId="2761611304" sldId="37639"/>
            <ac:picMk id="7170" creationId="{15FCE8BA-326E-A098-2584-E99A4A4A064E}"/>
          </ac:picMkLst>
        </pc:picChg>
        <pc:picChg chg="add del mod">
          <ac:chgData name="Anuj Kumar" userId="fbbf561fc1d5fd09" providerId="LiveId" clId="{AA9C4BCC-EFCF-41E7-9FA5-1E078155CE9D}" dt="2023-05-02T13:24:19.391" v="3593" actId="478"/>
          <ac:picMkLst>
            <pc:docMk/>
            <pc:sldMk cId="2761611304" sldId="37639"/>
            <ac:picMk id="10242" creationId="{84F0EF63-247A-382A-C23A-5352700017C3}"/>
          </ac:picMkLst>
        </pc:picChg>
      </pc:sldChg>
      <pc:sldChg chg="modSp mod">
        <pc:chgData name="Anuj Kumar" userId="fbbf561fc1d5fd09" providerId="LiveId" clId="{AA9C4BCC-EFCF-41E7-9FA5-1E078155CE9D}" dt="2023-05-03T14:26:23.965" v="11502" actId="21"/>
        <pc:sldMkLst>
          <pc:docMk/>
          <pc:sldMk cId="3418344206" sldId="37640"/>
        </pc:sldMkLst>
        <pc:spChg chg="mod">
          <ac:chgData name="Anuj Kumar" userId="fbbf561fc1d5fd09" providerId="LiveId" clId="{AA9C4BCC-EFCF-41E7-9FA5-1E078155CE9D}" dt="2023-05-03T14:26:23.965" v="11502" actId="21"/>
          <ac:spMkLst>
            <pc:docMk/>
            <pc:sldMk cId="3418344206" sldId="37640"/>
            <ac:spMk id="7" creationId="{00000000-0000-0000-0000-000000000000}"/>
          </ac:spMkLst>
        </pc:spChg>
      </pc:sldChg>
      <pc:sldChg chg="del">
        <pc:chgData name="Anuj Kumar" userId="fbbf561fc1d5fd09" providerId="LiveId" clId="{AA9C4BCC-EFCF-41E7-9FA5-1E078155CE9D}" dt="2023-05-02T14:16:35.813" v="5473" actId="47"/>
        <pc:sldMkLst>
          <pc:docMk/>
          <pc:sldMk cId="1131253226" sldId="37647"/>
        </pc:sldMkLst>
      </pc:sldChg>
      <pc:sldChg chg="del">
        <pc:chgData name="Anuj Kumar" userId="fbbf561fc1d5fd09" providerId="LiveId" clId="{AA9C4BCC-EFCF-41E7-9FA5-1E078155CE9D}" dt="2023-05-02T14:16:35.813" v="5473" actId="47"/>
        <pc:sldMkLst>
          <pc:docMk/>
          <pc:sldMk cId="1284713763" sldId="37648"/>
        </pc:sldMkLst>
      </pc:sldChg>
      <pc:sldChg chg="del">
        <pc:chgData name="Anuj Kumar" userId="fbbf561fc1d5fd09" providerId="LiveId" clId="{AA9C4BCC-EFCF-41E7-9FA5-1E078155CE9D}" dt="2023-05-02T14:16:35.813" v="5473" actId="47"/>
        <pc:sldMkLst>
          <pc:docMk/>
          <pc:sldMk cId="3503852719" sldId="37649"/>
        </pc:sldMkLst>
      </pc:sldChg>
      <pc:sldChg chg="del">
        <pc:chgData name="Anuj Kumar" userId="fbbf561fc1d5fd09" providerId="LiveId" clId="{AA9C4BCC-EFCF-41E7-9FA5-1E078155CE9D}" dt="2023-05-02T14:16:35.813" v="5473" actId="47"/>
        <pc:sldMkLst>
          <pc:docMk/>
          <pc:sldMk cId="3158451273" sldId="37650"/>
        </pc:sldMkLst>
      </pc:sldChg>
      <pc:sldChg chg="del">
        <pc:chgData name="Anuj Kumar" userId="fbbf561fc1d5fd09" providerId="LiveId" clId="{AA9C4BCC-EFCF-41E7-9FA5-1E078155CE9D}" dt="2023-05-02T14:16:35.813" v="5473" actId="47"/>
        <pc:sldMkLst>
          <pc:docMk/>
          <pc:sldMk cId="1257472891" sldId="37651"/>
        </pc:sldMkLst>
      </pc:sldChg>
      <pc:sldChg chg="modSp add del mod">
        <pc:chgData name="Anuj Kumar" userId="fbbf561fc1d5fd09" providerId="LiveId" clId="{AA9C4BCC-EFCF-41E7-9FA5-1E078155CE9D}" dt="2023-05-03T14:10:02.045" v="10730" actId="47"/>
        <pc:sldMkLst>
          <pc:docMk/>
          <pc:sldMk cId="1635694060" sldId="37652"/>
        </pc:sldMkLst>
        <pc:spChg chg="mod">
          <ac:chgData name="Anuj Kumar" userId="fbbf561fc1d5fd09" providerId="LiveId" clId="{AA9C4BCC-EFCF-41E7-9FA5-1E078155CE9D}" dt="2023-05-02T16:01:59.047" v="6299" actId="20577"/>
          <ac:spMkLst>
            <pc:docMk/>
            <pc:sldMk cId="1635694060" sldId="37652"/>
            <ac:spMk id="7" creationId="{00000000-0000-0000-0000-000000000000}"/>
          </ac:spMkLst>
        </pc:spChg>
      </pc:sldChg>
      <pc:sldChg chg="del">
        <pc:chgData name="Anuj Kumar" userId="fbbf561fc1d5fd09" providerId="LiveId" clId="{AA9C4BCC-EFCF-41E7-9FA5-1E078155CE9D}" dt="2023-05-02T14:16:35.813" v="5473" actId="47"/>
        <pc:sldMkLst>
          <pc:docMk/>
          <pc:sldMk cId="1954506238" sldId="37652"/>
        </pc:sldMkLst>
      </pc:sldChg>
      <pc:sldChg chg="add del">
        <pc:chgData name="Anuj Kumar" userId="fbbf561fc1d5fd09" providerId="LiveId" clId="{AA9C4BCC-EFCF-41E7-9FA5-1E078155CE9D}" dt="2023-05-02T16:03:49.591" v="6389" actId="47"/>
        <pc:sldMkLst>
          <pc:docMk/>
          <pc:sldMk cId="3850989397" sldId="37653"/>
        </pc:sldMkLst>
      </pc:sldChg>
      <pc:sldChg chg="del">
        <pc:chgData name="Anuj Kumar" userId="fbbf561fc1d5fd09" providerId="LiveId" clId="{AA9C4BCC-EFCF-41E7-9FA5-1E078155CE9D}" dt="2023-05-02T14:16:35.813" v="5473" actId="47"/>
        <pc:sldMkLst>
          <pc:docMk/>
          <pc:sldMk cId="3329837082" sldId="37654"/>
        </pc:sldMkLst>
      </pc:sldChg>
      <pc:sldChg chg="del">
        <pc:chgData name="Anuj Kumar" userId="fbbf561fc1d5fd09" providerId="LiveId" clId="{AA9C4BCC-EFCF-41E7-9FA5-1E078155CE9D}" dt="2023-05-02T14:16:35.813" v="5473" actId="47"/>
        <pc:sldMkLst>
          <pc:docMk/>
          <pc:sldMk cId="1913939960" sldId="37656"/>
        </pc:sldMkLst>
      </pc:sldChg>
      <pc:sldChg chg="del">
        <pc:chgData name="Anuj Kumar" userId="fbbf561fc1d5fd09" providerId="LiveId" clId="{AA9C4BCC-EFCF-41E7-9FA5-1E078155CE9D}" dt="2023-05-02T14:16:35.813" v="5473" actId="47"/>
        <pc:sldMkLst>
          <pc:docMk/>
          <pc:sldMk cId="1540595308" sldId="37657"/>
        </pc:sldMkLst>
      </pc:sldChg>
      <pc:sldChg chg="del">
        <pc:chgData name="Anuj Kumar" userId="fbbf561fc1d5fd09" providerId="LiveId" clId="{AA9C4BCC-EFCF-41E7-9FA5-1E078155CE9D}" dt="2023-05-02T14:16:35.813" v="5473" actId="47"/>
        <pc:sldMkLst>
          <pc:docMk/>
          <pc:sldMk cId="4092636305" sldId="37659"/>
        </pc:sldMkLst>
      </pc:sldChg>
      <pc:sldChg chg="del">
        <pc:chgData name="Anuj Kumar" userId="fbbf561fc1d5fd09" providerId="LiveId" clId="{AA9C4BCC-EFCF-41E7-9FA5-1E078155CE9D}" dt="2023-05-02T14:16:35.813" v="5473" actId="47"/>
        <pc:sldMkLst>
          <pc:docMk/>
          <pc:sldMk cId="667753055" sldId="37662"/>
        </pc:sldMkLst>
      </pc:sldChg>
      <pc:sldChg chg="del">
        <pc:chgData name="Anuj Kumar" userId="fbbf561fc1d5fd09" providerId="LiveId" clId="{AA9C4BCC-EFCF-41E7-9FA5-1E078155CE9D}" dt="2023-05-02T14:16:35.813" v="5473" actId="47"/>
        <pc:sldMkLst>
          <pc:docMk/>
          <pc:sldMk cId="4175510774" sldId="37664"/>
        </pc:sldMkLst>
      </pc:sldChg>
      <pc:sldChg chg="del">
        <pc:chgData name="Anuj Kumar" userId="fbbf561fc1d5fd09" providerId="LiveId" clId="{AA9C4BCC-EFCF-41E7-9FA5-1E078155CE9D}" dt="2023-05-02T14:16:35.813" v="5473" actId="47"/>
        <pc:sldMkLst>
          <pc:docMk/>
          <pc:sldMk cId="3380370953" sldId="37665"/>
        </pc:sldMkLst>
      </pc:sldChg>
      <pc:sldChg chg="del">
        <pc:chgData name="Anuj Kumar" userId="fbbf561fc1d5fd09" providerId="LiveId" clId="{AA9C4BCC-EFCF-41E7-9FA5-1E078155CE9D}" dt="2023-05-02T14:16:35.813" v="5473" actId="47"/>
        <pc:sldMkLst>
          <pc:docMk/>
          <pc:sldMk cId="3236560649" sldId="37667"/>
        </pc:sldMkLst>
      </pc:sldChg>
      <pc:sldChg chg="del">
        <pc:chgData name="Anuj Kumar" userId="fbbf561fc1d5fd09" providerId="LiveId" clId="{AA9C4BCC-EFCF-41E7-9FA5-1E078155CE9D}" dt="2023-05-02T14:16:35.813" v="5473" actId="47"/>
        <pc:sldMkLst>
          <pc:docMk/>
          <pc:sldMk cId="221482590" sldId="37670"/>
        </pc:sldMkLst>
      </pc:sldChg>
      <pc:sldChg chg="del">
        <pc:chgData name="Anuj Kumar" userId="fbbf561fc1d5fd09" providerId="LiveId" clId="{AA9C4BCC-EFCF-41E7-9FA5-1E078155CE9D}" dt="2023-05-02T14:16:35.813" v="5473" actId="47"/>
        <pc:sldMkLst>
          <pc:docMk/>
          <pc:sldMk cId="2237333896" sldId="37671"/>
        </pc:sldMkLst>
      </pc:sldChg>
      <pc:sldChg chg="del">
        <pc:chgData name="Anuj Kumar" userId="fbbf561fc1d5fd09" providerId="LiveId" clId="{AA9C4BCC-EFCF-41E7-9FA5-1E078155CE9D}" dt="2023-05-02T14:16:35.813" v="5473" actId="47"/>
        <pc:sldMkLst>
          <pc:docMk/>
          <pc:sldMk cId="608807919" sldId="37672"/>
        </pc:sldMkLst>
      </pc:sldChg>
      <pc:sldChg chg="del">
        <pc:chgData name="Anuj Kumar" userId="fbbf561fc1d5fd09" providerId="LiveId" clId="{AA9C4BCC-EFCF-41E7-9FA5-1E078155CE9D}" dt="2023-05-02T14:16:35.813" v="5473" actId="47"/>
        <pc:sldMkLst>
          <pc:docMk/>
          <pc:sldMk cId="3472139900" sldId="37673"/>
        </pc:sldMkLst>
      </pc:sldChg>
      <pc:sldChg chg="del">
        <pc:chgData name="Anuj Kumar" userId="fbbf561fc1d5fd09" providerId="LiveId" clId="{AA9C4BCC-EFCF-41E7-9FA5-1E078155CE9D}" dt="2023-05-02T14:16:35.813" v="5473" actId="47"/>
        <pc:sldMkLst>
          <pc:docMk/>
          <pc:sldMk cId="1572651472" sldId="37674"/>
        </pc:sldMkLst>
      </pc:sldChg>
      <pc:sldChg chg="del">
        <pc:chgData name="Anuj Kumar" userId="fbbf561fc1d5fd09" providerId="LiveId" clId="{AA9C4BCC-EFCF-41E7-9FA5-1E078155CE9D}" dt="2023-05-02T14:16:35.813" v="5473" actId="47"/>
        <pc:sldMkLst>
          <pc:docMk/>
          <pc:sldMk cId="2513581534" sldId="37678"/>
        </pc:sldMkLst>
      </pc:sldChg>
      <pc:sldChg chg="del">
        <pc:chgData name="Anuj Kumar" userId="fbbf561fc1d5fd09" providerId="LiveId" clId="{AA9C4BCC-EFCF-41E7-9FA5-1E078155CE9D}" dt="2023-05-02T14:16:35.813" v="5473" actId="47"/>
        <pc:sldMkLst>
          <pc:docMk/>
          <pc:sldMk cId="3832833660" sldId="37679"/>
        </pc:sldMkLst>
      </pc:sldChg>
      <pc:sldChg chg="del">
        <pc:chgData name="Anuj Kumar" userId="fbbf561fc1d5fd09" providerId="LiveId" clId="{AA9C4BCC-EFCF-41E7-9FA5-1E078155CE9D}" dt="2023-05-02T14:16:35.813" v="5473" actId="47"/>
        <pc:sldMkLst>
          <pc:docMk/>
          <pc:sldMk cId="1793991457" sldId="37681"/>
        </pc:sldMkLst>
      </pc:sldChg>
      <pc:sldChg chg="del">
        <pc:chgData name="Anuj Kumar" userId="fbbf561fc1d5fd09" providerId="LiveId" clId="{AA9C4BCC-EFCF-41E7-9FA5-1E078155CE9D}" dt="2023-05-02T14:16:35.813" v="5473" actId="47"/>
        <pc:sldMkLst>
          <pc:docMk/>
          <pc:sldMk cId="3508599207" sldId="37686"/>
        </pc:sldMkLst>
      </pc:sldChg>
      <pc:sldChg chg="del">
        <pc:chgData name="Anuj Kumar" userId="fbbf561fc1d5fd09" providerId="LiveId" clId="{AA9C4BCC-EFCF-41E7-9FA5-1E078155CE9D}" dt="2023-05-02T14:16:35.813" v="5473" actId="47"/>
        <pc:sldMkLst>
          <pc:docMk/>
          <pc:sldMk cId="2160737631" sldId="37687"/>
        </pc:sldMkLst>
      </pc:sldChg>
      <pc:sldChg chg="del">
        <pc:chgData name="Anuj Kumar" userId="fbbf561fc1d5fd09" providerId="LiveId" clId="{AA9C4BCC-EFCF-41E7-9FA5-1E078155CE9D}" dt="2023-05-02T14:16:35.813" v="5473" actId="47"/>
        <pc:sldMkLst>
          <pc:docMk/>
          <pc:sldMk cId="112979419" sldId="37688"/>
        </pc:sldMkLst>
      </pc:sldChg>
      <pc:sldChg chg="del">
        <pc:chgData name="Anuj Kumar" userId="fbbf561fc1d5fd09" providerId="LiveId" clId="{AA9C4BCC-EFCF-41E7-9FA5-1E078155CE9D}" dt="2023-05-02T14:16:35.813" v="5473" actId="47"/>
        <pc:sldMkLst>
          <pc:docMk/>
          <pc:sldMk cId="3151305644" sldId="37689"/>
        </pc:sldMkLst>
      </pc:sldChg>
      <pc:sldChg chg="del">
        <pc:chgData name="Anuj Kumar" userId="fbbf561fc1d5fd09" providerId="LiveId" clId="{AA9C4BCC-EFCF-41E7-9FA5-1E078155CE9D}" dt="2023-05-02T14:16:35.813" v="5473" actId="47"/>
        <pc:sldMkLst>
          <pc:docMk/>
          <pc:sldMk cId="1335455310" sldId="37690"/>
        </pc:sldMkLst>
      </pc:sldChg>
      <pc:sldChg chg="del">
        <pc:chgData name="Anuj Kumar" userId="fbbf561fc1d5fd09" providerId="LiveId" clId="{AA9C4BCC-EFCF-41E7-9FA5-1E078155CE9D}" dt="2023-05-02T14:16:35.813" v="5473" actId="47"/>
        <pc:sldMkLst>
          <pc:docMk/>
          <pc:sldMk cId="2901789142" sldId="37691"/>
        </pc:sldMkLst>
      </pc:sldChg>
      <pc:sldChg chg="del">
        <pc:chgData name="Anuj Kumar" userId="fbbf561fc1d5fd09" providerId="LiveId" clId="{AA9C4BCC-EFCF-41E7-9FA5-1E078155CE9D}" dt="2023-05-02T14:16:35.813" v="5473" actId="47"/>
        <pc:sldMkLst>
          <pc:docMk/>
          <pc:sldMk cId="3106276122" sldId="37693"/>
        </pc:sldMkLst>
      </pc:sldChg>
      <pc:sldChg chg="del">
        <pc:chgData name="Anuj Kumar" userId="fbbf561fc1d5fd09" providerId="LiveId" clId="{AA9C4BCC-EFCF-41E7-9FA5-1E078155CE9D}" dt="2023-05-02T14:16:35.813" v="5473" actId="47"/>
        <pc:sldMkLst>
          <pc:docMk/>
          <pc:sldMk cId="3479841581" sldId="37694"/>
        </pc:sldMkLst>
      </pc:sldChg>
      <pc:sldChg chg="del">
        <pc:chgData name="Anuj Kumar" userId="fbbf561fc1d5fd09" providerId="LiveId" clId="{AA9C4BCC-EFCF-41E7-9FA5-1E078155CE9D}" dt="2023-05-02T14:16:35.813" v="5473" actId="47"/>
        <pc:sldMkLst>
          <pc:docMk/>
          <pc:sldMk cId="1998047321" sldId="37695"/>
        </pc:sldMkLst>
      </pc:sldChg>
      <pc:sldChg chg="del">
        <pc:chgData name="Anuj Kumar" userId="fbbf561fc1d5fd09" providerId="LiveId" clId="{AA9C4BCC-EFCF-41E7-9FA5-1E078155CE9D}" dt="2023-05-02T14:16:35.813" v="5473" actId="47"/>
        <pc:sldMkLst>
          <pc:docMk/>
          <pc:sldMk cId="3653699720" sldId="37698"/>
        </pc:sldMkLst>
      </pc:sldChg>
      <pc:sldChg chg="del">
        <pc:chgData name="Anuj Kumar" userId="fbbf561fc1d5fd09" providerId="LiveId" clId="{AA9C4BCC-EFCF-41E7-9FA5-1E078155CE9D}" dt="2023-05-02T14:16:35.813" v="5473" actId="47"/>
        <pc:sldMkLst>
          <pc:docMk/>
          <pc:sldMk cId="2889815434" sldId="37700"/>
        </pc:sldMkLst>
      </pc:sldChg>
      <pc:sldChg chg="del">
        <pc:chgData name="Anuj Kumar" userId="fbbf561fc1d5fd09" providerId="LiveId" clId="{AA9C4BCC-EFCF-41E7-9FA5-1E078155CE9D}" dt="2023-05-02T14:16:35.813" v="5473" actId="47"/>
        <pc:sldMkLst>
          <pc:docMk/>
          <pc:sldMk cId="2950368490" sldId="37701"/>
        </pc:sldMkLst>
      </pc:sldChg>
      <pc:sldChg chg="del">
        <pc:chgData name="Anuj Kumar" userId="fbbf561fc1d5fd09" providerId="LiveId" clId="{AA9C4BCC-EFCF-41E7-9FA5-1E078155CE9D}" dt="2023-05-02T14:16:35.813" v="5473" actId="47"/>
        <pc:sldMkLst>
          <pc:docMk/>
          <pc:sldMk cId="3502670147" sldId="37702"/>
        </pc:sldMkLst>
      </pc:sldChg>
      <pc:sldChg chg="del">
        <pc:chgData name="Anuj Kumar" userId="fbbf561fc1d5fd09" providerId="LiveId" clId="{AA9C4BCC-EFCF-41E7-9FA5-1E078155CE9D}" dt="2023-05-02T14:16:35.813" v="5473" actId="47"/>
        <pc:sldMkLst>
          <pc:docMk/>
          <pc:sldMk cId="3642019190" sldId="37703"/>
        </pc:sldMkLst>
      </pc:sldChg>
      <pc:sldChg chg="del">
        <pc:chgData name="Anuj Kumar" userId="fbbf561fc1d5fd09" providerId="LiveId" clId="{AA9C4BCC-EFCF-41E7-9FA5-1E078155CE9D}" dt="2023-05-02T14:16:35.813" v="5473" actId="47"/>
        <pc:sldMkLst>
          <pc:docMk/>
          <pc:sldMk cId="1238479802" sldId="37705"/>
        </pc:sldMkLst>
      </pc:sldChg>
      <pc:sldChg chg="del">
        <pc:chgData name="Anuj Kumar" userId="fbbf561fc1d5fd09" providerId="LiveId" clId="{AA9C4BCC-EFCF-41E7-9FA5-1E078155CE9D}" dt="2023-05-02T14:16:35.813" v="5473" actId="47"/>
        <pc:sldMkLst>
          <pc:docMk/>
          <pc:sldMk cId="963454840" sldId="37706"/>
        </pc:sldMkLst>
      </pc:sldChg>
      <pc:sldChg chg="del">
        <pc:chgData name="Anuj Kumar" userId="fbbf561fc1d5fd09" providerId="LiveId" clId="{AA9C4BCC-EFCF-41E7-9FA5-1E078155CE9D}" dt="2023-05-02T14:16:35.813" v="5473" actId="47"/>
        <pc:sldMkLst>
          <pc:docMk/>
          <pc:sldMk cId="1429770916" sldId="37709"/>
        </pc:sldMkLst>
      </pc:sldChg>
      <pc:sldChg chg="del">
        <pc:chgData name="Anuj Kumar" userId="fbbf561fc1d5fd09" providerId="LiveId" clId="{AA9C4BCC-EFCF-41E7-9FA5-1E078155CE9D}" dt="2023-05-02T14:16:35.813" v="5473" actId="47"/>
        <pc:sldMkLst>
          <pc:docMk/>
          <pc:sldMk cId="298312609" sldId="37710"/>
        </pc:sldMkLst>
      </pc:sldChg>
      <pc:sldChg chg="del">
        <pc:chgData name="Anuj Kumar" userId="fbbf561fc1d5fd09" providerId="LiveId" clId="{AA9C4BCC-EFCF-41E7-9FA5-1E078155CE9D}" dt="2023-05-02T14:16:35.813" v="5473" actId="47"/>
        <pc:sldMkLst>
          <pc:docMk/>
          <pc:sldMk cId="4092909078" sldId="37713"/>
        </pc:sldMkLst>
      </pc:sldChg>
      <pc:sldChg chg="del">
        <pc:chgData name="Anuj Kumar" userId="fbbf561fc1d5fd09" providerId="LiveId" clId="{AA9C4BCC-EFCF-41E7-9FA5-1E078155CE9D}" dt="2023-05-02T14:16:35.813" v="5473" actId="47"/>
        <pc:sldMkLst>
          <pc:docMk/>
          <pc:sldMk cId="1772221285" sldId="37715"/>
        </pc:sldMkLst>
      </pc:sldChg>
      <pc:sldChg chg="del">
        <pc:chgData name="Anuj Kumar" userId="fbbf561fc1d5fd09" providerId="LiveId" clId="{AA9C4BCC-EFCF-41E7-9FA5-1E078155CE9D}" dt="2023-05-02T14:16:35.813" v="5473" actId="47"/>
        <pc:sldMkLst>
          <pc:docMk/>
          <pc:sldMk cId="2594959488" sldId="37718"/>
        </pc:sldMkLst>
      </pc:sldChg>
      <pc:sldChg chg="del">
        <pc:chgData name="Anuj Kumar" userId="fbbf561fc1d5fd09" providerId="LiveId" clId="{AA9C4BCC-EFCF-41E7-9FA5-1E078155CE9D}" dt="2023-05-02T14:16:35.813" v="5473" actId="47"/>
        <pc:sldMkLst>
          <pc:docMk/>
          <pc:sldMk cId="3492902476" sldId="37720"/>
        </pc:sldMkLst>
      </pc:sldChg>
      <pc:sldChg chg="del">
        <pc:chgData name="Anuj Kumar" userId="fbbf561fc1d5fd09" providerId="LiveId" clId="{AA9C4BCC-EFCF-41E7-9FA5-1E078155CE9D}" dt="2023-05-02T14:16:35.813" v="5473" actId="47"/>
        <pc:sldMkLst>
          <pc:docMk/>
          <pc:sldMk cId="4147945143" sldId="37723"/>
        </pc:sldMkLst>
      </pc:sldChg>
      <pc:sldChg chg="del">
        <pc:chgData name="Anuj Kumar" userId="fbbf561fc1d5fd09" providerId="LiveId" clId="{AA9C4BCC-EFCF-41E7-9FA5-1E078155CE9D}" dt="2023-05-02T14:16:35.813" v="5473" actId="47"/>
        <pc:sldMkLst>
          <pc:docMk/>
          <pc:sldMk cId="1561554226" sldId="37724"/>
        </pc:sldMkLst>
      </pc:sldChg>
      <pc:sldChg chg="del">
        <pc:chgData name="Anuj Kumar" userId="fbbf561fc1d5fd09" providerId="LiveId" clId="{AA9C4BCC-EFCF-41E7-9FA5-1E078155CE9D}" dt="2023-05-02T14:16:35.813" v="5473" actId="47"/>
        <pc:sldMkLst>
          <pc:docMk/>
          <pc:sldMk cId="1967279194" sldId="37725"/>
        </pc:sldMkLst>
      </pc:sldChg>
      <pc:sldChg chg="del">
        <pc:chgData name="Anuj Kumar" userId="fbbf561fc1d5fd09" providerId="LiveId" clId="{AA9C4BCC-EFCF-41E7-9FA5-1E078155CE9D}" dt="2023-05-02T14:16:35.813" v="5473" actId="47"/>
        <pc:sldMkLst>
          <pc:docMk/>
          <pc:sldMk cId="1930951189" sldId="37726"/>
        </pc:sldMkLst>
      </pc:sldChg>
      <pc:sldChg chg="del">
        <pc:chgData name="Anuj Kumar" userId="fbbf561fc1d5fd09" providerId="LiveId" clId="{AA9C4BCC-EFCF-41E7-9FA5-1E078155CE9D}" dt="2023-05-02T14:16:35.813" v="5473" actId="47"/>
        <pc:sldMkLst>
          <pc:docMk/>
          <pc:sldMk cId="3793517622" sldId="37727"/>
        </pc:sldMkLst>
      </pc:sldChg>
      <pc:sldChg chg="del">
        <pc:chgData name="Anuj Kumar" userId="fbbf561fc1d5fd09" providerId="LiveId" clId="{AA9C4BCC-EFCF-41E7-9FA5-1E078155CE9D}" dt="2023-05-02T14:16:35.813" v="5473" actId="47"/>
        <pc:sldMkLst>
          <pc:docMk/>
          <pc:sldMk cId="3457682539" sldId="37731"/>
        </pc:sldMkLst>
      </pc:sldChg>
      <pc:sldChg chg="modSp add del mod">
        <pc:chgData name="Anuj Kumar" userId="fbbf561fc1d5fd09" providerId="LiveId" clId="{AA9C4BCC-EFCF-41E7-9FA5-1E078155CE9D}" dt="2023-05-03T14:10:02.045" v="10730" actId="47"/>
        <pc:sldMkLst>
          <pc:docMk/>
          <pc:sldMk cId="2310319812" sldId="37801"/>
        </pc:sldMkLst>
        <pc:spChg chg="mod">
          <ac:chgData name="Anuj Kumar" userId="fbbf561fc1d5fd09" providerId="LiveId" clId="{AA9C4BCC-EFCF-41E7-9FA5-1E078155CE9D}" dt="2023-05-02T16:05:53.539" v="6492" actId="20577"/>
          <ac:spMkLst>
            <pc:docMk/>
            <pc:sldMk cId="2310319812" sldId="37801"/>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85521920" sldId="37802"/>
        </pc:sldMkLst>
        <pc:spChg chg="mod">
          <ac:chgData name="Anuj Kumar" userId="fbbf561fc1d5fd09" providerId="LiveId" clId="{AA9C4BCC-EFCF-41E7-9FA5-1E078155CE9D}" dt="2023-05-02T16:06:08.911" v="6507" actId="6549"/>
          <ac:spMkLst>
            <pc:docMk/>
            <pc:sldMk cId="85521920" sldId="3780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822255517" sldId="37803"/>
        </pc:sldMkLst>
        <pc:spChg chg="mod">
          <ac:chgData name="Anuj Kumar" userId="fbbf561fc1d5fd09" providerId="LiveId" clId="{AA9C4BCC-EFCF-41E7-9FA5-1E078155CE9D}" dt="2023-05-02T16:06:12.538" v="6510" actId="6549"/>
          <ac:spMkLst>
            <pc:docMk/>
            <pc:sldMk cId="1822255517" sldId="37803"/>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568426750" sldId="37804"/>
        </pc:sldMkLst>
        <pc:spChg chg="mod">
          <ac:chgData name="Anuj Kumar" userId="fbbf561fc1d5fd09" providerId="LiveId" clId="{AA9C4BCC-EFCF-41E7-9FA5-1E078155CE9D}" dt="2023-05-02T16:06:15.723" v="6513" actId="6549"/>
          <ac:spMkLst>
            <pc:docMk/>
            <pc:sldMk cId="568426750" sldId="37804"/>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747903149" sldId="37805"/>
        </pc:sldMkLst>
        <pc:spChg chg="mod">
          <ac:chgData name="Anuj Kumar" userId="fbbf561fc1d5fd09" providerId="LiveId" clId="{AA9C4BCC-EFCF-41E7-9FA5-1E078155CE9D}" dt="2023-05-02T16:06:18.362" v="6516" actId="6549"/>
          <ac:spMkLst>
            <pc:docMk/>
            <pc:sldMk cId="1747903149" sldId="37805"/>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799157637" sldId="37806"/>
        </pc:sldMkLst>
        <pc:spChg chg="mod">
          <ac:chgData name="Anuj Kumar" userId="fbbf561fc1d5fd09" providerId="LiveId" clId="{AA9C4BCC-EFCF-41E7-9FA5-1E078155CE9D}" dt="2023-05-02T16:06:21.769" v="6519" actId="20577"/>
          <ac:spMkLst>
            <pc:docMk/>
            <pc:sldMk cId="799157637" sldId="37806"/>
            <ac:spMk id="7" creationId="{00000000-0000-0000-0000-000000000000}"/>
          </ac:spMkLst>
        </pc:spChg>
      </pc:sldChg>
      <pc:sldChg chg="add del">
        <pc:chgData name="Anuj Kumar" userId="fbbf561fc1d5fd09" providerId="LiveId" clId="{AA9C4BCC-EFCF-41E7-9FA5-1E078155CE9D}" dt="2023-05-02T16:03:53.364" v="6390" actId="47"/>
        <pc:sldMkLst>
          <pc:docMk/>
          <pc:sldMk cId="3776640152" sldId="37807"/>
        </pc:sldMkLst>
      </pc:sldChg>
      <pc:sldChg chg="add del">
        <pc:chgData name="Anuj Kumar" userId="fbbf561fc1d5fd09" providerId="LiveId" clId="{AA9C4BCC-EFCF-41E7-9FA5-1E078155CE9D}" dt="2023-05-02T16:03:53.523" v="6391" actId="47"/>
        <pc:sldMkLst>
          <pc:docMk/>
          <pc:sldMk cId="696428193" sldId="37808"/>
        </pc:sldMkLst>
      </pc:sldChg>
      <pc:sldChg chg="add del">
        <pc:chgData name="Anuj Kumar" userId="fbbf561fc1d5fd09" providerId="LiveId" clId="{AA9C4BCC-EFCF-41E7-9FA5-1E078155CE9D}" dt="2023-05-02T16:03:53.735" v="6392" actId="47"/>
        <pc:sldMkLst>
          <pc:docMk/>
          <pc:sldMk cId="2329175915" sldId="37809"/>
        </pc:sldMkLst>
      </pc:sldChg>
      <pc:sldChg chg="add del">
        <pc:chgData name="Anuj Kumar" userId="fbbf561fc1d5fd09" providerId="LiveId" clId="{AA9C4BCC-EFCF-41E7-9FA5-1E078155CE9D}" dt="2023-05-02T16:03:53.876" v="6393" actId="47"/>
        <pc:sldMkLst>
          <pc:docMk/>
          <pc:sldMk cId="187468301" sldId="37810"/>
        </pc:sldMkLst>
      </pc:sldChg>
      <pc:sldChg chg="add del">
        <pc:chgData name="Anuj Kumar" userId="fbbf561fc1d5fd09" providerId="LiveId" clId="{AA9C4BCC-EFCF-41E7-9FA5-1E078155CE9D}" dt="2023-05-02T16:03:54.049" v="6394" actId="47"/>
        <pc:sldMkLst>
          <pc:docMk/>
          <pc:sldMk cId="1507777477" sldId="37811"/>
        </pc:sldMkLst>
      </pc:sldChg>
      <pc:sldChg chg="add del">
        <pc:chgData name="Anuj Kumar" userId="fbbf561fc1d5fd09" providerId="LiveId" clId="{AA9C4BCC-EFCF-41E7-9FA5-1E078155CE9D}" dt="2023-05-02T16:03:54.395" v="6396" actId="47"/>
        <pc:sldMkLst>
          <pc:docMk/>
          <pc:sldMk cId="2012857216" sldId="37812"/>
        </pc:sldMkLst>
      </pc:sldChg>
      <pc:sldChg chg="add del">
        <pc:chgData name="Anuj Kumar" userId="fbbf561fc1d5fd09" providerId="LiveId" clId="{AA9C4BCC-EFCF-41E7-9FA5-1E078155CE9D}" dt="2023-05-02T16:00:35.361" v="6255" actId="47"/>
        <pc:sldMkLst>
          <pc:docMk/>
          <pc:sldMk cId="3104817932" sldId="37813"/>
        </pc:sldMkLst>
      </pc:sldChg>
      <pc:sldChg chg="add del">
        <pc:chgData name="Anuj Kumar" userId="fbbf561fc1d5fd09" providerId="LiveId" clId="{AA9C4BCC-EFCF-41E7-9FA5-1E078155CE9D}" dt="2023-05-02T16:03:54.560" v="6397" actId="47"/>
        <pc:sldMkLst>
          <pc:docMk/>
          <pc:sldMk cId="3577050028" sldId="37816"/>
        </pc:sldMkLst>
      </pc:sldChg>
      <pc:sldChg chg="modSp add del mod">
        <pc:chgData name="Anuj Kumar" userId="fbbf561fc1d5fd09" providerId="LiveId" clId="{AA9C4BCC-EFCF-41E7-9FA5-1E078155CE9D}" dt="2023-05-03T14:10:02.045" v="10730" actId="47"/>
        <pc:sldMkLst>
          <pc:docMk/>
          <pc:sldMk cId="282942526" sldId="37817"/>
        </pc:sldMkLst>
        <pc:spChg chg="mod">
          <ac:chgData name="Anuj Kumar" userId="fbbf561fc1d5fd09" providerId="LiveId" clId="{AA9C4BCC-EFCF-41E7-9FA5-1E078155CE9D}" dt="2023-05-02T16:06:26.223" v="6520" actId="6549"/>
          <ac:spMkLst>
            <pc:docMk/>
            <pc:sldMk cId="282942526" sldId="37817"/>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955962497" sldId="37818"/>
        </pc:sldMkLst>
        <pc:spChg chg="mod">
          <ac:chgData name="Anuj Kumar" userId="fbbf561fc1d5fd09" providerId="LiveId" clId="{AA9C4BCC-EFCF-41E7-9FA5-1E078155CE9D}" dt="2023-05-02T16:06:32.708" v="6522" actId="6549"/>
          <ac:spMkLst>
            <pc:docMk/>
            <pc:sldMk cId="3955962497" sldId="37818"/>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1299917842" sldId="37819"/>
        </pc:sldMkLst>
        <pc:spChg chg="mod">
          <ac:chgData name="Anuj Kumar" userId="fbbf561fc1d5fd09" providerId="LiveId" clId="{AA9C4BCC-EFCF-41E7-9FA5-1E078155CE9D}" dt="2023-05-02T16:06:37.420" v="6524" actId="6549"/>
          <ac:spMkLst>
            <pc:docMk/>
            <pc:sldMk cId="1299917842" sldId="37819"/>
            <ac:spMk id="10" creationId="{7A2A7EC3-852A-5A16-F0B5-3531D0D66745}"/>
          </ac:spMkLst>
        </pc:spChg>
      </pc:sldChg>
      <pc:sldChg chg="del">
        <pc:chgData name="Anuj Kumar" userId="fbbf561fc1d5fd09" providerId="LiveId" clId="{AA9C4BCC-EFCF-41E7-9FA5-1E078155CE9D}" dt="2023-05-02T14:16:35.813" v="5473" actId="47"/>
        <pc:sldMkLst>
          <pc:docMk/>
          <pc:sldMk cId="2803785246" sldId="37819"/>
        </pc:sldMkLst>
      </pc:sldChg>
      <pc:sldChg chg="modSp add del mod">
        <pc:chgData name="Anuj Kumar" userId="fbbf561fc1d5fd09" providerId="LiveId" clId="{AA9C4BCC-EFCF-41E7-9FA5-1E078155CE9D}" dt="2023-05-03T14:10:02.045" v="10730" actId="47"/>
        <pc:sldMkLst>
          <pc:docMk/>
          <pc:sldMk cId="3738461889" sldId="37820"/>
        </pc:sldMkLst>
        <pc:spChg chg="mod">
          <ac:chgData name="Anuj Kumar" userId="fbbf561fc1d5fd09" providerId="LiveId" clId="{AA9C4BCC-EFCF-41E7-9FA5-1E078155CE9D}" dt="2023-05-02T16:06:42.821" v="6525" actId="20577"/>
          <ac:spMkLst>
            <pc:docMk/>
            <pc:sldMk cId="3738461889" sldId="37820"/>
            <ac:spMk id="10" creationId="{7A2A7EC3-852A-5A16-F0B5-3531D0D66745}"/>
          </ac:spMkLst>
        </pc:spChg>
      </pc:sldChg>
      <pc:sldChg chg="add del">
        <pc:chgData name="Anuj Kumar" userId="fbbf561fc1d5fd09" providerId="LiveId" clId="{AA9C4BCC-EFCF-41E7-9FA5-1E078155CE9D}" dt="2023-05-02T15:59:52.751" v="6212" actId="47"/>
        <pc:sldMkLst>
          <pc:docMk/>
          <pc:sldMk cId="3398117726" sldId="37821"/>
        </pc:sldMkLst>
      </pc:sldChg>
      <pc:sldChg chg="modSp add del mod">
        <pc:chgData name="Anuj Kumar" userId="fbbf561fc1d5fd09" providerId="LiveId" clId="{AA9C4BCC-EFCF-41E7-9FA5-1E078155CE9D}" dt="2023-05-03T14:10:02.045" v="10730" actId="47"/>
        <pc:sldMkLst>
          <pc:docMk/>
          <pc:sldMk cId="2317402411" sldId="37822"/>
        </pc:sldMkLst>
        <pc:spChg chg="mod">
          <ac:chgData name="Anuj Kumar" userId="fbbf561fc1d5fd09" providerId="LiveId" clId="{AA9C4BCC-EFCF-41E7-9FA5-1E078155CE9D}" dt="2023-05-02T16:01:46.033" v="6291" actId="20577"/>
          <ac:spMkLst>
            <pc:docMk/>
            <pc:sldMk cId="2317402411" sldId="37822"/>
            <ac:spMk id="7" creationId="{00000000-0000-0000-0000-000000000000}"/>
          </ac:spMkLst>
        </pc:spChg>
      </pc:sldChg>
      <pc:sldChg chg="add del">
        <pc:chgData name="Anuj Kumar" userId="fbbf561fc1d5fd09" providerId="LiveId" clId="{AA9C4BCC-EFCF-41E7-9FA5-1E078155CE9D}" dt="2023-05-02T16:00:35.024" v="6254" actId="47"/>
        <pc:sldMkLst>
          <pc:docMk/>
          <pc:sldMk cId="1870695827" sldId="37823"/>
        </pc:sldMkLst>
      </pc:sldChg>
      <pc:sldChg chg="modSp add del mod">
        <pc:chgData name="Anuj Kumar" userId="fbbf561fc1d5fd09" providerId="LiveId" clId="{AA9C4BCC-EFCF-41E7-9FA5-1E078155CE9D}" dt="2023-05-03T14:10:02.045" v="10730" actId="47"/>
        <pc:sldMkLst>
          <pc:docMk/>
          <pc:sldMk cId="1668955414" sldId="37824"/>
        </pc:sldMkLst>
        <pc:spChg chg="mod">
          <ac:chgData name="Anuj Kumar" userId="fbbf561fc1d5fd09" providerId="LiveId" clId="{AA9C4BCC-EFCF-41E7-9FA5-1E078155CE9D}" dt="2023-05-02T16:04:38.334" v="6429" actId="6549"/>
          <ac:spMkLst>
            <pc:docMk/>
            <pc:sldMk cId="1668955414" sldId="37824"/>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4221493216" sldId="37825"/>
        </pc:sldMkLst>
        <pc:spChg chg="mod">
          <ac:chgData name="Anuj Kumar" userId="fbbf561fc1d5fd09" providerId="LiveId" clId="{AA9C4BCC-EFCF-41E7-9FA5-1E078155CE9D}" dt="2023-05-02T16:06:04.900" v="6504" actId="6549"/>
          <ac:spMkLst>
            <pc:docMk/>
            <pc:sldMk cId="4221493216" sldId="37825"/>
            <ac:spMk id="7" creationId="{00000000-0000-0000-0000-000000000000}"/>
          </ac:spMkLst>
        </pc:spChg>
      </pc:sldChg>
      <pc:sldChg chg="add del">
        <pc:chgData name="Anuj Kumar" userId="fbbf561fc1d5fd09" providerId="LiveId" clId="{AA9C4BCC-EFCF-41E7-9FA5-1E078155CE9D}" dt="2023-05-02T15:59:53.841" v="6213" actId="47"/>
        <pc:sldMkLst>
          <pc:docMk/>
          <pc:sldMk cId="3312094661" sldId="37826"/>
        </pc:sldMkLst>
      </pc:sldChg>
      <pc:sldChg chg="modSp add del mod">
        <pc:chgData name="Anuj Kumar" userId="fbbf561fc1d5fd09" providerId="LiveId" clId="{AA9C4BCC-EFCF-41E7-9FA5-1E078155CE9D}" dt="2023-05-03T14:10:02.045" v="10730" actId="47"/>
        <pc:sldMkLst>
          <pc:docMk/>
          <pc:sldMk cId="1125541995" sldId="37827"/>
        </pc:sldMkLst>
        <pc:spChg chg="mod">
          <ac:chgData name="Anuj Kumar" userId="fbbf561fc1d5fd09" providerId="LiveId" clId="{AA9C4BCC-EFCF-41E7-9FA5-1E078155CE9D}" dt="2023-05-02T16:01:42.229" v="6289" actId="20577"/>
          <ac:spMkLst>
            <pc:docMk/>
            <pc:sldMk cId="1125541995" sldId="37827"/>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450911812" sldId="37828"/>
        </pc:sldMkLst>
        <pc:spChg chg="mod">
          <ac:chgData name="Anuj Kumar" userId="fbbf561fc1d5fd09" providerId="LiveId" clId="{AA9C4BCC-EFCF-41E7-9FA5-1E078155CE9D}" dt="2023-05-02T16:02:24.620" v="6313" actId="6549"/>
          <ac:spMkLst>
            <pc:docMk/>
            <pc:sldMk cId="2450911812" sldId="3782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241702089" sldId="37829"/>
        </pc:sldMkLst>
        <pc:spChg chg="mod">
          <ac:chgData name="Anuj Kumar" userId="fbbf561fc1d5fd09" providerId="LiveId" clId="{AA9C4BCC-EFCF-41E7-9FA5-1E078155CE9D}" dt="2023-05-02T16:02:57.742" v="6343" actId="20577"/>
          <ac:spMkLst>
            <pc:docMk/>
            <pc:sldMk cId="3241702089" sldId="37829"/>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806569071" sldId="37830"/>
        </pc:sldMkLst>
        <pc:spChg chg="mod">
          <ac:chgData name="Anuj Kumar" userId="fbbf561fc1d5fd09" providerId="LiveId" clId="{AA9C4BCC-EFCF-41E7-9FA5-1E078155CE9D}" dt="2023-05-02T16:04:14.874" v="6408" actId="6549"/>
          <ac:spMkLst>
            <pc:docMk/>
            <pc:sldMk cId="1806569071" sldId="37830"/>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126668605" sldId="37831"/>
        </pc:sldMkLst>
        <pc:spChg chg="mod">
          <ac:chgData name="Anuj Kumar" userId="fbbf561fc1d5fd09" providerId="LiveId" clId="{AA9C4BCC-EFCF-41E7-9FA5-1E078155CE9D}" dt="2023-05-02T16:02:10.929" v="6307" actId="20577"/>
          <ac:spMkLst>
            <pc:docMk/>
            <pc:sldMk cId="3126668605" sldId="37831"/>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234199903" sldId="37832"/>
        </pc:sldMkLst>
        <pc:spChg chg="mod">
          <ac:chgData name="Anuj Kumar" userId="fbbf561fc1d5fd09" providerId="LiveId" clId="{AA9C4BCC-EFCF-41E7-9FA5-1E078155CE9D}" dt="2023-05-02T16:05:25.726" v="6471" actId="6549"/>
          <ac:spMkLst>
            <pc:docMk/>
            <pc:sldMk cId="2234199903" sldId="3783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011802481" sldId="37834"/>
        </pc:sldMkLst>
        <pc:spChg chg="mod">
          <ac:chgData name="Anuj Kumar" userId="fbbf561fc1d5fd09" providerId="LiveId" clId="{AA9C4BCC-EFCF-41E7-9FA5-1E078155CE9D}" dt="2023-05-02T16:05:36.025" v="6480" actId="20577"/>
          <ac:spMkLst>
            <pc:docMk/>
            <pc:sldMk cId="2011802481" sldId="37834"/>
            <ac:spMk id="7" creationId="{00000000-0000-0000-0000-000000000000}"/>
          </ac:spMkLst>
        </pc:spChg>
      </pc:sldChg>
      <pc:sldChg chg="add del">
        <pc:chgData name="Anuj Kumar" userId="fbbf561fc1d5fd09" providerId="LiveId" clId="{AA9C4BCC-EFCF-41E7-9FA5-1E078155CE9D}" dt="2023-05-02T15:59:51.124" v="6206" actId="47"/>
        <pc:sldMkLst>
          <pc:docMk/>
          <pc:sldMk cId="2891577346" sldId="37835"/>
        </pc:sldMkLst>
      </pc:sldChg>
      <pc:sldChg chg="add del">
        <pc:chgData name="Anuj Kumar" userId="fbbf561fc1d5fd09" providerId="LiveId" clId="{AA9C4BCC-EFCF-41E7-9FA5-1E078155CE9D}" dt="2023-05-02T15:59:51.731" v="6209" actId="47"/>
        <pc:sldMkLst>
          <pc:docMk/>
          <pc:sldMk cId="665092183" sldId="37836"/>
        </pc:sldMkLst>
      </pc:sldChg>
      <pc:sldChg chg="add del">
        <pc:chgData name="Anuj Kumar" userId="fbbf561fc1d5fd09" providerId="LiveId" clId="{AA9C4BCC-EFCF-41E7-9FA5-1E078155CE9D}" dt="2023-05-02T16:00:17.188" v="6235" actId="47"/>
        <pc:sldMkLst>
          <pc:docMk/>
          <pc:sldMk cId="350224411" sldId="37837"/>
        </pc:sldMkLst>
      </pc:sldChg>
      <pc:sldChg chg="modSp add del mod">
        <pc:chgData name="Anuj Kumar" userId="fbbf561fc1d5fd09" providerId="LiveId" clId="{AA9C4BCC-EFCF-41E7-9FA5-1E078155CE9D}" dt="2023-05-03T14:10:02.045" v="10730" actId="47"/>
        <pc:sldMkLst>
          <pc:docMk/>
          <pc:sldMk cId="1193404445" sldId="37838"/>
        </pc:sldMkLst>
        <pc:spChg chg="mod">
          <ac:chgData name="Anuj Kumar" userId="fbbf561fc1d5fd09" providerId="LiveId" clId="{AA9C4BCC-EFCF-41E7-9FA5-1E078155CE9D}" dt="2023-05-02T16:05:17.081" v="6462" actId="20577"/>
          <ac:spMkLst>
            <pc:docMk/>
            <pc:sldMk cId="1193404445" sldId="3783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693472140" sldId="37839"/>
        </pc:sldMkLst>
        <pc:spChg chg="mod">
          <ac:chgData name="Anuj Kumar" userId="fbbf561fc1d5fd09" providerId="LiveId" clId="{AA9C4BCC-EFCF-41E7-9FA5-1E078155CE9D}" dt="2023-05-02T16:06:29.555" v="6521" actId="6549"/>
          <ac:spMkLst>
            <pc:docMk/>
            <pc:sldMk cId="693472140" sldId="37839"/>
            <ac:spMk id="7" creationId="{00000000-0000-0000-0000-000000000000}"/>
          </ac:spMkLst>
        </pc:spChg>
      </pc:sldChg>
      <pc:sldChg chg="add del">
        <pc:chgData name="Anuj Kumar" userId="fbbf561fc1d5fd09" providerId="LiveId" clId="{AA9C4BCC-EFCF-41E7-9FA5-1E078155CE9D}" dt="2023-05-02T15:59:50.728" v="6204" actId="47"/>
        <pc:sldMkLst>
          <pc:docMk/>
          <pc:sldMk cId="1388955433" sldId="37840"/>
        </pc:sldMkLst>
      </pc:sldChg>
      <pc:sldChg chg="modSp add del mod">
        <pc:chgData name="Anuj Kumar" userId="fbbf561fc1d5fd09" providerId="LiveId" clId="{AA9C4BCC-EFCF-41E7-9FA5-1E078155CE9D}" dt="2023-05-03T14:10:02.045" v="10730" actId="47"/>
        <pc:sldMkLst>
          <pc:docMk/>
          <pc:sldMk cId="2804678932" sldId="37841"/>
        </pc:sldMkLst>
        <pc:spChg chg="mod">
          <ac:chgData name="Anuj Kumar" userId="fbbf561fc1d5fd09" providerId="LiveId" clId="{AA9C4BCC-EFCF-41E7-9FA5-1E078155CE9D}" dt="2023-05-02T16:02:27.840" v="6315" actId="20577"/>
          <ac:spMkLst>
            <pc:docMk/>
            <pc:sldMk cId="2804678932" sldId="37841"/>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244475297" sldId="37842"/>
        </pc:sldMkLst>
        <pc:spChg chg="mod">
          <ac:chgData name="Anuj Kumar" userId="fbbf561fc1d5fd09" providerId="LiveId" clId="{AA9C4BCC-EFCF-41E7-9FA5-1E078155CE9D}" dt="2023-05-02T16:04:17.898" v="6411" actId="6549"/>
          <ac:spMkLst>
            <pc:docMk/>
            <pc:sldMk cId="1244475297" sldId="3784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4210242952" sldId="37843"/>
        </pc:sldMkLst>
        <pc:spChg chg="mod">
          <ac:chgData name="Anuj Kumar" userId="fbbf561fc1d5fd09" providerId="LiveId" clId="{AA9C4BCC-EFCF-41E7-9FA5-1E078155CE9D}" dt="2023-05-02T16:05:32.764" v="6477" actId="20577"/>
          <ac:spMkLst>
            <pc:docMk/>
            <pc:sldMk cId="4210242952" sldId="37843"/>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512119417" sldId="37844"/>
        </pc:sldMkLst>
        <pc:spChg chg="mod">
          <ac:chgData name="Anuj Kumar" userId="fbbf561fc1d5fd09" providerId="LiveId" clId="{AA9C4BCC-EFCF-41E7-9FA5-1E078155CE9D}" dt="2023-05-02T16:06:55.963" v="6532" actId="20577"/>
          <ac:spMkLst>
            <pc:docMk/>
            <pc:sldMk cId="2512119417" sldId="37844"/>
            <ac:spMk id="7" creationId="{00000000-0000-0000-0000-000000000000}"/>
          </ac:spMkLst>
        </pc:spChg>
      </pc:sldChg>
      <pc:sldChg chg="add del">
        <pc:chgData name="Anuj Kumar" userId="fbbf561fc1d5fd09" providerId="LiveId" clId="{AA9C4BCC-EFCF-41E7-9FA5-1E078155CE9D}" dt="2023-05-02T16:03:33.358" v="6363" actId="47"/>
        <pc:sldMkLst>
          <pc:docMk/>
          <pc:sldMk cId="3621463427" sldId="37845"/>
        </pc:sldMkLst>
      </pc:sldChg>
      <pc:sldChg chg="modSp add del mod">
        <pc:chgData name="Anuj Kumar" userId="fbbf561fc1d5fd09" providerId="LiveId" clId="{AA9C4BCC-EFCF-41E7-9FA5-1E078155CE9D}" dt="2023-05-03T14:10:02.045" v="10730" actId="47"/>
        <pc:sldMkLst>
          <pc:docMk/>
          <pc:sldMk cId="1543650067" sldId="37846"/>
        </pc:sldMkLst>
        <pc:spChg chg="mod">
          <ac:chgData name="Anuj Kumar" userId="fbbf561fc1d5fd09" providerId="LiveId" clId="{AA9C4BCC-EFCF-41E7-9FA5-1E078155CE9D}" dt="2023-05-02T16:06:50.537" v="6528" actId="6549"/>
          <ac:spMkLst>
            <pc:docMk/>
            <pc:sldMk cId="1543650067" sldId="37846"/>
            <ac:spMk id="7" creationId="{00000000-0000-0000-0000-000000000000}"/>
          </ac:spMkLst>
        </pc:spChg>
      </pc:sldChg>
      <pc:sldChg chg="modSp mod modAnim">
        <pc:chgData name="Anuj Kumar" userId="fbbf561fc1d5fd09" providerId="LiveId" clId="{AA9C4BCC-EFCF-41E7-9FA5-1E078155CE9D}" dt="2023-05-03T13:41:40.307" v="8604" actId="20577"/>
        <pc:sldMkLst>
          <pc:docMk/>
          <pc:sldMk cId="2142013419" sldId="38017"/>
        </pc:sldMkLst>
        <pc:spChg chg="mod">
          <ac:chgData name="Anuj Kumar" userId="fbbf561fc1d5fd09" providerId="LiveId" clId="{AA9C4BCC-EFCF-41E7-9FA5-1E078155CE9D}" dt="2023-05-03T13:41:40.307" v="8604" actId="20577"/>
          <ac:spMkLst>
            <pc:docMk/>
            <pc:sldMk cId="2142013419" sldId="38017"/>
            <ac:spMk id="3" creationId="{67EB1CA5-E6B0-1E53-5C8F-9568D9A39227}"/>
          </ac:spMkLst>
        </pc:spChg>
        <pc:spChg chg="mod">
          <ac:chgData name="Anuj Kumar" userId="fbbf561fc1d5fd09" providerId="LiveId" clId="{AA9C4BCC-EFCF-41E7-9FA5-1E078155CE9D}" dt="2023-05-03T13:41:30.663" v="8600" actId="20577"/>
          <ac:spMkLst>
            <pc:docMk/>
            <pc:sldMk cId="2142013419" sldId="38017"/>
            <ac:spMk id="10" creationId="{7A2A7EC3-852A-5A16-F0B5-3531D0D66745}"/>
          </ac:spMkLst>
        </pc:spChg>
      </pc:sldChg>
      <pc:sldChg chg="addSp delSp modSp">
        <pc:chgData name="Anuj Kumar" userId="fbbf561fc1d5fd09" providerId="LiveId" clId="{AA9C4BCC-EFCF-41E7-9FA5-1E078155CE9D}" dt="2023-05-03T13:41:54.084" v="8609" actId="1076"/>
        <pc:sldMkLst>
          <pc:docMk/>
          <pc:sldMk cId="3845229838" sldId="38018"/>
        </pc:sldMkLst>
        <pc:picChg chg="del">
          <ac:chgData name="Anuj Kumar" userId="fbbf561fc1d5fd09" providerId="LiveId" clId="{AA9C4BCC-EFCF-41E7-9FA5-1E078155CE9D}" dt="2023-05-02T13:16:49.824" v="2774" actId="478"/>
          <ac:picMkLst>
            <pc:docMk/>
            <pc:sldMk cId="3845229838" sldId="38018"/>
            <ac:picMk id="3" creationId="{2E1D12F8-7D37-0828-C1F2-C9485D4292A7}"/>
          </ac:picMkLst>
        </pc:picChg>
        <pc:picChg chg="add mod">
          <ac:chgData name="Anuj Kumar" userId="fbbf561fc1d5fd09" providerId="LiveId" clId="{AA9C4BCC-EFCF-41E7-9FA5-1E078155CE9D}" dt="2023-05-03T13:41:54.084" v="8609" actId="1076"/>
          <ac:picMkLst>
            <pc:docMk/>
            <pc:sldMk cId="3845229838" sldId="38018"/>
            <ac:picMk id="4098" creationId="{6C49C68D-6166-FD65-FC29-7DCB245AD4CC}"/>
          </ac:picMkLst>
        </pc:picChg>
        <pc:picChg chg="add del mod">
          <ac:chgData name="Anuj Kumar" userId="fbbf561fc1d5fd09" providerId="LiveId" clId="{AA9C4BCC-EFCF-41E7-9FA5-1E078155CE9D}" dt="2023-05-03T13:41:47.743" v="8605" actId="478"/>
          <ac:picMkLst>
            <pc:docMk/>
            <pc:sldMk cId="3845229838" sldId="38018"/>
            <ac:picMk id="7170" creationId="{916CDD57-70E7-B3E4-2FAE-A283BF0568FE}"/>
          </ac:picMkLst>
        </pc:picChg>
      </pc:sldChg>
      <pc:sldChg chg="modSp mod">
        <pc:chgData name="Anuj Kumar" userId="fbbf561fc1d5fd09" providerId="LiveId" clId="{AA9C4BCC-EFCF-41E7-9FA5-1E078155CE9D}" dt="2023-05-03T14:30:42.125" v="11657" actId="6549"/>
        <pc:sldMkLst>
          <pc:docMk/>
          <pc:sldMk cId="609308506" sldId="38019"/>
        </pc:sldMkLst>
        <pc:spChg chg="mod">
          <ac:chgData name="Anuj Kumar" userId="fbbf561fc1d5fd09" providerId="LiveId" clId="{AA9C4BCC-EFCF-41E7-9FA5-1E078155CE9D}" dt="2023-05-03T14:30:42.125" v="11657" actId="6549"/>
          <ac:spMkLst>
            <pc:docMk/>
            <pc:sldMk cId="609308506" sldId="38019"/>
            <ac:spMk id="7" creationId="{00000000-0000-0000-0000-000000000000}"/>
          </ac:spMkLst>
        </pc:spChg>
      </pc:sldChg>
      <pc:sldChg chg="del">
        <pc:chgData name="Anuj Kumar" userId="fbbf561fc1d5fd09" providerId="LiveId" clId="{AA9C4BCC-EFCF-41E7-9FA5-1E078155CE9D}" dt="2023-05-02T14:16:35.813" v="5473" actId="47"/>
        <pc:sldMkLst>
          <pc:docMk/>
          <pc:sldMk cId="1670400131" sldId="38028"/>
        </pc:sldMkLst>
      </pc:sldChg>
      <pc:sldChg chg="del">
        <pc:chgData name="Anuj Kumar" userId="fbbf561fc1d5fd09" providerId="LiveId" clId="{AA9C4BCC-EFCF-41E7-9FA5-1E078155CE9D}" dt="2023-05-02T14:16:35.813" v="5473" actId="47"/>
        <pc:sldMkLst>
          <pc:docMk/>
          <pc:sldMk cId="3381246922" sldId="38029"/>
        </pc:sldMkLst>
      </pc:sldChg>
      <pc:sldChg chg="del">
        <pc:chgData name="Anuj Kumar" userId="fbbf561fc1d5fd09" providerId="LiveId" clId="{AA9C4BCC-EFCF-41E7-9FA5-1E078155CE9D}" dt="2023-05-02T14:16:35.813" v="5473" actId="47"/>
        <pc:sldMkLst>
          <pc:docMk/>
          <pc:sldMk cId="902177375" sldId="38030"/>
        </pc:sldMkLst>
      </pc:sldChg>
      <pc:sldChg chg="add del">
        <pc:chgData name="Anuj Kumar" userId="fbbf561fc1d5fd09" providerId="LiveId" clId="{AA9C4BCC-EFCF-41E7-9FA5-1E078155CE9D}" dt="2023-05-03T14:10:02.045" v="10730" actId="47"/>
        <pc:sldMkLst>
          <pc:docMk/>
          <pc:sldMk cId="3616464627" sldId="38030"/>
        </pc:sldMkLst>
      </pc:sldChg>
      <pc:sldChg chg="add del">
        <pc:chgData name="Anuj Kumar" userId="fbbf561fc1d5fd09" providerId="LiveId" clId="{AA9C4BCC-EFCF-41E7-9FA5-1E078155CE9D}" dt="2023-05-03T14:10:02.045" v="10730" actId="47"/>
        <pc:sldMkLst>
          <pc:docMk/>
          <pc:sldMk cId="4070957720" sldId="38031"/>
        </pc:sldMkLst>
      </pc:sldChg>
      <pc:sldChg chg="del">
        <pc:chgData name="Anuj Kumar" userId="fbbf561fc1d5fd09" providerId="LiveId" clId="{AA9C4BCC-EFCF-41E7-9FA5-1E078155CE9D}" dt="2023-05-02T14:16:35.813" v="5473" actId="47"/>
        <pc:sldMkLst>
          <pc:docMk/>
          <pc:sldMk cId="4120686506" sldId="38031"/>
        </pc:sldMkLst>
      </pc:sldChg>
      <pc:sldChg chg="del">
        <pc:chgData name="Anuj Kumar" userId="fbbf561fc1d5fd09" providerId="LiveId" clId="{AA9C4BCC-EFCF-41E7-9FA5-1E078155CE9D}" dt="2023-05-02T14:16:35.813" v="5473" actId="47"/>
        <pc:sldMkLst>
          <pc:docMk/>
          <pc:sldMk cId="361981074" sldId="38032"/>
        </pc:sldMkLst>
      </pc:sldChg>
      <pc:sldChg chg="add del">
        <pc:chgData name="Anuj Kumar" userId="fbbf561fc1d5fd09" providerId="LiveId" clId="{AA9C4BCC-EFCF-41E7-9FA5-1E078155CE9D}" dt="2023-05-02T16:00:00.576" v="6216" actId="47"/>
        <pc:sldMkLst>
          <pc:docMk/>
          <pc:sldMk cId="1289061781" sldId="38032"/>
        </pc:sldMkLst>
      </pc:sldChg>
      <pc:sldChg chg="del">
        <pc:chgData name="Anuj Kumar" userId="fbbf561fc1d5fd09" providerId="LiveId" clId="{AA9C4BCC-EFCF-41E7-9FA5-1E078155CE9D}" dt="2023-05-02T14:16:35.813" v="5473" actId="47"/>
        <pc:sldMkLst>
          <pc:docMk/>
          <pc:sldMk cId="388832473" sldId="38033"/>
        </pc:sldMkLst>
      </pc:sldChg>
      <pc:sldChg chg="add del">
        <pc:chgData name="Anuj Kumar" userId="fbbf561fc1d5fd09" providerId="LiveId" clId="{AA9C4BCC-EFCF-41E7-9FA5-1E078155CE9D}" dt="2023-05-02T16:00:00.753" v="6217" actId="47"/>
        <pc:sldMkLst>
          <pc:docMk/>
          <pc:sldMk cId="457743616" sldId="38033"/>
        </pc:sldMkLst>
      </pc:sldChg>
      <pc:sldChg chg="del">
        <pc:chgData name="Anuj Kumar" userId="fbbf561fc1d5fd09" providerId="LiveId" clId="{AA9C4BCC-EFCF-41E7-9FA5-1E078155CE9D}" dt="2023-05-02T14:16:35.813" v="5473" actId="47"/>
        <pc:sldMkLst>
          <pc:docMk/>
          <pc:sldMk cId="858380982" sldId="38034"/>
        </pc:sldMkLst>
      </pc:sldChg>
      <pc:sldChg chg="modSp add del mod">
        <pc:chgData name="Anuj Kumar" userId="fbbf561fc1d5fd09" providerId="LiveId" clId="{AA9C4BCC-EFCF-41E7-9FA5-1E078155CE9D}" dt="2023-05-03T14:10:02.045" v="10730" actId="47"/>
        <pc:sldMkLst>
          <pc:docMk/>
          <pc:sldMk cId="1603015092" sldId="38034"/>
        </pc:sldMkLst>
        <pc:spChg chg="mod">
          <ac:chgData name="Anuj Kumar" userId="fbbf561fc1d5fd09" providerId="LiveId" clId="{AA9C4BCC-EFCF-41E7-9FA5-1E078155CE9D}" dt="2023-05-02T16:01:51.948" v="6295" actId="20577"/>
          <ac:spMkLst>
            <pc:docMk/>
            <pc:sldMk cId="1603015092" sldId="38034"/>
            <ac:spMk id="10" creationId="{7A2A7EC3-852A-5A16-F0B5-3531D0D66745}"/>
          </ac:spMkLst>
        </pc:spChg>
      </pc:sldChg>
      <pc:sldChg chg="add del">
        <pc:chgData name="Anuj Kumar" userId="fbbf561fc1d5fd09" providerId="LiveId" clId="{AA9C4BCC-EFCF-41E7-9FA5-1E078155CE9D}" dt="2023-05-03T14:10:02.045" v="10730" actId="47"/>
        <pc:sldMkLst>
          <pc:docMk/>
          <pc:sldMk cId="2076220568" sldId="38035"/>
        </pc:sldMkLst>
      </pc:sldChg>
      <pc:sldChg chg="del">
        <pc:chgData name="Anuj Kumar" userId="fbbf561fc1d5fd09" providerId="LiveId" clId="{AA9C4BCC-EFCF-41E7-9FA5-1E078155CE9D}" dt="2023-05-02T14:16:35.813" v="5473" actId="47"/>
        <pc:sldMkLst>
          <pc:docMk/>
          <pc:sldMk cId="2180856358" sldId="38035"/>
        </pc:sldMkLst>
      </pc:sldChg>
      <pc:sldChg chg="add del">
        <pc:chgData name="Anuj Kumar" userId="fbbf561fc1d5fd09" providerId="LiveId" clId="{AA9C4BCC-EFCF-41E7-9FA5-1E078155CE9D}" dt="2023-05-03T14:10:02.045" v="10730" actId="47"/>
        <pc:sldMkLst>
          <pc:docMk/>
          <pc:sldMk cId="24099858" sldId="38036"/>
        </pc:sldMkLst>
      </pc:sldChg>
      <pc:sldChg chg="del">
        <pc:chgData name="Anuj Kumar" userId="fbbf561fc1d5fd09" providerId="LiveId" clId="{AA9C4BCC-EFCF-41E7-9FA5-1E078155CE9D}" dt="2023-05-02T14:16:35.813" v="5473" actId="47"/>
        <pc:sldMkLst>
          <pc:docMk/>
          <pc:sldMk cId="856670828" sldId="38036"/>
        </pc:sldMkLst>
      </pc:sldChg>
      <pc:sldChg chg="add del">
        <pc:chgData name="Anuj Kumar" userId="fbbf561fc1d5fd09" providerId="LiveId" clId="{AA9C4BCC-EFCF-41E7-9FA5-1E078155CE9D}" dt="2023-05-02T16:00:00.183" v="6214" actId="47"/>
        <pc:sldMkLst>
          <pc:docMk/>
          <pc:sldMk cId="1497107483" sldId="38037"/>
        </pc:sldMkLst>
      </pc:sldChg>
      <pc:sldChg chg="del">
        <pc:chgData name="Anuj Kumar" userId="fbbf561fc1d5fd09" providerId="LiveId" clId="{AA9C4BCC-EFCF-41E7-9FA5-1E078155CE9D}" dt="2023-05-02T14:16:35.813" v="5473" actId="47"/>
        <pc:sldMkLst>
          <pc:docMk/>
          <pc:sldMk cId="2269474625" sldId="38037"/>
        </pc:sldMkLst>
      </pc:sldChg>
      <pc:sldChg chg="add del">
        <pc:chgData name="Anuj Kumar" userId="fbbf561fc1d5fd09" providerId="LiveId" clId="{AA9C4BCC-EFCF-41E7-9FA5-1E078155CE9D}" dt="2023-05-02T16:00:00.389" v="6215" actId="47"/>
        <pc:sldMkLst>
          <pc:docMk/>
          <pc:sldMk cId="275442160" sldId="38038"/>
        </pc:sldMkLst>
      </pc:sldChg>
      <pc:sldChg chg="del">
        <pc:chgData name="Anuj Kumar" userId="fbbf561fc1d5fd09" providerId="LiveId" clId="{AA9C4BCC-EFCF-41E7-9FA5-1E078155CE9D}" dt="2023-05-02T14:16:35.813" v="5473" actId="47"/>
        <pc:sldMkLst>
          <pc:docMk/>
          <pc:sldMk cId="1234250386" sldId="38038"/>
        </pc:sldMkLst>
      </pc:sldChg>
      <pc:sldChg chg="del">
        <pc:chgData name="Anuj Kumar" userId="fbbf561fc1d5fd09" providerId="LiveId" clId="{AA9C4BCC-EFCF-41E7-9FA5-1E078155CE9D}" dt="2023-05-02T14:16:35.813" v="5473" actId="47"/>
        <pc:sldMkLst>
          <pc:docMk/>
          <pc:sldMk cId="1148775490" sldId="38039"/>
        </pc:sldMkLst>
      </pc:sldChg>
      <pc:sldChg chg="add del">
        <pc:chgData name="Anuj Kumar" userId="fbbf561fc1d5fd09" providerId="LiveId" clId="{AA9C4BCC-EFCF-41E7-9FA5-1E078155CE9D}" dt="2023-05-02T16:00:08.030" v="6226" actId="47"/>
        <pc:sldMkLst>
          <pc:docMk/>
          <pc:sldMk cId="3111225327" sldId="38039"/>
        </pc:sldMkLst>
      </pc:sldChg>
      <pc:sldChg chg="add del">
        <pc:chgData name="Anuj Kumar" userId="fbbf561fc1d5fd09" providerId="LiveId" clId="{AA9C4BCC-EFCF-41E7-9FA5-1E078155CE9D}" dt="2023-05-03T14:10:02.045" v="10730" actId="47"/>
        <pc:sldMkLst>
          <pc:docMk/>
          <pc:sldMk cId="1460092119" sldId="38040"/>
        </pc:sldMkLst>
      </pc:sldChg>
      <pc:sldChg chg="del">
        <pc:chgData name="Anuj Kumar" userId="fbbf561fc1d5fd09" providerId="LiveId" clId="{AA9C4BCC-EFCF-41E7-9FA5-1E078155CE9D}" dt="2023-05-02T14:16:35.813" v="5473" actId="47"/>
        <pc:sldMkLst>
          <pc:docMk/>
          <pc:sldMk cId="3157781601" sldId="38040"/>
        </pc:sldMkLst>
      </pc:sldChg>
      <pc:sldChg chg="del">
        <pc:chgData name="Anuj Kumar" userId="fbbf561fc1d5fd09" providerId="LiveId" clId="{AA9C4BCC-EFCF-41E7-9FA5-1E078155CE9D}" dt="2023-05-02T14:16:35.813" v="5473" actId="47"/>
        <pc:sldMkLst>
          <pc:docMk/>
          <pc:sldMk cId="910705532" sldId="38041"/>
        </pc:sldMkLst>
      </pc:sldChg>
      <pc:sldChg chg="add del">
        <pc:chgData name="Anuj Kumar" userId="fbbf561fc1d5fd09" providerId="LiveId" clId="{AA9C4BCC-EFCF-41E7-9FA5-1E078155CE9D}" dt="2023-05-03T14:10:02.045" v="10730" actId="47"/>
        <pc:sldMkLst>
          <pc:docMk/>
          <pc:sldMk cId="3803019319" sldId="38041"/>
        </pc:sldMkLst>
      </pc:sldChg>
      <pc:sldChg chg="del">
        <pc:chgData name="Anuj Kumar" userId="fbbf561fc1d5fd09" providerId="LiveId" clId="{AA9C4BCC-EFCF-41E7-9FA5-1E078155CE9D}" dt="2023-05-02T14:16:35.813" v="5473" actId="47"/>
        <pc:sldMkLst>
          <pc:docMk/>
          <pc:sldMk cId="181305985" sldId="38042"/>
        </pc:sldMkLst>
      </pc:sldChg>
      <pc:sldChg chg="modSp add del mod">
        <pc:chgData name="Anuj Kumar" userId="fbbf561fc1d5fd09" providerId="LiveId" clId="{AA9C4BCC-EFCF-41E7-9FA5-1E078155CE9D}" dt="2023-05-03T14:10:02.045" v="10730" actId="47"/>
        <pc:sldMkLst>
          <pc:docMk/>
          <pc:sldMk cId="2702152763" sldId="38042"/>
        </pc:sldMkLst>
        <pc:spChg chg="mod">
          <ac:chgData name="Anuj Kumar" userId="fbbf561fc1d5fd09" providerId="LiveId" clId="{AA9C4BCC-EFCF-41E7-9FA5-1E078155CE9D}" dt="2023-05-02T16:01:11.773" v="6271" actId="20577"/>
          <ac:spMkLst>
            <pc:docMk/>
            <pc:sldMk cId="2702152763" sldId="38042"/>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940711289" sldId="38043"/>
        </pc:sldMkLst>
        <pc:spChg chg="mod">
          <ac:chgData name="Anuj Kumar" userId="fbbf561fc1d5fd09" providerId="LiveId" clId="{AA9C4BCC-EFCF-41E7-9FA5-1E078155CE9D}" dt="2023-05-02T16:01:14.796" v="6273" actId="20577"/>
          <ac:spMkLst>
            <pc:docMk/>
            <pc:sldMk cId="940711289" sldId="38043"/>
            <ac:spMk id="10" creationId="{7A2A7EC3-852A-5A16-F0B5-3531D0D66745}"/>
          </ac:spMkLst>
        </pc:spChg>
      </pc:sldChg>
      <pc:sldChg chg="del">
        <pc:chgData name="Anuj Kumar" userId="fbbf561fc1d5fd09" providerId="LiveId" clId="{AA9C4BCC-EFCF-41E7-9FA5-1E078155CE9D}" dt="2023-05-02T14:16:35.813" v="5473" actId="47"/>
        <pc:sldMkLst>
          <pc:docMk/>
          <pc:sldMk cId="2620460619" sldId="38043"/>
        </pc:sldMkLst>
      </pc:sldChg>
      <pc:sldChg chg="modSp add del mod">
        <pc:chgData name="Anuj Kumar" userId="fbbf561fc1d5fd09" providerId="LiveId" clId="{AA9C4BCC-EFCF-41E7-9FA5-1E078155CE9D}" dt="2023-05-03T14:10:02.045" v="10730" actId="47"/>
        <pc:sldMkLst>
          <pc:docMk/>
          <pc:sldMk cId="1919816687" sldId="38044"/>
        </pc:sldMkLst>
        <pc:spChg chg="mod">
          <ac:chgData name="Anuj Kumar" userId="fbbf561fc1d5fd09" providerId="LiveId" clId="{AA9C4BCC-EFCF-41E7-9FA5-1E078155CE9D}" dt="2023-05-02T16:02:08.016" v="6305" actId="20577"/>
          <ac:spMkLst>
            <pc:docMk/>
            <pc:sldMk cId="1919816687" sldId="38044"/>
            <ac:spMk id="10" creationId="{7A2A7EC3-852A-5A16-F0B5-3531D0D66745}"/>
          </ac:spMkLst>
        </pc:spChg>
      </pc:sldChg>
      <pc:sldChg chg="del">
        <pc:chgData name="Anuj Kumar" userId="fbbf561fc1d5fd09" providerId="LiveId" clId="{AA9C4BCC-EFCF-41E7-9FA5-1E078155CE9D}" dt="2023-05-02T14:16:35.813" v="5473" actId="47"/>
        <pc:sldMkLst>
          <pc:docMk/>
          <pc:sldMk cId="2329302265" sldId="38044"/>
        </pc:sldMkLst>
      </pc:sldChg>
      <pc:sldChg chg="del">
        <pc:chgData name="Anuj Kumar" userId="fbbf561fc1d5fd09" providerId="LiveId" clId="{AA9C4BCC-EFCF-41E7-9FA5-1E078155CE9D}" dt="2023-05-02T14:16:35.813" v="5473" actId="47"/>
        <pc:sldMkLst>
          <pc:docMk/>
          <pc:sldMk cId="2861550167" sldId="38045"/>
        </pc:sldMkLst>
      </pc:sldChg>
      <pc:sldChg chg="del">
        <pc:chgData name="Anuj Kumar" userId="fbbf561fc1d5fd09" providerId="LiveId" clId="{AA9C4BCC-EFCF-41E7-9FA5-1E078155CE9D}" dt="2023-05-02T14:16:35.813" v="5473" actId="47"/>
        <pc:sldMkLst>
          <pc:docMk/>
          <pc:sldMk cId="4288769585" sldId="38046"/>
        </pc:sldMkLst>
      </pc:sldChg>
      <pc:sldChg chg="del">
        <pc:chgData name="Anuj Kumar" userId="fbbf561fc1d5fd09" providerId="LiveId" clId="{AA9C4BCC-EFCF-41E7-9FA5-1E078155CE9D}" dt="2023-05-02T14:16:35.813" v="5473" actId="47"/>
        <pc:sldMkLst>
          <pc:docMk/>
          <pc:sldMk cId="2533640490" sldId="38047"/>
        </pc:sldMkLst>
      </pc:sldChg>
      <pc:sldChg chg="del">
        <pc:chgData name="Anuj Kumar" userId="fbbf561fc1d5fd09" providerId="LiveId" clId="{AA9C4BCC-EFCF-41E7-9FA5-1E078155CE9D}" dt="2023-05-02T14:16:35.813" v="5473" actId="47"/>
        <pc:sldMkLst>
          <pc:docMk/>
          <pc:sldMk cId="2327934000" sldId="38048"/>
        </pc:sldMkLst>
      </pc:sldChg>
      <pc:sldChg chg="del">
        <pc:chgData name="Anuj Kumar" userId="fbbf561fc1d5fd09" providerId="LiveId" clId="{AA9C4BCC-EFCF-41E7-9FA5-1E078155CE9D}" dt="2023-05-02T14:16:35.813" v="5473" actId="47"/>
        <pc:sldMkLst>
          <pc:docMk/>
          <pc:sldMk cId="1487188972" sldId="38049"/>
        </pc:sldMkLst>
      </pc:sldChg>
      <pc:sldChg chg="del">
        <pc:chgData name="Anuj Kumar" userId="fbbf561fc1d5fd09" providerId="LiveId" clId="{AA9C4BCC-EFCF-41E7-9FA5-1E078155CE9D}" dt="2023-05-02T14:16:35.813" v="5473" actId="47"/>
        <pc:sldMkLst>
          <pc:docMk/>
          <pc:sldMk cId="2456952894" sldId="38050"/>
        </pc:sldMkLst>
      </pc:sldChg>
      <pc:sldChg chg="del">
        <pc:chgData name="Anuj Kumar" userId="fbbf561fc1d5fd09" providerId="LiveId" clId="{AA9C4BCC-EFCF-41E7-9FA5-1E078155CE9D}" dt="2023-05-02T14:16:35.813" v="5473" actId="47"/>
        <pc:sldMkLst>
          <pc:docMk/>
          <pc:sldMk cId="4217309778" sldId="38051"/>
        </pc:sldMkLst>
      </pc:sldChg>
      <pc:sldChg chg="del">
        <pc:chgData name="Anuj Kumar" userId="fbbf561fc1d5fd09" providerId="LiveId" clId="{AA9C4BCC-EFCF-41E7-9FA5-1E078155CE9D}" dt="2023-05-02T14:16:35.813" v="5473" actId="47"/>
        <pc:sldMkLst>
          <pc:docMk/>
          <pc:sldMk cId="1917658594" sldId="38052"/>
        </pc:sldMkLst>
      </pc:sldChg>
      <pc:sldChg chg="del">
        <pc:chgData name="Anuj Kumar" userId="fbbf561fc1d5fd09" providerId="LiveId" clId="{AA9C4BCC-EFCF-41E7-9FA5-1E078155CE9D}" dt="2023-05-02T14:16:35.813" v="5473" actId="47"/>
        <pc:sldMkLst>
          <pc:docMk/>
          <pc:sldMk cId="4040052682" sldId="38053"/>
        </pc:sldMkLst>
      </pc:sldChg>
      <pc:sldChg chg="del">
        <pc:chgData name="Anuj Kumar" userId="fbbf561fc1d5fd09" providerId="LiveId" clId="{AA9C4BCC-EFCF-41E7-9FA5-1E078155CE9D}" dt="2023-05-02T14:16:35.813" v="5473" actId="47"/>
        <pc:sldMkLst>
          <pc:docMk/>
          <pc:sldMk cId="74837659" sldId="38054"/>
        </pc:sldMkLst>
      </pc:sldChg>
      <pc:sldChg chg="del">
        <pc:chgData name="Anuj Kumar" userId="fbbf561fc1d5fd09" providerId="LiveId" clId="{AA9C4BCC-EFCF-41E7-9FA5-1E078155CE9D}" dt="2023-05-02T14:16:35.813" v="5473" actId="47"/>
        <pc:sldMkLst>
          <pc:docMk/>
          <pc:sldMk cId="858446853" sldId="38055"/>
        </pc:sldMkLst>
      </pc:sldChg>
      <pc:sldChg chg="del">
        <pc:chgData name="Anuj Kumar" userId="fbbf561fc1d5fd09" providerId="LiveId" clId="{AA9C4BCC-EFCF-41E7-9FA5-1E078155CE9D}" dt="2023-05-02T14:16:35.813" v="5473" actId="47"/>
        <pc:sldMkLst>
          <pc:docMk/>
          <pc:sldMk cId="4097228181" sldId="38056"/>
        </pc:sldMkLst>
      </pc:sldChg>
      <pc:sldChg chg="del">
        <pc:chgData name="Anuj Kumar" userId="fbbf561fc1d5fd09" providerId="LiveId" clId="{AA9C4BCC-EFCF-41E7-9FA5-1E078155CE9D}" dt="2023-05-02T14:16:35.813" v="5473" actId="47"/>
        <pc:sldMkLst>
          <pc:docMk/>
          <pc:sldMk cId="101579864" sldId="38057"/>
        </pc:sldMkLst>
      </pc:sldChg>
      <pc:sldChg chg="del">
        <pc:chgData name="Anuj Kumar" userId="fbbf561fc1d5fd09" providerId="LiveId" clId="{AA9C4BCC-EFCF-41E7-9FA5-1E078155CE9D}" dt="2023-05-02T14:16:35.813" v="5473" actId="47"/>
        <pc:sldMkLst>
          <pc:docMk/>
          <pc:sldMk cId="2482711687" sldId="38058"/>
        </pc:sldMkLst>
      </pc:sldChg>
      <pc:sldChg chg="del">
        <pc:chgData name="Anuj Kumar" userId="fbbf561fc1d5fd09" providerId="LiveId" clId="{AA9C4BCC-EFCF-41E7-9FA5-1E078155CE9D}" dt="2023-05-02T14:16:35.813" v="5473" actId="47"/>
        <pc:sldMkLst>
          <pc:docMk/>
          <pc:sldMk cId="4155458607" sldId="38059"/>
        </pc:sldMkLst>
      </pc:sldChg>
      <pc:sldChg chg="del">
        <pc:chgData name="Anuj Kumar" userId="fbbf561fc1d5fd09" providerId="LiveId" clId="{AA9C4BCC-EFCF-41E7-9FA5-1E078155CE9D}" dt="2023-05-02T14:16:35.813" v="5473" actId="47"/>
        <pc:sldMkLst>
          <pc:docMk/>
          <pc:sldMk cId="1881510298" sldId="38060"/>
        </pc:sldMkLst>
      </pc:sldChg>
      <pc:sldChg chg="del">
        <pc:chgData name="Anuj Kumar" userId="fbbf561fc1d5fd09" providerId="LiveId" clId="{AA9C4BCC-EFCF-41E7-9FA5-1E078155CE9D}" dt="2023-05-02T14:16:35.813" v="5473" actId="47"/>
        <pc:sldMkLst>
          <pc:docMk/>
          <pc:sldMk cId="4268813322" sldId="38061"/>
        </pc:sldMkLst>
      </pc:sldChg>
      <pc:sldChg chg="del">
        <pc:chgData name="Anuj Kumar" userId="fbbf561fc1d5fd09" providerId="LiveId" clId="{AA9C4BCC-EFCF-41E7-9FA5-1E078155CE9D}" dt="2023-05-02T14:16:35.813" v="5473" actId="47"/>
        <pc:sldMkLst>
          <pc:docMk/>
          <pc:sldMk cId="5886898" sldId="38062"/>
        </pc:sldMkLst>
      </pc:sldChg>
      <pc:sldChg chg="del">
        <pc:chgData name="Anuj Kumar" userId="fbbf561fc1d5fd09" providerId="LiveId" clId="{AA9C4BCC-EFCF-41E7-9FA5-1E078155CE9D}" dt="2023-05-02T14:16:35.813" v="5473" actId="47"/>
        <pc:sldMkLst>
          <pc:docMk/>
          <pc:sldMk cId="4291849188" sldId="38063"/>
        </pc:sldMkLst>
      </pc:sldChg>
      <pc:sldChg chg="del">
        <pc:chgData name="Anuj Kumar" userId="fbbf561fc1d5fd09" providerId="LiveId" clId="{AA9C4BCC-EFCF-41E7-9FA5-1E078155CE9D}" dt="2023-05-02T14:16:35.813" v="5473" actId="47"/>
        <pc:sldMkLst>
          <pc:docMk/>
          <pc:sldMk cId="3248981142" sldId="38064"/>
        </pc:sldMkLst>
      </pc:sldChg>
      <pc:sldChg chg="del">
        <pc:chgData name="Anuj Kumar" userId="fbbf561fc1d5fd09" providerId="LiveId" clId="{AA9C4BCC-EFCF-41E7-9FA5-1E078155CE9D}" dt="2023-05-02T14:16:35.813" v="5473" actId="47"/>
        <pc:sldMkLst>
          <pc:docMk/>
          <pc:sldMk cId="427613239" sldId="38065"/>
        </pc:sldMkLst>
      </pc:sldChg>
      <pc:sldChg chg="del">
        <pc:chgData name="Anuj Kumar" userId="fbbf561fc1d5fd09" providerId="LiveId" clId="{AA9C4BCC-EFCF-41E7-9FA5-1E078155CE9D}" dt="2023-05-02T14:16:35.813" v="5473" actId="47"/>
        <pc:sldMkLst>
          <pc:docMk/>
          <pc:sldMk cId="438687194" sldId="38066"/>
        </pc:sldMkLst>
      </pc:sldChg>
      <pc:sldChg chg="del">
        <pc:chgData name="Anuj Kumar" userId="fbbf561fc1d5fd09" providerId="LiveId" clId="{AA9C4BCC-EFCF-41E7-9FA5-1E078155CE9D}" dt="2023-05-02T14:16:35.813" v="5473" actId="47"/>
        <pc:sldMkLst>
          <pc:docMk/>
          <pc:sldMk cId="1578497167" sldId="38067"/>
        </pc:sldMkLst>
      </pc:sldChg>
      <pc:sldChg chg="del">
        <pc:chgData name="Anuj Kumar" userId="fbbf561fc1d5fd09" providerId="LiveId" clId="{AA9C4BCC-EFCF-41E7-9FA5-1E078155CE9D}" dt="2023-05-02T14:16:35.813" v="5473" actId="47"/>
        <pc:sldMkLst>
          <pc:docMk/>
          <pc:sldMk cId="2838887274" sldId="38068"/>
        </pc:sldMkLst>
      </pc:sldChg>
      <pc:sldChg chg="del">
        <pc:chgData name="Anuj Kumar" userId="fbbf561fc1d5fd09" providerId="LiveId" clId="{AA9C4BCC-EFCF-41E7-9FA5-1E078155CE9D}" dt="2023-05-02T14:16:35.813" v="5473" actId="47"/>
        <pc:sldMkLst>
          <pc:docMk/>
          <pc:sldMk cId="2040990546" sldId="38069"/>
        </pc:sldMkLst>
      </pc:sldChg>
      <pc:sldChg chg="del">
        <pc:chgData name="Anuj Kumar" userId="fbbf561fc1d5fd09" providerId="LiveId" clId="{AA9C4BCC-EFCF-41E7-9FA5-1E078155CE9D}" dt="2023-05-02T14:16:35.813" v="5473" actId="47"/>
        <pc:sldMkLst>
          <pc:docMk/>
          <pc:sldMk cId="456204955" sldId="38070"/>
        </pc:sldMkLst>
      </pc:sldChg>
      <pc:sldChg chg="del">
        <pc:chgData name="Anuj Kumar" userId="fbbf561fc1d5fd09" providerId="LiveId" clId="{AA9C4BCC-EFCF-41E7-9FA5-1E078155CE9D}" dt="2023-05-02T14:16:35.813" v="5473" actId="47"/>
        <pc:sldMkLst>
          <pc:docMk/>
          <pc:sldMk cId="3197521059" sldId="38071"/>
        </pc:sldMkLst>
      </pc:sldChg>
      <pc:sldChg chg="del">
        <pc:chgData name="Anuj Kumar" userId="fbbf561fc1d5fd09" providerId="LiveId" clId="{AA9C4BCC-EFCF-41E7-9FA5-1E078155CE9D}" dt="2023-05-02T14:16:35.813" v="5473" actId="47"/>
        <pc:sldMkLst>
          <pc:docMk/>
          <pc:sldMk cId="3047034859" sldId="38072"/>
        </pc:sldMkLst>
      </pc:sldChg>
      <pc:sldChg chg="del">
        <pc:chgData name="Anuj Kumar" userId="fbbf561fc1d5fd09" providerId="LiveId" clId="{AA9C4BCC-EFCF-41E7-9FA5-1E078155CE9D}" dt="2023-05-02T14:16:35.813" v="5473" actId="47"/>
        <pc:sldMkLst>
          <pc:docMk/>
          <pc:sldMk cId="1210676323" sldId="38073"/>
        </pc:sldMkLst>
      </pc:sldChg>
      <pc:sldChg chg="del">
        <pc:chgData name="Anuj Kumar" userId="fbbf561fc1d5fd09" providerId="LiveId" clId="{AA9C4BCC-EFCF-41E7-9FA5-1E078155CE9D}" dt="2023-05-02T14:16:35.813" v="5473" actId="47"/>
        <pc:sldMkLst>
          <pc:docMk/>
          <pc:sldMk cId="1995847769" sldId="38074"/>
        </pc:sldMkLst>
      </pc:sldChg>
      <pc:sldChg chg="del">
        <pc:chgData name="Anuj Kumar" userId="fbbf561fc1d5fd09" providerId="LiveId" clId="{AA9C4BCC-EFCF-41E7-9FA5-1E078155CE9D}" dt="2023-05-02T14:16:35.813" v="5473" actId="47"/>
        <pc:sldMkLst>
          <pc:docMk/>
          <pc:sldMk cId="3695246510" sldId="38075"/>
        </pc:sldMkLst>
      </pc:sldChg>
      <pc:sldChg chg="del">
        <pc:chgData name="Anuj Kumar" userId="fbbf561fc1d5fd09" providerId="LiveId" clId="{AA9C4BCC-EFCF-41E7-9FA5-1E078155CE9D}" dt="2023-05-02T14:16:35.813" v="5473" actId="47"/>
        <pc:sldMkLst>
          <pc:docMk/>
          <pc:sldMk cId="363738689" sldId="38076"/>
        </pc:sldMkLst>
      </pc:sldChg>
      <pc:sldChg chg="del">
        <pc:chgData name="Anuj Kumar" userId="fbbf561fc1d5fd09" providerId="LiveId" clId="{AA9C4BCC-EFCF-41E7-9FA5-1E078155CE9D}" dt="2023-05-02T14:16:35.813" v="5473" actId="47"/>
        <pc:sldMkLst>
          <pc:docMk/>
          <pc:sldMk cId="1927396253" sldId="38077"/>
        </pc:sldMkLst>
      </pc:sldChg>
      <pc:sldChg chg="modSp add mod">
        <pc:chgData name="Anuj Kumar" userId="fbbf561fc1d5fd09" providerId="LiveId" clId="{AA9C4BCC-EFCF-41E7-9FA5-1E078155CE9D}" dt="2023-05-03T13:54:01.501" v="9879" actId="20577"/>
        <pc:sldMkLst>
          <pc:docMk/>
          <pc:sldMk cId="2997620346" sldId="38078"/>
        </pc:sldMkLst>
        <pc:spChg chg="mod">
          <ac:chgData name="Anuj Kumar" userId="fbbf561fc1d5fd09" providerId="LiveId" clId="{AA9C4BCC-EFCF-41E7-9FA5-1E078155CE9D}" dt="2023-05-03T13:54:01.501" v="9879" actId="20577"/>
          <ac:spMkLst>
            <pc:docMk/>
            <pc:sldMk cId="2997620346" sldId="38078"/>
            <ac:spMk id="3" creationId="{67EB1CA5-E6B0-1E53-5C8F-9568D9A39227}"/>
          </ac:spMkLst>
        </pc:spChg>
        <pc:spChg chg="mod">
          <ac:chgData name="Anuj Kumar" userId="fbbf561fc1d5fd09" providerId="LiveId" clId="{AA9C4BCC-EFCF-41E7-9FA5-1E078155CE9D}" dt="2023-05-03T13:53:56.879" v="9878" actId="20577"/>
          <ac:spMkLst>
            <pc:docMk/>
            <pc:sldMk cId="2997620346" sldId="38078"/>
            <ac:spMk id="10" creationId="{7A2A7EC3-852A-5A16-F0B5-3531D0D66745}"/>
          </ac:spMkLst>
        </pc:spChg>
      </pc:sldChg>
      <pc:sldChg chg="addSp delSp modSp add replId">
        <pc:chgData name="Anuj Kumar" userId="fbbf561fc1d5fd09" providerId="LiveId" clId="{AA9C4BCC-EFCF-41E7-9FA5-1E078155CE9D}" dt="2023-05-03T13:55:17.080" v="9885" actId="1076"/>
        <pc:sldMkLst>
          <pc:docMk/>
          <pc:sldMk cId="4163237102" sldId="38079"/>
        </pc:sldMkLst>
        <pc:picChg chg="del">
          <ac:chgData name="Anuj Kumar" userId="fbbf561fc1d5fd09" providerId="LiveId" clId="{AA9C4BCC-EFCF-41E7-9FA5-1E078155CE9D}" dt="2023-05-02T13:26:29.488" v="3965" actId="478"/>
          <ac:picMkLst>
            <pc:docMk/>
            <pc:sldMk cId="4163237102" sldId="38079"/>
            <ac:picMk id="4" creationId="{71E95614-4D28-6168-6D26-5776F972EB66}"/>
          </ac:picMkLst>
        </pc:picChg>
        <pc:picChg chg="add mod">
          <ac:chgData name="Anuj Kumar" userId="fbbf561fc1d5fd09" providerId="LiveId" clId="{AA9C4BCC-EFCF-41E7-9FA5-1E078155CE9D}" dt="2023-05-03T13:55:17.080" v="9885" actId="1076"/>
          <ac:picMkLst>
            <pc:docMk/>
            <pc:sldMk cId="4163237102" sldId="38079"/>
            <ac:picMk id="8194" creationId="{4F6228DE-E923-A36F-5DF8-35F2712BA4F1}"/>
          </ac:picMkLst>
        </pc:picChg>
        <pc:picChg chg="add del mod">
          <ac:chgData name="Anuj Kumar" userId="fbbf561fc1d5fd09" providerId="LiveId" clId="{AA9C4BCC-EFCF-41E7-9FA5-1E078155CE9D}" dt="2023-05-03T13:55:08.909" v="9880" actId="478"/>
          <ac:picMkLst>
            <pc:docMk/>
            <pc:sldMk cId="4163237102" sldId="38079"/>
            <ac:picMk id="11266" creationId="{DF2BF991-265C-DEB5-B310-C7CF61F9D6D6}"/>
          </ac:picMkLst>
        </pc:picChg>
      </pc:sldChg>
      <pc:sldChg chg="modSp add mod replId">
        <pc:chgData name="Anuj Kumar" userId="fbbf561fc1d5fd09" providerId="LiveId" clId="{AA9C4BCC-EFCF-41E7-9FA5-1E078155CE9D}" dt="2023-05-03T14:25:30.738" v="11498" actId="20577"/>
        <pc:sldMkLst>
          <pc:docMk/>
          <pc:sldMk cId="1649028135" sldId="38080"/>
        </pc:sldMkLst>
        <pc:spChg chg="mod">
          <ac:chgData name="Anuj Kumar" userId="fbbf561fc1d5fd09" providerId="LiveId" clId="{AA9C4BCC-EFCF-41E7-9FA5-1E078155CE9D}" dt="2023-05-03T14:25:30.738" v="11498" actId="20577"/>
          <ac:spMkLst>
            <pc:docMk/>
            <pc:sldMk cId="1649028135" sldId="38080"/>
            <ac:spMk id="7" creationId="{00000000-0000-0000-0000-000000000000}"/>
          </ac:spMkLst>
        </pc:spChg>
      </pc:sldChg>
      <pc:sldChg chg="modSp add mod">
        <pc:chgData name="Anuj Kumar" userId="fbbf561fc1d5fd09" providerId="LiveId" clId="{AA9C4BCC-EFCF-41E7-9FA5-1E078155CE9D}" dt="2023-05-03T13:59:24.727" v="10118" actId="20577"/>
        <pc:sldMkLst>
          <pc:docMk/>
          <pc:sldMk cId="4217047886" sldId="38081"/>
        </pc:sldMkLst>
        <pc:spChg chg="mod">
          <ac:chgData name="Anuj Kumar" userId="fbbf561fc1d5fd09" providerId="LiveId" clId="{AA9C4BCC-EFCF-41E7-9FA5-1E078155CE9D}" dt="2023-05-03T13:59:24.727" v="10118" actId="20577"/>
          <ac:spMkLst>
            <pc:docMk/>
            <pc:sldMk cId="4217047886" sldId="38081"/>
            <ac:spMk id="3" creationId="{67EB1CA5-E6B0-1E53-5C8F-9568D9A39227}"/>
          </ac:spMkLst>
        </pc:spChg>
        <pc:spChg chg="mod">
          <ac:chgData name="Anuj Kumar" userId="fbbf561fc1d5fd09" providerId="LiveId" clId="{AA9C4BCC-EFCF-41E7-9FA5-1E078155CE9D}" dt="2023-05-03T13:59:20.987" v="10117" actId="20577"/>
          <ac:spMkLst>
            <pc:docMk/>
            <pc:sldMk cId="4217047886" sldId="38081"/>
            <ac:spMk id="10" creationId="{7A2A7EC3-852A-5A16-F0B5-3531D0D66745}"/>
          </ac:spMkLst>
        </pc:spChg>
      </pc:sldChg>
      <pc:sldChg chg="addSp delSp modSp add mod replId">
        <pc:chgData name="Anuj Kumar" userId="fbbf561fc1d5fd09" providerId="LiveId" clId="{AA9C4BCC-EFCF-41E7-9FA5-1E078155CE9D}" dt="2023-05-03T14:00:28.427" v="10126" actId="1076"/>
        <pc:sldMkLst>
          <pc:docMk/>
          <pc:sldMk cId="2196840716" sldId="38082"/>
        </pc:sldMkLst>
        <pc:picChg chg="add mod">
          <ac:chgData name="Anuj Kumar" userId="fbbf561fc1d5fd09" providerId="LiveId" clId="{AA9C4BCC-EFCF-41E7-9FA5-1E078155CE9D}" dt="2023-05-03T14:00:28.427" v="10126" actId="1076"/>
          <ac:picMkLst>
            <pc:docMk/>
            <pc:sldMk cId="2196840716" sldId="38082"/>
            <ac:picMk id="4" creationId="{6F712A1A-50B4-03DD-8ECB-65ED75C92CD7}"/>
          </ac:picMkLst>
        </pc:picChg>
        <pc:picChg chg="add del mod">
          <ac:chgData name="Anuj Kumar" userId="fbbf561fc1d5fd09" providerId="LiveId" clId="{AA9C4BCC-EFCF-41E7-9FA5-1E078155CE9D}" dt="2023-05-03T14:00:22.017" v="10123" actId="478"/>
          <ac:picMkLst>
            <pc:docMk/>
            <pc:sldMk cId="2196840716" sldId="38082"/>
            <ac:picMk id="9218" creationId="{A289339D-CFE5-37AE-183D-4CFAC07AB3CB}"/>
          </ac:picMkLst>
        </pc:picChg>
        <pc:picChg chg="del">
          <ac:chgData name="Anuj Kumar" userId="fbbf561fc1d5fd09" providerId="LiveId" clId="{AA9C4BCC-EFCF-41E7-9FA5-1E078155CE9D}" dt="2023-05-02T13:28:32.591" v="4243" actId="478"/>
          <ac:picMkLst>
            <pc:docMk/>
            <pc:sldMk cId="2196840716" sldId="38082"/>
            <ac:picMk id="11266" creationId="{DF2BF991-265C-DEB5-B310-C7CF61F9D6D6}"/>
          </ac:picMkLst>
        </pc:picChg>
        <pc:picChg chg="add del mod">
          <ac:chgData name="Anuj Kumar" userId="fbbf561fc1d5fd09" providerId="LiveId" clId="{AA9C4BCC-EFCF-41E7-9FA5-1E078155CE9D}" dt="2023-05-03T13:59:53.981" v="10119" actId="478"/>
          <ac:picMkLst>
            <pc:docMk/>
            <pc:sldMk cId="2196840716" sldId="38082"/>
            <ac:picMk id="12290" creationId="{5A5E5411-D6E1-7758-1C28-E597642BBD29}"/>
          </ac:picMkLst>
        </pc:picChg>
      </pc:sldChg>
      <pc:sldChg chg="modSp add mod replId">
        <pc:chgData name="Anuj Kumar" userId="fbbf561fc1d5fd09" providerId="LiveId" clId="{AA9C4BCC-EFCF-41E7-9FA5-1E078155CE9D}" dt="2023-05-03T14:40:31.950" v="12084" actId="20577"/>
        <pc:sldMkLst>
          <pc:docMk/>
          <pc:sldMk cId="414456121" sldId="38083"/>
        </pc:sldMkLst>
        <pc:spChg chg="mod">
          <ac:chgData name="Anuj Kumar" userId="fbbf561fc1d5fd09" providerId="LiveId" clId="{AA9C4BCC-EFCF-41E7-9FA5-1E078155CE9D}" dt="2023-05-03T14:40:31.950" v="12084" actId="20577"/>
          <ac:spMkLst>
            <pc:docMk/>
            <pc:sldMk cId="414456121" sldId="38083"/>
            <ac:spMk id="7" creationId="{00000000-0000-0000-0000-000000000000}"/>
          </ac:spMkLst>
        </pc:spChg>
      </pc:sldChg>
      <pc:sldChg chg="modSp add del mod">
        <pc:chgData name="Anuj Kumar" userId="fbbf561fc1d5fd09" providerId="LiveId" clId="{AA9C4BCC-EFCF-41E7-9FA5-1E078155CE9D}" dt="2023-05-03T12:50:14.211" v="7099" actId="47"/>
        <pc:sldMkLst>
          <pc:docMk/>
          <pc:sldMk cId="4092469752" sldId="38084"/>
        </pc:sldMkLst>
        <pc:spChg chg="mod">
          <ac:chgData name="Anuj Kumar" userId="fbbf561fc1d5fd09" providerId="LiveId" clId="{AA9C4BCC-EFCF-41E7-9FA5-1E078155CE9D}" dt="2023-05-02T13:58:48.752" v="4294" actId="20577"/>
          <ac:spMkLst>
            <pc:docMk/>
            <pc:sldMk cId="4092469752" sldId="38084"/>
            <ac:spMk id="7" creationId="{00000000-0000-0000-0000-000000000000}"/>
          </ac:spMkLst>
        </pc:spChg>
      </pc:sldChg>
      <pc:sldChg chg="modSp add mod">
        <pc:chgData name="Anuj Kumar" userId="fbbf561fc1d5fd09" providerId="LiveId" clId="{AA9C4BCC-EFCF-41E7-9FA5-1E078155CE9D}" dt="2023-05-03T14:28:36.544" v="11549" actId="6549"/>
        <pc:sldMkLst>
          <pc:docMk/>
          <pc:sldMk cId="2143848743" sldId="38085"/>
        </pc:sldMkLst>
        <pc:spChg chg="mod">
          <ac:chgData name="Anuj Kumar" userId="fbbf561fc1d5fd09" providerId="LiveId" clId="{AA9C4BCC-EFCF-41E7-9FA5-1E078155CE9D}" dt="2023-05-03T14:28:36.544" v="11549" actId="6549"/>
          <ac:spMkLst>
            <pc:docMk/>
            <pc:sldMk cId="2143848743" sldId="38085"/>
            <ac:spMk id="7" creationId="{00000000-0000-0000-0000-000000000000}"/>
          </ac:spMkLst>
        </pc:spChg>
      </pc:sldChg>
      <pc:sldChg chg="modSp add del mod">
        <pc:chgData name="Anuj Kumar" userId="fbbf561fc1d5fd09" providerId="LiveId" clId="{AA9C4BCC-EFCF-41E7-9FA5-1E078155CE9D}" dt="2023-05-03T13:46:39.236" v="8990" actId="47"/>
        <pc:sldMkLst>
          <pc:docMk/>
          <pc:sldMk cId="317576606" sldId="38086"/>
        </pc:sldMkLst>
        <pc:spChg chg="mod">
          <ac:chgData name="Anuj Kumar" userId="fbbf561fc1d5fd09" providerId="LiveId" clId="{AA9C4BCC-EFCF-41E7-9FA5-1E078155CE9D}" dt="2023-05-02T14:11:15.118" v="5111" actId="20577"/>
          <ac:spMkLst>
            <pc:docMk/>
            <pc:sldMk cId="317576606" sldId="38086"/>
            <ac:spMk id="7" creationId="{00000000-0000-0000-0000-000000000000}"/>
          </ac:spMkLst>
        </pc:spChg>
      </pc:sldChg>
      <pc:sldChg chg="modSp add del mod">
        <pc:chgData name="Anuj Kumar" userId="fbbf561fc1d5fd09" providerId="LiveId" clId="{AA9C4BCC-EFCF-41E7-9FA5-1E078155CE9D}" dt="2023-05-03T13:55:19.922" v="9886" actId="47"/>
        <pc:sldMkLst>
          <pc:docMk/>
          <pc:sldMk cId="2916814860" sldId="38087"/>
        </pc:sldMkLst>
        <pc:spChg chg="mod">
          <ac:chgData name="Anuj Kumar" userId="fbbf561fc1d5fd09" providerId="LiveId" clId="{AA9C4BCC-EFCF-41E7-9FA5-1E078155CE9D}" dt="2023-05-02T14:16:02.171" v="5472"/>
          <ac:spMkLst>
            <pc:docMk/>
            <pc:sldMk cId="2916814860" sldId="38087"/>
            <ac:spMk id="7" creationId="{00000000-0000-0000-0000-000000000000}"/>
          </ac:spMkLst>
        </pc:spChg>
      </pc:sldChg>
      <pc:sldChg chg="modSp add del mod">
        <pc:chgData name="Anuj Kumar" userId="fbbf561fc1d5fd09" providerId="LiveId" clId="{AA9C4BCC-EFCF-41E7-9FA5-1E078155CE9D}" dt="2023-05-02T14:19:20.758" v="5702" actId="47"/>
        <pc:sldMkLst>
          <pc:docMk/>
          <pc:sldMk cId="3497008384" sldId="38088"/>
        </pc:sldMkLst>
        <pc:spChg chg="mod">
          <ac:chgData name="Anuj Kumar" userId="fbbf561fc1d5fd09" providerId="LiveId" clId="{AA9C4BCC-EFCF-41E7-9FA5-1E078155CE9D}" dt="2023-05-02T14:19:17.158" v="5701" actId="6549"/>
          <ac:spMkLst>
            <pc:docMk/>
            <pc:sldMk cId="3497008384" sldId="3808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693005901" sldId="38088"/>
        </pc:sldMkLst>
        <pc:spChg chg="mod">
          <ac:chgData name="Anuj Kumar" userId="fbbf561fc1d5fd09" providerId="LiveId" clId="{AA9C4BCC-EFCF-41E7-9FA5-1E078155CE9D}" dt="2023-05-02T15:59:40.008" v="6202" actId="1035"/>
          <ac:spMkLst>
            <pc:docMk/>
            <pc:sldMk cId="3693005901" sldId="38088"/>
            <ac:spMk id="7" creationId="{00000000-0000-0000-0000-000000000000}"/>
          </ac:spMkLst>
        </pc:spChg>
      </pc:sldChg>
      <pc:sldChg chg="add del">
        <pc:chgData name="Anuj Kumar" userId="fbbf561fc1d5fd09" providerId="LiveId" clId="{AA9C4BCC-EFCF-41E7-9FA5-1E078155CE9D}" dt="2023-05-03T14:10:02.045" v="10730" actId="47"/>
        <pc:sldMkLst>
          <pc:docMk/>
          <pc:sldMk cId="2502310556" sldId="38089"/>
        </pc:sldMkLst>
      </pc:sldChg>
      <pc:sldChg chg="add del">
        <pc:chgData name="Anuj Kumar" userId="fbbf561fc1d5fd09" providerId="LiveId" clId="{AA9C4BCC-EFCF-41E7-9FA5-1E078155CE9D}" dt="2023-05-03T14:10:02.045" v="10730" actId="47"/>
        <pc:sldMkLst>
          <pc:docMk/>
          <pc:sldMk cId="658095633" sldId="38090"/>
        </pc:sldMkLst>
      </pc:sldChg>
      <pc:sldChg chg="modSp add del mod">
        <pc:chgData name="Anuj Kumar" userId="fbbf561fc1d5fd09" providerId="LiveId" clId="{AA9C4BCC-EFCF-41E7-9FA5-1E078155CE9D}" dt="2023-05-03T14:10:02.045" v="10730" actId="47"/>
        <pc:sldMkLst>
          <pc:docMk/>
          <pc:sldMk cId="1480699002" sldId="38091"/>
        </pc:sldMkLst>
        <pc:spChg chg="mod">
          <ac:chgData name="Anuj Kumar" userId="fbbf561fc1d5fd09" providerId="LiveId" clId="{AA9C4BCC-EFCF-41E7-9FA5-1E078155CE9D}" dt="2023-05-02T16:00:58.640" v="6263" actId="20577"/>
          <ac:spMkLst>
            <pc:docMk/>
            <pc:sldMk cId="1480699002" sldId="38091"/>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883416971" sldId="38092"/>
        </pc:sldMkLst>
        <pc:spChg chg="mod">
          <ac:chgData name="Anuj Kumar" userId="fbbf561fc1d5fd09" providerId="LiveId" clId="{AA9C4BCC-EFCF-41E7-9FA5-1E078155CE9D}" dt="2023-05-02T16:01:01.450" v="6265" actId="20577"/>
          <ac:spMkLst>
            <pc:docMk/>
            <pc:sldMk cId="883416971" sldId="38092"/>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1354448715" sldId="38093"/>
        </pc:sldMkLst>
        <pc:spChg chg="mod">
          <ac:chgData name="Anuj Kumar" userId="fbbf561fc1d5fd09" providerId="LiveId" clId="{AA9C4BCC-EFCF-41E7-9FA5-1E078155CE9D}" dt="2023-05-02T16:01:24.701" v="6279" actId="20577"/>
          <ac:spMkLst>
            <pc:docMk/>
            <pc:sldMk cId="1354448715" sldId="38093"/>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2790418613" sldId="38094"/>
        </pc:sldMkLst>
        <pc:spChg chg="mod">
          <ac:chgData name="Anuj Kumar" userId="fbbf561fc1d5fd09" providerId="LiveId" clId="{AA9C4BCC-EFCF-41E7-9FA5-1E078155CE9D}" dt="2023-05-02T16:02:41.131" v="6323" actId="20577"/>
          <ac:spMkLst>
            <pc:docMk/>
            <pc:sldMk cId="2790418613" sldId="38094"/>
            <ac:spMk id="7" creationId="{00000000-0000-0000-0000-000000000000}"/>
          </ac:spMkLst>
        </pc:spChg>
      </pc:sldChg>
      <pc:sldChg chg="modSp add mod">
        <pc:chgData name="Anuj Kumar" userId="fbbf561fc1d5fd09" providerId="LiveId" clId="{AA9C4BCC-EFCF-41E7-9FA5-1E078155CE9D}" dt="2023-05-03T14:41:08.678" v="12089" actId="20577"/>
        <pc:sldMkLst>
          <pc:docMk/>
          <pc:sldMk cId="3565188126" sldId="38095"/>
        </pc:sldMkLst>
        <pc:spChg chg="mod">
          <ac:chgData name="Anuj Kumar" userId="fbbf561fc1d5fd09" providerId="LiveId" clId="{AA9C4BCC-EFCF-41E7-9FA5-1E078155CE9D}" dt="2023-05-03T14:03:16.801" v="10485" actId="20577"/>
          <ac:spMkLst>
            <pc:docMk/>
            <pc:sldMk cId="3565188126" sldId="38095"/>
            <ac:spMk id="3" creationId="{67EB1CA5-E6B0-1E53-5C8F-9568D9A39227}"/>
          </ac:spMkLst>
        </pc:spChg>
        <pc:spChg chg="mod">
          <ac:chgData name="Anuj Kumar" userId="fbbf561fc1d5fd09" providerId="LiveId" clId="{AA9C4BCC-EFCF-41E7-9FA5-1E078155CE9D}" dt="2023-05-03T14:41:08.678" v="12089" actId="20577"/>
          <ac:spMkLst>
            <pc:docMk/>
            <pc:sldMk cId="3565188126" sldId="38095"/>
            <ac:spMk id="10" creationId="{7A2A7EC3-852A-5A16-F0B5-3531D0D66745}"/>
          </ac:spMkLst>
        </pc:spChg>
      </pc:sldChg>
      <pc:sldChg chg="addSp delSp modSp add mod replId">
        <pc:chgData name="Anuj Kumar" userId="fbbf561fc1d5fd09" providerId="LiveId" clId="{AA9C4BCC-EFCF-41E7-9FA5-1E078155CE9D}" dt="2023-05-03T14:03:40.650" v="10489" actId="1076"/>
        <pc:sldMkLst>
          <pc:docMk/>
          <pc:sldMk cId="1219588499" sldId="38096"/>
        </pc:sldMkLst>
        <pc:picChg chg="del">
          <ac:chgData name="Anuj Kumar" userId="fbbf561fc1d5fd09" providerId="LiveId" clId="{AA9C4BCC-EFCF-41E7-9FA5-1E078155CE9D}" dt="2023-05-03T14:03:36.788" v="10486" actId="478"/>
          <ac:picMkLst>
            <pc:docMk/>
            <pc:sldMk cId="1219588499" sldId="38096"/>
            <ac:picMk id="4" creationId="{6F712A1A-50B4-03DD-8ECB-65ED75C92CD7}"/>
          </ac:picMkLst>
        </pc:picChg>
        <pc:picChg chg="add mod">
          <ac:chgData name="Anuj Kumar" userId="fbbf561fc1d5fd09" providerId="LiveId" clId="{AA9C4BCC-EFCF-41E7-9FA5-1E078155CE9D}" dt="2023-05-03T14:03:40.650" v="10489" actId="1076"/>
          <ac:picMkLst>
            <pc:docMk/>
            <pc:sldMk cId="1219588499" sldId="38096"/>
            <ac:picMk id="10242" creationId="{97972F8F-EEFA-4651-3BC4-04BBED4E8FD7}"/>
          </ac:picMkLst>
        </pc:picChg>
      </pc:sldChg>
      <pc:sldChg chg="modSp add mod replId">
        <pc:chgData name="Anuj Kumar" userId="fbbf561fc1d5fd09" providerId="LiveId" clId="{AA9C4BCC-EFCF-41E7-9FA5-1E078155CE9D}" dt="2023-05-03T14:41:47.565" v="12177" actId="20577"/>
        <pc:sldMkLst>
          <pc:docMk/>
          <pc:sldMk cId="649118702" sldId="38097"/>
        </pc:sldMkLst>
        <pc:spChg chg="mod">
          <ac:chgData name="Anuj Kumar" userId="fbbf561fc1d5fd09" providerId="LiveId" clId="{AA9C4BCC-EFCF-41E7-9FA5-1E078155CE9D}" dt="2023-05-03T14:41:47.565" v="12177" actId="20577"/>
          <ac:spMkLst>
            <pc:docMk/>
            <pc:sldMk cId="649118702" sldId="38097"/>
            <ac:spMk id="7" creationId="{00000000-0000-0000-0000-000000000000}"/>
          </ac:spMkLst>
        </pc:spChg>
      </pc:sldChg>
      <pc:sldChg chg="modSp add mod">
        <pc:chgData name="Anuj Kumar" userId="fbbf561fc1d5fd09" providerId="LiveId" clId="{AA9C4BCC-EFCF-41E7-9FA5-1E078155CE9D}" dt="2023-05-03T14:06:25.303" v="10530" actId="20577"/>
        <pc:sldMkLst>
          <pc:docMk/>
          <pc:sldMk cId="935503316" sldId="38098"/>
        </pc:sldMkLst>
        <pc:spChg chg="mod">
          <ac:chgData name="Anuj Kumar" userId="fbbf561fc1d5fd09" providerId="LiveId" clId="{AA9C4BCC-EFCF-41E7-9FA5-1E078155CE9D}" dt="2023-05-03T14:06:25.303" v="10530" actId="20577"/>
          <ac:spMkLst>
            <pc:docMk/>
            <pc:sldMk cId="935503316" sldId="38098"/>
            <ac:spMk id="3" creationId="{67EB1CA5-E6B0-1E53-5C8F-9568D9A39227}"/>
          </ac:spMkLst>
        </pc:spChg>
        <pc:spChg chg="mod">
          <ac:chgData name="Anuj Kumar" userId="fbbf561fc1d5fd09" providerId="LiveId" clId="{AA9C4BCC-EFCF-41E7-9FA5-1E078155CE9D}" dt="2023-05-03T14:06:22.416" v="10529" actId="6549"/>
          <ac:spMkLst>
            <pc:docMk/>
            <pc:sldMk cId="935503316" sldId="38098"/>
            <ac:spMk id="10" creationId="{7A2A7EC3-852A-5A16-F0B5-3531D0D66745}"/>
          </ac:spMkLst>
        </pc:spChg>
      </pc:sldChg>
      <pc:sldChg chg="addSp delSp modSp add replId">
        <pc:chgData name="Anuj Kumar" userId="fbbf561fc1d5fd09" providerId="LiveId" clId="{AA9C4BCC-EFCF-41E7-9FA5-1E078155CE9D}" dt="2023-05-03T14:07:30.229" v="10542" actId="1076"/>
        <pc:sldMkLst>
          <pc:docMk/>
          <pc:sldMk cId="933387265" sldId="38099"/>
        </pc:sldMkLst>
        <pc:picChg chg="del">
          <ac:chgData name="Anuj Kumar" userId="fbbf561fc1d5fd09" providerId="LiveId" clId="{AA9C4BCC-EFCF-41E7-9FA5-1E078155CE9D}" dt="2023-05-03T14:07:25.725" v="10539" actId="478"/>
          <ac:picMkLst>
            <pc:docMk/>
            <pc:sldMk cId="933387265" sldId="38099"/>
            <ac:picMk id="10242" creationId="{97972F8F-EEFA-4651-3BC4-04BBED4E8FD7}"/>
          </ac:picMkLst>
        </pc:picChg>
        <pc:picChg chg="add mod">
          <ac:chgData name="Anuj Kumar" userId="fbbf561fc1d5fd09" providerId="LiveId" clId="{AA9C4BCC-EFCF-41E7-9FA5-1E078155CE9D}" dt="2023-05-03T14:07:30.229" v="10542" actId="1076"/>
          <ac:picMkLst>
            <pc:docMk/>
            <pc:sldMk cId="933387265" sldId="38099"/>
            <ac:picMk id="11266" creationId="{B2170AC7-403F-942A-BE38-37215EDBD493}"/>
          </ac:picMkLst>
        </pc:picChg>
      </pc:sldChg>
      <pc:sldChg chg="modSp add mod replId">
        <pc:chgData name="Anuj Kumar" userId="fbbf561fc1d5fd09" providerId="LiveId" clId="{AA9C4BCC-EFCF-41E7-9FA5-1E078155CE9D}" dt="2023-05-03T14:06:57.665" v="10535" actId="21"/>
        <pc:sldMkLst>
          <pc:docMk/>
          <pc:sldMk cId="2743389577" sldId="38100"/>
        </pc:sldMkLst>
        <pc:spChg chg="mod">
          <ac:chgData name="Anuj Kumar" userId="fbbf561fc1d5fd09" providerId="LiveId" clId="{AA9C4BCC-EFCF-41E7-9FA5-1E078155CE9D}" dt="2023-05-03T14:06:57.665" v="10535" actId="21"/>
          <ac:spMkLst>
            <pc:docMk/>
            <pc:sldMk cId="2743389577" sldId="38100"/>
            <ac:spMk id="7" creationId="{00000000-0000-0000-0000-000000000000}"/>
          </ac:spMkLst>
        </pc:spChg>
      </pc:sldChg>
      <pc:sldChg chg="modSp add mod">
        <pc:chgData name="Anuj Kumar" userId="fbbf561fc1d5fd09" providerId="LiveId" clId="{AA9C4BCC-EFCF-41E7-9FA5-1E078155CE9D}" dt="2023-05-03T14:07:02.168" v="10538" actId="6549"/>
        <pc:sldMkLst>
          <pc:docMk/>
          <pc:sldMk cId="234979903" sldId="38101"/>
        </pc:sldMkLst>
        <pc:spChg chg="mod">
          <ac:chgData name="Anuj Kumar" userId="fbbf561fc1d5fd09" providerId="LiveId" clId="{AA9C4BCC-EFCF-41E7-9FA5-1E078155CE9D}" dt="2023-05-03T14:07:02.168" v="10538" actId="6549"/>
          <ac:spMkLst>
            <pc:docMk/>
            <pc:sldMk cId="234979903" sldId="38101"/>
            <ac:spMk id="7" creationId="{00000000-0000-0000-0000-000000000000}"/>
          </ac:spMkLst>
        </pc:spChg>
      </pc:sldChg>
      <pc:sldChg chg="modSp add mod">
        <pc:chgData name="Anuj Kumar" userId="fbbf561fc1d5fd09" providerId="LiveId" clId="{AA9C4BCC-EFCF-41E7-9FA5-1E078155CE9D}" dt="2023-05-03T14:09:24.737" v="10725" actId="20577"/>
        <pc:sldMkLst>
          <pc:docMk/>
          <pc:sldMk cId="3241595011" sldId="38102"/>
        </pc:sldMkLst>
        <pc:spChg chg="mod">
          <ac:chgData name="Anuj Kumar" userId="fbbf561fc1d5fd09" providerId="LiveId" clId="{AA9C4BCC-EFCF-41E7-9FA5-1E078155CE9D}" dt="2023-05-03T14:09:24.737" v="10725" actId="20577"/>
          <ac:spMkLst>
            <pc:docMk/>
            <pc:sldMk cId="3241595011" sldId="38102"/>
            <ac:spMk id="3" creationId="{67EB1CA5-E6B0-1E53-5C8F-9568D9A39227}"/>
          </ac:spMkLst>
        </pc:spChg>
        <pc:spChg chg="mod">
          <ac:chgData name="Anuj Kumar" userId="fbbf561fc1d5fd09" providerId="LiveId" clId="{AA9C4BCC-EFCF-41E7-9FA5-1E078155CE9D}" dt="2023-05-03T14:09:15.422" v="10724" actId="20577"/>
          <ac:spMkLst>
            <pc:docMk/>
            <pc:sldMk cId="3241595011" sldId="38102"/>
            <ac:spMk id="10" creationId="{7A2A7EC3-852A-5A16-F0B5-3531D0D66745}"/>
          </ac:spMkLst>
        </pc:spChg>
      </pc:sldChg>
      <pc:sldChg chg="addSp delSp modSp add">
        <pc:chgData name="Anuj Kumar" userId="fbbf561fc1d5fd09" providerId="LiveId" clId="{AA9C4BCC-EFCF-41E7-9FA5-1E078155CE9D}" dt="2023-05-03T14:09:50.988" v="10729" actId="1076"/>
        <pc:sldMkLst>
          <pc:docMk/>
          <pc:sldMk cId="237795362" sldId="38103"/>
        </pc:sldMkLst>
        <pc:picChg chg="del">
          <ac:chgData name="Anuj Kumar" userId="fbbf561fc1d5fd09" providerId="LiveId" clId="{AA9C4BCC-EFCF-41E7-9FA5-1E078155CE9D}" dt="2023-05-03T14:09:44.909" v="10726" actId="478"/>
          <ac:picMkLst>
            <pc:docMk/>
            <pc:sldMk cId="237795362" sldId="38103"/>
            <ac:picMk id="11266" creationId="{B2170AC7-403F-942A-BE38-37215EDBD493}"/>
          </ac:picMkLst>
        </pc:picChg>
        <pc:picChg chg="add mod">
          <ac:chgData name="Anuj Kumar" userId="fbbf561fc1d5fd09" providerId="LiveId" clId="{AA9C4BCC-EFCF-41E7-9FA5-1E078155CE9D}" dt="2023-05-03T14:09:50.988" v="10729" actId="1076"/>
          <ac:picMkLst>
            <pc:docMk/>
            <pc:sldMk cId="237795362" sldId="38103"/>
            <ac:picMk id="12290" creationId="{4362A79D-94D2-B8D1-9C6D-50F6CC6C4F29}"/>
          </ac:picMkLst>
        </pc:picChg>
      </pc:sldChg>
      <pc:sldChg chg="modSp add mod">
        <pc:chgData name="Anuj Kumar" userId="fbbf561fc1d5fd09" providerId="LiveId" clId="{AA9C4BCC-EFCF-41E7-9FA5-1E078155CE9D}" dt="2023-05-03T14:12:19.665" v="11469" actId="115"/>
        <pc:sldMkLst>
          <pc:docMk/>
          <pc:sldMk cId="1374936581" sldId="38104"/>
        </pc:sldMkLst>
        <pc:spChg chg="mod">
          <ac:chgData name="Anuj Kumar" userId="fbbf561fc1d5fd09" providerId="LiveId" clId="{AA9C4BCC-EFCF-41E7-9FA5-1E078155CE9D}" dt="2023-05-03T14:12:19.665" v="11469" actId="115"/>
          <ac:spMkLst>
            <pc:docMk/>
            <pc:sldMk cId="1374936581" sldId="38104"/>
            <ac:spMk id="7" creationId="{00000000-0000-0000-0000-000000000000}"/>
          </ac:spMkLst>
        </pc:spChg>
      </pc:sldChg>
      <pc:sldChg chg="modSp add mod">
        <pc:chgData name="Anuj Kumar" userId="fbbf561fc1d5fd09" providerId="LiveId" clId="{AA9C4BCC-EFCF-41E7-9FA5-1E078155CE9D}" dt="2023-05-03T14:26:41.655" v="11508" actId="20577"/>
        <pc:sldMkLst>
          <pc:docMk/>
          <pc:sldMk cId="3193022206" sldId="38105"/>
        </pc:sldMkLst>
        <pc:spChg chg="mod">
          <ac:chgData name="Anuj Kumar" userId="fbbf561fc1d5fd09" providerId="LiveId" clId="{AA9C4BCC-EFCF-41E7-9FA5-1E078155CE9D}" dt="2023-05-03T14:26:41.655" v="11508" actId="20577"/>
          <ac:spMkLst>
            <pc:docMk/>
            <pc:sldMk cId="3193022206" sldId="38105"/>
            <ac:spMk id="7" creationId="{00000000-0000-0000-0000-000000000000}"/>
          </ac:spMkLst>
        </pc:spChg>
      </pc:sldChg>
      <pc:sldChg chg="modSp add mod">
        <pc:chgData name="Anuj Kumar" userId="fbbf561fc1d5fd09" providerId="LiveId" clId="{AA9C4BCC-EFCF-41E7-9FA5-1E078155CE9D}" dt="2023-05-03T14:30:02.734" v="11594" actId="6549"/>
        <pc:sldMkLst>
          <pc:docMk/>
          <pc:sldMk cId="351243495" sldId="38106"/>
        </pc:sldMkLst>
        <pc:spChg chg="mod">
          <ac:chgData name="Anuj Kumar" userId="fbbf561fc1d5fd09" providerId="LiveId" clId="{AA9C4BCC-EFCF-41E7-9FA5-1E078155CE9D}" dt="2023-05-03T14:30:02.734" v="11594" actId="6549"/>
          <ac:spMkLst>
            <pc:docMk/>
            <pc:sldMk cId="351243495" sldId="38106"/>
            <ac:spMk id="7" creationId="{00000000-0000-0000-0000-000000000000}"/>
          </ac:spMkLst>
        </pc:spChg>
      </pc:sldChg>
      <pc:sldChg chg="modSp add mod">
        <pc:chgData name="Anuj Kumar" userId="fbbf561fc1d5fd09" providerId="LiveId" clId="{AA9C4BCC-EFCF-41E7-9FA5-1E078155CE9D}" dt="2023-05-03T14:33:20.154" v="11769" actId="20577"/>
        <pc:sldMkLst>
          <pc:docMk/>
          <pc:sldMk cId="2868756841" sldId="38107"/>
        </pc:sldMkLst>
        <pc:spChg chg="mod">
          <ac:chgData name="Anuj Kumar" userId="fbbf561fc1d5fd09" providerId="LiveId" clId="{AA9C4BCC-EFCF-41E7-9FA5-1E078155CE9D}" dt="2023-05-03T14:33:20.154" v="11769" actId="20577"/>
          <ac:spMkLst>
            <pc:docMk/>
            <pc:sldMk cId="2868756841" sldId="38107"/>
            <ac:spMk id="7" creationId="{00000000-0000-0000-0000-000000000000}"/>
          </ac:spMkLst>
        </pc:spChg>
      </pc:sldChg>
    </pc:docChg>
  </pc:docChgLst>
  <pc:docChgLst>
    <pc:chgData name="Anuj Kumar" userId="fbbf561fc1d5fd09" providerId="LiveId" clId="{CC2F1902-AC25-4C7F-8540-F67D9565B5E4}"/>
    <pc:docChg chg="custSel addSld delSld modSld">
      <pc:chgData name="Anuj Kumar" userId="fbbf561fc1d5fd09" providerId="LiveId" clId="{CC2F1902-AC25-4C7F-8540-F67D9565B5E4}" dt="2023-04-27T13:41:08.687" v="9"/>
      <pc:docMkLst>
        <pc:docMk/>
      </pc:docMkLst>
      <pc:sldChg chg="addSp delSp modSp mod">
        <pc:chgData name="Anuj Kumar" userId="fbbf561fc1d5fd09" providerId="LiveId" clId="{CC2F1902-AC25-4C7F-8540-F67D9565B5E4}" dt="2023-04-27T13:40:42.174" v="4"/>
        <pc:sldMkLst>
          <pc:docMk/>
          <pc:sldMk cId="1398095426" sldId="35265"/>
        </pc:sldMkLst>
        <pc:spChg chg="del">
          <ac:chgData name="Anuj Kumar" userId="fbbf561fc1d5fd09" providerId="LiveId" clId="{CC2F1902-AC25-4C7F-8540-F67D9565B5E4}" dt="2023-04-27T13:40:39.224" v="2" actId="478"/>
          <ac:spMkLst>
            <pc:docMk/>
            <pc:sldMk cId="1398095426" sldId="35265"/>
            <ac:spMk id="3" creationId="{DB57A54E-BC64-B667-3D42-96BCA91EAC93}"/>
          </ac:spMkLst>
        </pc:spChg>
        <pc:spChg chg="del">
          <ac:chgData name="Anuj Kumar" userId="fbbf561fc1d5fd09" providerId="LiveId" clId="{CC2F1902-AC25-4C7F-8540-F67D9565B5E4}" dt="2023-04-27T13:40:39.224" v="2" actId="478"/>
          <ac:spMkLst>
            <pc:docMk/>
            <pc:sldMk cId="1398095426" sldId="35265"/>
            <ac:spMk id="4" creationId="{08E481B1-DFC0-62DF-AEA0-63A8FA5AEC1B}"/>
          </ac:spMkLst>
        </pc:spChg>
        <pc:spChg chg="del">
          <ac:chgData name="Anuj Kumar" userId="fbbf561fc1d5fd09" providerId="LiveId" clId="{CC2F1902-AC25-4C7F-8540-F67D9565B5E4}" dt="2023-04-27T13:40:41.727" v="3" actId="478"/>
          <ac:spMkLst>
            <pc:docMk/>
            <pc:sldMk cId="1398095426" sldId="35265"/>
            <ac:spMk id="10" creationId="{A0F69422-D47B-4E14-A863-7A7E3B8A78EC}"/>
          </ac:spMkLst>
        </pc:spChg>
        <pc:picChg chg="del">
          <ac:chgData name="Anuj Kumar" userId="fbbf561fc1d5fd09" providerId="LiveId" clId="{CC2F1902-AC25-4C7F-8540-F67D9565B5E4}" dt="2023-04-27T13:40:39.224" v="2" actId="478"/>
          <ac:picMkLst>
            <pc:docMk/>
            <pc:sldMk cId="1398095426" sldId="35265"/>
            <ac:picMk id="2" creationId="{DCA88338-FB36-E60C-B1E6-C8AB40484E4A}"/>
          </ac:picMkLst>
        </pc:picChg>
        <pc:picChg chg="del">
          <ac:chgData name="Anuj Kumar" userId="fbbf561fc1d5fd09" providerId="LiveId" clId="{CC2F1902-AC25-4C7F-8540-F67D9565B5E4}" dt="2023-04-27T13:40:39.224" v="2" actId="478"/>
          <ac:picMkLst>
            <pc:docMk/>
            <pc:sldMk cId="1398095426" sldId="35265"/>
            <ac:picMk id="5" creationId="{91D4C854-0615-049E-FCFF-3E159B5F14EC}"/>
          </ac:picMkLst>
        </pc:picChg>
        <pc:picChg chg="del">
          <ac:chgData name="Anuj Kumar" userId="fbbf561fc1d5fd09" providerId="LiveId" clId="{CC2F1902-AC25-4C7F-8540-F67D9565B5E4}" dt="2023-04-27T13:40:36.063" v="1" actId="478"/>
          <ac:picMkLst>
            <pc:docMk/>
            <pc:sldMk cId="1398095426" sldId="35265"/>
            <ac:picMk id="7" creationId="{F0313DFB-431E-A6C3-DF6A-9C5ABBD320C3}"/>
          </ac:picMkLst>
        </pc:picChg>
        <pc:picChg chg="add mod">
          <ac:chgData name="Anuj Kumar" userId="fbbf561fc1d5fd09" providerId="LiveId" clId="{CC2F1902-AC25-4C7F-8540-F67D9565B5E4}" dt="2023-04-27T13:40:42.174" v="4"/>
          <ac:picMkLst>
            <pc:docMk/>
            <pc:sldMk cId="1398095426" sldId="35265"/>
            <ac:picMk id="8" creationId="{292D49B7-B06B-36A5-E072-D33F166B7C80}"/>
          </ac:picMkLst>
        </pc:picChg>
        <pc:picChg chg="del">
          <ac:chgData name="Anuj Kumar" userId="fbbf561fc1d5fd09" providerId="LiveId" clId="{CC2F1902-AC25-4C7F-8540-F67D9565B5E4}" dt="2023-04-27T13:40:41.727" v="3" actId="478"/>
          <ac:picMkLst>
            <pc:docMk/>
            <pc:sldMk cId="1398095426" sldId="35265"/>
            <ac:picMk id="11" creationId="{9FD483B2-B12D-9F71-7161-A89E6D1EB081}"/>
          </ac:picMkLst>
        </pc:picChg>
        <pc:picChg chg="del">
          <ac:chgData name="Anuj Kumar" userId="fbbf561fc1d5fd09" providerId="LiveId" clId="{CC2F1902-AC25-4C7F-8540-F67D9565B5E4}" dt="2023-04-27T13:40:41.727" v="3" actId="478"/>
          <ac:picMkLst>
            <pc:docMk/>
            <pc:sldMk cId="1398095426" sldId="35265"/>
            <ac:picMk id="13" creationId="{EF43FBD0-2181-9F1F-797F-6E325E7C4619}"/>
          </ac:picMkLst>
        </pc:picChg>
        <pc:picChg chg="del">
          <ac:chgData name="Anuj Kumar" userId="fbbf561fc1d5fd09" providerId="LiveId" clId="{CC2F1902-AC25-4C7F-8540-F67D9565B5E4}" dt="2023-04-27T13:40:41.727" v="3" actId="478"/>
          <ac:picMkLst>
            <pc:docMk/>
            <pc:sldMk cId="1398095426" sldId="35265"/>
            <ac:picMk id="15" creationId="{854C3B3F-41E1-8529-E92E-7B4283F787D4}"/>
          </ac:picMkLst>
        </pc:picChg>
        <pc:picChg chg="del">
          <ac:chgData name="Anuj Kumar" userId="fbbf561fc1d5fd09" providerId="LiveId" clId="{CC2F1902-AC25-4C7F-8540-F67D9565B5E4}" dt="2023-04-27T13:40:41.727" v="3" actId="478"/>
          <ac:picMkLst>
            <pc:docMk/>
            <pc:sldMk cId="1398095426" sldId="35265"/>
            <ac:picMk id="18" creationId="{1EE0C5C6-4150-F0F6-77FD-81031C8831DB}"/>
          </ac:picMkLst>
        </pc:picChg>
      </pc:sldChg>
      <pc:sldChg chg="add">
        <pc:chgData name="Anuj Kumar" userId="fbbf561fc1d5fd09" providerId="LiveId" clId="{CC2F1902-AC25-4C7F-8540-F67D9565B5E4}" dt="2023-04-27T13:41:01.343" v="7"/>
        <pc:sldMkLst>
          <pc:docMk/>
          <pc:sldMk cId="2937678967" sldId="37833"/>
        </pc:sldMkLst>
      </pc:sldChg>
      <pc:sldChg chg="add">
        <pc:chgData name="Anuj Kumar" userId="fbbf561fc1d5fd09" providerId="LiveId" clId="{CC2F1902-AC25-4C7F-8540-F67D9565B5E4}" dt="2023-04-27T13:40:34.456" v="0" actId="2890"/>
        <pc:sldMkLst>
          <pc:docMk/>
          <pc:sldMk cId="3597669942" sldId="38025"/>
        </pc:sldMkLst>
      </pc:sldChg>
      <pc:sldChg chg="delSp add del mod">
        <pc:chgData name="Anuj Kumar" userId="fbbf561fc1d5fd09" providerId="LiveId" clId="{CC2F1902-AC25-4C7F-8540-F67D9565B5E4}" dt="2023-04-27T13:41:03.203" v="8" actId="47"/>
        <pc:sldMkLst>
          <pc:docMk/>
          <pc:sldMk cId="2459853975" sldId="38026"/>
        </pc:sldMkLst>
        <pc:picChg chg="del">
          <ac:chgData name="Anuj Kumar" userId="fbbf561fc1d5fd09" providerId="LiveId" clId="{CC2F1902-AC25-4C7F-8540-F67D9565B5E4}" dt="2023-04-27T13:40:49.277" v="6" actId="478"/>
          <ac:picMkLst>
            <pc:docMk/>
            <pc:sldMk cId="2459853975" sldId="38026"/>
            <ac:picMk id="3" creationId="{DA244CEB-71D2-FDD2-F034-51D3EF5040E7}"/>
          </ac:picMkLst>
        </pc:picChg>
      </pc:sldChg>
      <pc:sldChg chg="add">
        <pc:chgData name="Anuj Kumar" userId="fbbf561fc1d5fd09" providerId="LiveId" clId="{CC2F1902-AC25-4C7F-8540-F67D9565B5E4}" dt="2023-04-27T13:41:08.687" v="9"/>
        <pc:sldMkLst>
          <pc:docMk/>
          <pc:sldMk cId="2646412711" sldId="38026"/>
        </pc:sldMkLst>
      </pc:sldChg>
      <pc:sldChg chg="add">
        <pc:chgData name="Anuj Kumar" userId="fbbf561fc1d5fd09" providerId="LiveId" clId="{CC2F1902-AC25-4C7F-8540-F67D9565B5E4}" dt="2023-04-27T13:41:08.687" v="9"/>
        <pc:sldMkLst>
          <pc:docMk/>
          <pc:sldMk cId="102543440" sldId="38027"/>
        </pc:sldMkLst>
      </pc:sldChg>
    </pc:docChg>
  </pc:docChgLst>
  <pc:docChgLst>
    <pc:chgData name="Anuj Kumar" userId="fbbf561fc1d5fd09" providerId="LiveId" clId="{F3BC991D-3BD7-4547-83B4-586B46488EF5}"/>
    <pc:docChg chg="undo custSel addSld delSld modSld">
      <pc:chgData name="Anuj Kumar" userId="fbbf561fc1d5fd09" providerId="LiveId" clId="{F3BC991D-3BD7-4547-83B4-586B46488EF5}" dt="2023-04-18T14:15:17.467" v="6141"/>
      <pc:docMkLst>
        <pc:docMk/>
      </pc:docMkLst>
      <pc:sldChg chg="addSp delSp modSp mod">
        <pc:chgData name="Anuj Kumar" userId="fbbf561fc1d5fd09" providerId="LiveId" clId="{F3BC991D-3BD7-4547-83B4-586B46488EF5}" dt="2023-04-18T14:14:53.585" v="6140" actId="1076"/>
        <pc:sldMkLst>
          <pc:docMk/>
          <pc:sldMk cId="1862188659" sldId="33269"/>
        </pc:sldMkLst>
        <pc:picChg chg="add mod">
          <ac:chgData name="Anuj Kumar" userId="fbbf561fc1d5fd09" providerId="LiveId" clId="{F3BC991D-3BD7-4547-83B4-586B46488EF5}" dt="2023-04-18T14:14:53.585" v="6140" actId="1076"/>
          <ac:picMkLst>
            <pc:docMk/>
            <pc:sldMk cId="1862188659" sldId="33269"/>
            <ac:picMk id="2" creationId="{FB89D3EA-1E5B-9D5A-8A11-6702E777072B}"/>
          </ac:picMkLst>
        </pc:picChg>
        <pc:picChg chg="del">
          <ac:chgData name="Anuj Kumar" userId="fbbf561fc1d5fd09" providerId="LiveId" clId="{F3BC991D-3BD7-4547-83B4-586B46488EF5}" dt="2023-04-18T14:14:49.106" v="6137" actId="478"/>
          <ac:picMkLst>
            <pc:docMk/>
            <pc:sldMk cId="1862188659" sldId="33269"/>
            <ac:picMk id="3" creationId="{7E24B9B7-2D5B-2992-0A53-3E8403048EC6}"/>
          </ac:picMkLst>
        </pc:picChg>
      </pc:sldChg>
      <pc:sldChg chg="modSp mod modAnim">
        <pc:chgData name="Anuj Kumar" userId="fbbf561fc1d5fd09" providerId="LiveId" clId="{F3BC991D-3BD7-4547-83B4-586B46488EF5}" dt="2023-04-18T11:59:57.629" v="302" actId="20577"/>
        <pc:sldMkLst>
          <pc:docMk/>
          <pc:sldMk cId="1022521700" sldId="35627"/>
        </pc:sldMkLst>
        <pc:spChg chg="mod">
          <ac:chgData name="Anuj Kumar" userId="fbbf561fc1d5fd09" providerId="LiveId" clId="{F3BC991D-3BD7-4547-83B4-586B46488EF5}" dt="2023-04-18T11:59:57.629" v="302" actId="20577"/>
          <ac:spMkLst>
            <pc:docMk/>
            <pc:sldMk cId="1022521700" sldId="35627"/>
            <ac:spMk id="3" creationId="{67EB1CA5-E6B0-1E53-5C8F-9568D9A39227}"/>
          </ac:spMkLst>
        </pc:spChg>
        <pc:spChg chg="mod">
          <ac:chgData name="Anuj Kumar" userId="fbbf561fc1d5fd09" providerId="LiveId" clId="{F3BC991D-3BD7-4547-83B4-586B46488EF5}" dt="2023-04-18T11:59:52.755" v="298" actId="20577"/>
          <ac:spMkLst>
            <pc:docMk/>
            <pc:sldMk cId="1022521700" sldId="35627"/>
            <ac:spMk id="10" creationId="{7A2A7EC3-852A-5A16-F0B5-3531D0D66745}"/>
          </ac:spMkLst>
        </pc:spChg>
      </pc:sldChg>
      <pc:sldChg chg="addSp delSp modSp">
        <pc:chgData name="Anuj Kumar" userId="fbbf561fc1d5fd09" providerId="LiveId" clId="{F3BC991D-3BD7-4547-83B4-586B46488EF5}" dt="2023-04-18T11:58:56.834" v="233" actId="1076"/>
        <pc:sldMkLst>
          <pc:docMk/>
          <pc:sldMk cId="1102545028" sldId="35628"/>
        </pc:sldMkLst>
        <pc:picChg chg="add mod">
          <ac:chgData name="Anuj Kumar" userId="fbbf561fc1d5fd09" providerId="LiveId" clId="{F3BC991D-3BD7-4547-83B4-586B46488EF5}" dt="2023-04-18T11:58:56.834" v="233" actId="1076"/>
          <ac:picMkLst>
            <pc:docMk/>
            <pc:sldMk cId="1102545028" sldId="35628"/>
            <ac:picMk id="3" creationId="{C27768A6-B00C-745F-DC5E-CC14B9287FCC}"/>
          </ac:picMkLst>
        </pc:picChg>
        <pc:picChg chg="del">
          <ac:chgData name="Anuj Kumar" userId="fbbf561fc1d5fd09" providerId="LiveId" clId="{F3BC991D-3BD7-4547-83B4-586B46488EF5}" dt="2023-04-18T11:58:52.056" v="230" actId="478"/>
          <ac:picMkLst>
            <pc:docMk/>
            <pc:sldMk cId="1102545028" sldId="35628"/>
            <ac:picMk id="1026" creationId="{23F9079F-B7B8-819A-9D41-7C081A005D4D}"/>
          </ac:picMkLst>
        </pc:picChg>
      </pc:sldChg>
      <pc:sldChg chg="modSp mod">
        <pc:chgData name="Anuj Kumar" userId="fbbf561fc1d5fd09" providerId="LiveId" clId="{F3BC991D-3BD7-4547-83B4-586B46488EF5}" dt="2023-04-18T13:52:17.728" v="4393" actId="20577"/>
        <pc:sldMkLst>
          <pc:docMk/>
          <pc:sldMk cId="2627812795" sldId="36047"/>
        </pc:sldMkLst>
        <pc:spChg chg="mod">
          <ac:chgData name="Anuj Kumar" userId="fbbf561fc1d5fd09" providerId="LiveId" clId="{F3BC991D-3BD7-4547-83B4-586B46488EF5}" dt="2023-04-18T13:52:17.728" v="4393" actId="20577"/>
          <ac:spMkLst>
            <pc:docMk/>
            <pc:sldMk cId="2627812795" sldId="36047"/>
            <ac:spMk id="7" creationId="{00000000-0000-0000-0000-000000000000}"/>
          </ac:spMkLst>
        </pc:spChg>
      </pc:sldChg>
      <pc:sldChg chg="modSp mod">
        <pc:chgData name="Anuj Kumar" userId="fbbf561fc1d5fd09" providerId="LiveId" clId="{F3BC991D-3BD7-4547-83B4-586B46488EF5}" dt="2023-04-18T14:14:29.040" v="6136" actId="20577"/>
        <pc:sldMkLst>
          <pc:docMk/>
          <pc:sldMk cId="312246105" sldId="37430"/>
        </pc:sldMkLst>
        <pc:spChg chg="mod">
          <ac:chgData name="Anuj Kumar" userId="fbbf561fc1d5fd09" providerId="LiveId" clId="{F3BC991D-3BD7-4547-83B4-586B46488EF5}" dt="2023-04-18T14:14:29.040" v="6136" actId="20577"/>
          <ac:spMkLst>
            <pc:docMk/>
            <pc:sldMk cId="312246105" sldId="37430"/>
            <ac:spMk id="7" creationId="{00000000-0000-0000-0000-000000000000}"/>
          </ac:spMkLst>
        </pc:spChg>
      </pc:sldChg>
      <pc:sldChg chg="modSp mod">
        <pc:chgData name="Anuj Kumar" userId="fbbf561fc1d5fd09" providerId="LiveId" clId="{F3BC991D-3BD7-4547-83B4-586B46488EF5}" dt="2023-04-18T12:01:42.306" v="486" actId="20577"/>
        <pc:sldMkLst>
          <pc:docMk/>
          <pc:sldMk cId="4120686506" sldId="37549"/>
        </pc:sldMkLst>
        <pc:spChg chg="mod">
          <ac:chgData name="Anuj Kumar" userId="fbbf561fc1d5fd09" providerId="LiveId" clId="{F3BC991D-3BD7-4547-83B4-586B46488EF5}" dt="2023-04-18T12:01:42.306" v="486" actId="20577"/>
          <ac:spMkLst>
            <pc:docMk/>
            <pc:sldMk cId="4120686506" sldId="37549"/>
            <ac:spMk id="10" creationId="{7A2A7EC3-852A-5A16-F0B5-3531D0D66745}"/>
          </ac:spMkLst>
        </pc:spChg>
      </pc:sldChg>
      <pc:sldChg chg="addSp delSp modSp">
        <pc:chgData name="Anuj Kumar" userId="fbbf561fc1d5fd09" providerId="LiveId" clId="{F3BC991D-3BD7-4547-83B4-586B46488EF5}" dt="2023-04-18T12:01:58.776" v="490" actId="1076"/>
        <pc:sldMkLst>
          <pc:docMk/>
          <pc:sldMk cId="1864463217" sldId="37550"/>
        </pc:sldMkLst>
        <pc:picChg chg="add mod">
          <ac:chgData name="Anuj Kumar" userId="fbbf561fc1d5fd09" providerId="LiveId" clId="{F3BC991D-3BD7-4547-83B4-586B46488EF5}" dt="2023-04-18T12:01:58.776" v="490" actId="1076"/>
          <ac:picMkLst>
            <pc:docMk/>
            <pc:sldMk cId="1864463217" sldId="37550"/>
            <ac:picMk id="3" creationId="{7D42F5F0-7F77-5EC1-D7F5-F5690AD49A90}"/>
          </ac:picMkLst>
        </pc:picChg>
        <pc:picChg chg="del">
          <ac:chgData name="Anuj Kumar" userId="fbbf561fc1d5fd09" providerId="LiveId" clId="{F3BC991D-3BD7-4547-83B4-586B46488EF5}" dt="2023-04-18T12:01:54.275" v="487" actId="478"/>
          <ac:picMkLst>
            <pc:docMk/>
            <pc:sldMk cId="1864463217" sldId="37550"/>
            <ac:picMk id="2050" creationId="{4BC992FF-D742-1A33-745D-B1262B1CAD96}"/>
          </ac:picMkLst>
        </pc:picChg>
      </pc:sldChg>
      <pc:sldChg chg="modSp mod">
        <pc:chgData name="Anuj Kumar" userId="fbbf561fc1d5fd09" providerId="LiveId" clId="{F3BC991D-3BD7-4547-83B4-586B46488EF5}" dt="2023-04-18T13:59:22.823" v="4824"/>
        <pc:sldMkLst>
          <pc:docMk/>
          <pc:sldMk cId="3441178834" sldId="37551"/>
        </pc:sldMkLst>
        <pc:spChg chg="mod">
          <ac:chgData name="Anuj Kumar" userId="fbbf561fc1d5fd09" providerId="LiveId" clId="{F3BC991D-3BD7-4547-83B4-586B46488EF5}" dt="2023-04-18T13:59:22.823" v="4824"/>
          <ac:spMkLst>
            <pc:docMk/>
            <pc:sldMk cId="3441178834" sldId="37551"/>
            <ac:spMk id="7" creationId="{00000000-0000-0000-0000-000000000000}"/>
          </ac:spMkLst>
        </pc:spChg>
      </pc:sldChg>
      <pc:sldChg chg="modSp mod">
        <pc:chgData name="Anuj Kumar" userId="fbbf561fc1d5fd09" providerId="LiveId" clId="{F3BC991D-3BD7-4547-83B4-586B46488EF5}" dt="2023-04-18T12:04:16.396" v="819" actId="20577"/>
        <pc:sldMkLst>
          <pc:docMk/>
          <pc:sldMk cId="361981074" sldId="37553"/>
        </pc:sldMkLst>
        <pc:spChg chg="mod">
          <ac:chgData name="Anuj Kumar" userId="fbbf561fc1d5fd09" providerId="LiveId" clId="{F3BC991D-3BD7-4547-83B4-586B46488EF5}" dt="2023-04-18T12:04:16.396" v="819" actId="20577"/>
          <ac:spMkLst>
            <pc:docMk/>
            <pc:sldMk cId="361981074" sldId="37553"/>
            <ac:spMk id="3" creationId="{67EB1CA5-E6B0-1E53-5C8F-9568D9A39227}"/>
          </ac:spMkLst>
        </pc:spChg>
        <pc:spChg chg="mod">
          <ac:chgData name="Anuj Kumar" userId="fbbf561fc1d5fd09" providerId="LiveId" clId="{F3BC991D-3BD7-4547-83B4-586B46488EF5}" dt="2023-04-18T12:04:10.980" v="818" actId="20577"/>
          <ac:spMkLst>
            <pc:docMk/>
            <pc:sldMk cId="361981074" sldId="37553"/>
            <ac:spMk id="10" creationId="{7A2A7EC3-852A-5A16-F0B5-3531D0D66745}"/>
          </ac:spMkLst>
        </pc:spChg>
      </pc:sldChg>
      <pc:sldChg chg="addSp delSp modSp">
        <pc:chgData name="Anuj Kumar" userId="fbbf561fc1d5fd09" providerId="LiveId" clId="{F3BC991D-3BD7-4547-83B4-586B46488EF5}" dt="2023-04-18T12:04:41.153" v="823" actId="1076"/>
        <pc:sldMkLst>
          <pc:docMk/>
          <pc:sldMk cId="3130902081" sldId="37554"/>
        </pc:sldMkLst>
        <pc:picChg chg="add mod">
          <ac:chgData name="Anuj Kumar" userId="fbbf561fc1d5fd09" providerId="LiveId" clId="{F3BC991D-3BD7-4547-83B4-586B46488EF5}" dt="2023-04-18T12:04:41.153" v="823" actId="1076"/>
          <ac:picMkLst>
            <pc:docMk/>
            <pc:sldMk cId="3130902081" sldId="37554"/>
            <ac:picMk id="3" creationId="{D3E1E075-8C51-F8BC-F2A2-F6E59815C369}"/>
          </ac:picMkLst>
        </pc:picChg>
        <pc:picChg chg="del">
          <ac:chgData name="Anuj Kumar" userId="fbbf561fc1d5fd09" providerId="LiveId" clId="{F3BC991D-3BD7-4547-83B4-586B46488EF5}" dt="2023-04-18T12:04:35.011" v="820" actId="478"/>
          <ac:picMkLst>
            <pc:docMk/>
            <pc:sldMk cId="3130902081" sldId="37554"/>
            <ac:picMk id="3074" creationId="{92ED628F-25EC-C2A2-5EEE-58713B2B3755}"/>
          </ac:picMkLst>
        </pc:picChg>
      </pc:sldChg>
      <pc:sldChg chg="modSp mod">
        <pc:chgData name="Anuj Kumar" userId="fbbf561fc1d5fd09" providerId="LiveId" clId="{F3BC991D-3BD7-4547-83B4-586B46488EF5}" dt="2023-04-18T13:57:19.733" v="4653" actId="20577"/>
        <pc:sldMkLst>
          <pc:docMk/>
          <pc:sldMk cId="916308272" sldId="37555"/>
        </pc:sldMkLst>
        <pc:spChg chg="mod">
          <ac:chgData name="Anuj Kumar" userId="fbbf561fc1d5fd09" providerId="LiveId" clId="{F3BC991D-3BD7-4547-83B4-586B46488EF5}" dt="2023-04-18T13:57:19.733" v="4653" actId="20577"/>
          <ac:spMkLst>
            <pc:docMk/>
            <pc:sldMk cId="916308272" sldId="37555"/>
            <ac:spMk id="7" creationId="{00000000-0000-0000-0000-000000000000}"/>
          </ac:spMkLst>
        </pc:spChg>
      </pc:sldChg>
      <pc:sldChg chg="modSp mod modAnim">
        <pc:chgData name="Anuj Kumar" userId="fbbf561fc1d5fd09" providerId="LiveId" clId="{F3BC991D-3BD7-4547-83B4-586B46488EF5}" dt="2023-04-18T12:08:37.405" v="1081" actId="20577"/>
        <pc:sldMkLst>
          <pc:docMk/>
          <pc:sldMk cId="1902798437" sldId="37556"/>
        </pc:sldMkLst>
        <pc:spChg chg="mod">
          <ac:chgData name="Anuj Kumar" userId="fbbf561fc1d5fd09" providerId="LiveId" clId="{F3BC991D-3BD7-4547-83B4-586B46488EF5}" dt="2023-04-18T12:08:37.405" v="1081" actId="20577"/>
          <ac:spMkLst>
            <pc:docMk/>
            <pc:sldMk cId="1902798437" sldId="37556"/>
            <ac:spMk id="3" creationId="{67EB1CA5-E6B0-1E53-5C8F-9568D9A39227}"/>
          </ac:spMkLst>
        </pc:spChg>
        <pc:spChg chg="mod">
          <ac:chgData name="Anuj Kumar" userId="fbbf561fc1d5fd09" providerId="LiveId" clId="{F3BC991D-3BD7-4547-83B4-586B46488EF5}" dt="2023-04-18T12:08:34.189" v="1077" actId="20577"/>
          <ac:spMkLst>
            <pc:docMk/>
            <pc:sldMk cId="1902798437" sldId="37556"/>
            <ac:spMk id="10" creationId="{7A2A7EC3-852A-5A16-F0B5-3531D0D66745}"/>
          </ac:spMkLst>
        </pc:spChg>
      </pc:sldChg>
      <pc:sldChg chg="addSp delSp modSp">
        <pc:chgData name="Anuj Kumar" userId="fbbf561fc1d5fd09" providerId="LiveId" clId="{F3BC991D-3BD7-4547-83B4-586B46488EF5}" dt="2023-04-18T12:05:49.556" v="1043" actId="1076"/>
        <pc:sldMkLst>
          <pc:docMk/>
          <pc:sldMk cId="3813854865" sldId="37557"/>
        </pc:sldMkLst>
        <pc:picChg chg="add mod">
          <ac:chgData name="Anuj Kumar" userId="fbbf561fc1d5fd09" providerId="LiveId" clId="{F3BC991D-3BD7-4547-83B4-586B46488EF5}" dt="2023-04-18T12:05:49.556" v="1043" actId="1076"/>
          <ac:picMkLst>
            <pc:docMk/>
            <pc:sldMk cId="3813854865" sldId="37557"/>
            <ac:picMk id="3" creationId="{74DEA6BB-284A-4B36-B22A-DC512CFAB0A7}"/>
          </ac:picMkLst>
        </pc:picChg>
        <pc:picChg chg="del">
          <ac:chgData name="Anuj Kumar" userId="fbbf561fc1d5fd09" providerId="LiveId" clId="{F3BC991D-3BD7-4547-83B4-586B46488EF5}" dt="2023-04-18T12:05:45.573" v="1040" actId="478"/>
          <ac:picMkLst>
            <pc:docMk/>
            <pc:sldMk cId="3813854865" sldId="37557"/>
            <ac:picMk id="4098" creationId="{0C5D3766-3CAA-71A5-A83B-7A5CB04CDEAA}"/>
          </ac:picMkLst>
        </pc:picChg>
      </pc:sldChg>
      <pc:sldChg chg="modSp mod">
        <pc:chgData name="Anuj Kumar" userId="fbbf561fc1d5fd09" providerId="LiveId" clId="{F3BC991D-3BD7-4547-83B4-586B46488EF5}" dt="2023-04-18T13:53:13.351" v="4424" actId="21"/>
        <pc:sldMkLst>
          <pc:docMk/>
          <pc:sldMk cId="1855504417" sldId="37558"/>
        </pc:sldMkLst>
        <pc:spChg chg="mod">
          <ac:chgData name="Anuj Kumar" userId="fbbf561fc1d5fd09" providerId="LiveId" clId="{F3BC991D-3BD7-4547-83B4-586B46488EF5}" dt="2023-04-18T13:53:13.351" v="4424" actId="21"/>
          <ac:spMkLst>
            <pc:docMk/>
            <pc:sldMk cId="1855504417" sldId="37558"/>
            <ac:spMk id="7" creationId="{00000000-0000-0000-0000-000000000000}"/>
          </ac:spMkLst>
        </pc:spChg>
      </pc:sldChg>
      <pc:sldChg chg="modSp mod">
        <pc:chgData name="Anuj Kumar" userId="fbbf561fc1d5fd09" providerId="LiveId" clId="{F3BC991D-3BD7-4547-83B4-586B46488EF5}" dt="2023-04-18T12:15:14.210" v="1520" actId="20577"/>
        <pc:sldMkLst>
          <pc:docMk/>
          <pc:sldMk cId="927582479" sldId="37559"/>
        </pc:sldMkLst>
        <pc:spChg chg="mod">
          <ac:chgData name="Anuj Kumar" userId="fbbf561fc1d5fd09" providerId="LiveId" clId="{F3BC991D-3BD7-4547-83B4-586B46488EF5}" dt="2023-04-18T12:15:14.210" v="1520" actId="20577"/>
          <ac:spMkLst>
            <pc:docMk/>
            <pc:sldMk cId="927582479" sldId="37559"/>
            <ac:spMk id="10" creationId="{7A2A7EC3-852A-5A16-F0B5-3531D0D66745}"/>
          </ac:spMkLst>
        </pc:spChg>
      </pc:sldChg>
      <pc:sldChg chg="addSp delSp modSp">
        <pc:chgData name="Anuj Kumar" userId="fbbf561fc1d5fd09" providerId="LiveId" clId="{F3BC991D-3BD7-4547-83B4-586B46488EF5}" dt="2023-04-18T12:13:27.261" v="1367" actId="1076"/>
        <pc:sldMkLst>
          <pc:docMk/>
          <pc:sldMk cId="1739728119" sldId="37560"/>
        </pc:sldMkLst>
        <pc:picChg chg="add mod">
          <ac:chgData name="Anuj Kumar" userId="fbbf561fc1d5fd09" providerId="LiveId" clId="{F3BC991D-3BD7-4547-83B4-586B46488EF5}" dt="2023-04-18T12:13:27.261" v="1367" actId="1076"/>
          <ac:picMkLst>
            <pc:docMk/>
            <pc:sldMk cId="1739728119" sldId="37560"/>
            <ac:picMk id="3" creationId="{906A9ADB-8E96-C9B8-3509-8B49083DFAAB}"/>
          </ac:picMkLst>
        </pc:picChg>
        <pc:picChg chg="del">
          <ac:chgData name="Anuj Kumar" userId="fbbf561fc1d5fd09" providerId="LiveId" clId="{F3BC991D-3BD7-4547-83B4-586B46488EF5}" dt="2023-04-18T12:13:24.326" v="1364" actId="478"/>
          <ac:picMkLst>
            <pc:docMk/>
            <pc:sldMk cId="1739728119" sldId="37560"/>
            <ac:picMk id="5122" creationId="{D4B4B56B-1606-A3EA-50ED-CD3F5243C1F7}"/>
          </ac:picMkLst>
        </pc:picChg>
      </pc:sldChg>
      <pc:sldChg chg="modSp mod">
        <pc:chgData name="Anuj Kumar" userId="fbbf561fc1d5fd09" providerId="LiveId" clId="{F3BC991D-3BD7-4547-83B4-586B46488EF5}" dt="2023-04-18T13:54:28.808" v="4528" actId="21"/>
        <pc:sldMkLst>
          <pc:docMk/>
          <pc:sldMk cId="1607097868" sldId="37561"/>
        </pc:sldMkLst>
        <pc:spChg chg="mod">
          <ac:chgData name="Anuj Kumar" userId="fbbf561fc1d5fd09" providerId="LiveId" clId="{F3BC991D-3BD7-4547-83B4-586B46488EF5}" dt="2023-04-18T13:54:28.808" v="4528" actId="21"/>
          <ac:spMkLst>
            <pc:docMk/>
            <pc:sldMk cId="1607097868" sldId="37561"/>
            <ac:spMk id="7" creationId="{00000000-0000-0000-0000-000000000000}"/>
          </ac:spMkLst>
        </pc:spChg>
      </pc:sldChg>
      <pc:sldChg chg="modSp mod">
        <pc:chgData name="Anuj Kumar" userId="fbbf561fc1d5fd09" providerId="LiveId" clId="{F3BC991D-3BD7-4547-83B4-586B46488EF5}" dt="2023-04-18T12:17:28.784" v="1958" actId="6549"/>
        <pc:sldMkLst>
          <pc:docMk/>
          <pc:sldMk cId="1670400131" sldId="37562"/>
        </pc:sldMkLst>
        <pc:spChg chg="mod">
          <ac:chgData name="Anuj Kumar" userId="fbbf561fc1d5fd09" providerId="LiveId" clId="{F3BC991D-3BD7-4547-83B4-586B46488EF5}" dt="2023-04-18T12:17:28.784" v="1958" actId="6549"/>
          <ac:spMkLst>
            <pc:docMk/>
            <pc:sldMk cId="1670400131" sldId="37562"/>
            <ac:spMk id="3" creationId="{67EB1CA5-E6B0-1E53-5C8F-9568D9A39227}"/>
          </ac:spMkLst>
        </pc:spChg>
        <pc:spChg chg="mod">
          <ac:chgData name="Anuj Kumar" userId="fbbf561fc1d5fd09" providerId="LiveId" clId="{F3BC991D-3BD7-4547-83B4-586B46488EF5}" dt="2023-04-18T12:17:25.465" v="1956" actId="20577"/>
          <ac:spMkLst>
            <pc:docMk/>
            <pc:sldMk cId="1670400131" sldId="37562"/>
            <ac:spMk id="10" creationId="{7A2A7EC3-852A-5A16-F0B5-3531D0D66745}"/>
          </ac:spMkLst>
        </pc:spChg>
      </pc:sldChg>
      <pc:sldChg chg="addSp delSp modSp">
        <pc:chgData name="Anuj Kumar" userId="fbbf561fc1d5fd09" providerId="LiveId" clId="{F3BC991D-3BD7-4547-83B4-586B46488EF5}" dt="2023-04-18T12:18:03.299" v="1962" actId="1076"/>
        <pc:sldMkLst>
          <pc:docMk/>
          <pc:sldMk cId="849123194" sldId="37563"/>
        </pc:sldMkLst>
        <pc:picChg chg="add mod">
          <ac:chgData name="Anuj Kumar" userId="fbbf561fc1d5fd09" providerId="LiveId" clId="{F3BC991D-3BD7-4547-83B4-586B46488EF5}" dt="2023-04-18T12:18:03.299" v="1962" actId="1076"/>
          <ac:picMkLst>
            <pc:docMk/>
            <pc:sldMk cId="849123194" sldId="37563"/>
            <ac:picMk id="3" creationId="{4BC4CC71-0F8F-1100-092E-2D755CE6F4DD}"/>
          </ac:picMkLst>
        </pc:picChg>
        <pc:picChg chg="del">
          <ac:chgData name="Anuj Kumar" userId="fbbf561fc1d5fd09" providerId="LiveId" clId="{F3BC991D-3BD7-4547-83B4-586B46488EF5}" dt="2023-04-18T12:17:58.870" v="1959" actId="478"/>
          <ac:picMkLst>
            <pc:docMk/>
            <pc:sldMk cId="849123194" sldId="37563"/>
            <ac:picMk id="6146" creationId="{4D83124F-A275-C8D3-DFD2-FDA7FEE6634A}"/>
          </ac:picMkLst>
        </pc:picChg>
      </pc:sldChg>
      <pc:sldChg chg="modSp mod">
        <pc:chgData name="Anuj Kumar" userId="fbbf561fc1d5fd09" providerId="LiveId" clId="{F3BC991D-3BD7-4547-83B4-586B46488EF5}" dt="2023-04-18T12:20:23.151" v="2290" actId="20577"/>
        <pc:sldMkLst>
          <pc:docMk/>
          <pc:sldMk cId="258794682" sldId="37567"/>
        </pc:sldMkLst>
        <pc:spChg chg="mod">
          <ac:chgData name="Anuj Kumar" userId="fbbf561fc1d5fd09" providerId="LiveId" clId="{F3BC991D-3BD7-4547-83B4-586B46488EF5}" dt="2023-04-18T12:20:23.151" v="2290" actId="20577"/>
          <ac:spMkLst>
            <pc:docMk/>
            <pc:sldMk cId="258794682" sldId="37567"/>
            <ac:spMk id="3" creationId="{67EB1CA5-E6B0-1E53-5C8F-9568D9A39227}"/>
          </ac:spMkLst>
        </pc:spChg>
        <pc:spChg chg="mod">
          <ac:chgData name="Anuj Kumar" userId="fbbf561fc1d5fd09" providerId="LiveId" clId="{F3BC991D-3BD7-4547-83B4-586B46488EF5}" dt="2023-04-18T12:20:20.805" v="2289" actId="20577"/>
          <ac:spMkLst>
            <pc:docMk/>
            <pc:sldMk cId="258794682" sldId="37567"/>
            <ac:spMk id="10" creationId="{7A2A7EC3-852A-5A16-F0B5-3531D0D66745}"/>
          </ac:spMkLst>
        </pc:spChg>
      </pc:sldChg>
      <pc:sldChg chg="addSp delSp modSp">
        <pc:chgData name="Anuj Kumar" userId="fbbf561fc1d5fd09" providerId="LiveId" clId="{F3BC991D-3BD7-4547-83B4-586B46488EF5}" dt="2023-04-18T12:21:57.567" v="2294" actId="1076"/>
        <pc:sldMkLst>
          <pc:docMk/>
          <pc:sldMk cId="2984440622" sldId="37568"/>
        </pc:sldMkLst>
        <pc:picChg chg="add mod">
          <ac:chgData name="Anuj Kumar" userId="fbbf561fc1d5fd09" providerId="LiveId" clId="{F3BC991D-3BD7-4547-83B4-586B46488EF5}" dt="2023-04-18T12:21:57.567" v="2294" actId="1076"/>
          <ac:picMkLst>
            <pc:docMk/>
            <pc:sldMk cId="2984440622" sldId="37568"/>
            <ac:picMk id="3" creationId="{ABFE4CFF-A29E-3239-DC91-65F56EC8A135}"/>
          </ac:picMkLst>
        </pc:picChg>
        <pc:picChg chg="del">
          <ac:chgData name="Anuj Kumar" userId="fbbf561fc1d5fd09" providerId="LiveId" clId="{F3BC991D-3BD7-4547-83B4-586B46488EF5}" dt="2023-04-18T12:21:53.688" v="2291" actId="478"/>
          <ac:picMkLst>
            <pc:docMk/>
            <pc:sldMk cId="2984440622" sldId="37568"/>
            <ac:picMk id="7170" creationId="{85AFADE3-B7F5-8859-C036-5EFEA5B8CEA7}"/>
          </ac:picMkLst>
        </pc:picChg>
      </pc:sldChg>
      <pc:sldChg chg="modSp mod">
        <pc:chgData name="Anuj Kumar" userId="fbbf561fc1d5fd09" providerId="LiveId" clId="{F3BC991D-3BD7-4547-83B4-586B46488EF5}" dt="2023-04-18T14:03:27.761" v="5180" actId="20577"/>
        <pc:sldMkLst>
          <pc:docMk/>
          <pc:sldMk cId="2979475229" sldId="37569"/>
        </pc:sldMkLst>
        <pc:spChg chg="mod">
          <ac:chgData name="Anuj Kumar" userId="fbbf561fc1d5fd09" providerId="LiveId" clId="{F3BC991D-3BD7-4547-83B4-586B46488EF5}" dt="2023-04-18T14:03:27.761" v="5180" actId="20577"/>
          <ac:spMkLst>
            <pc:docMk/>
            <pc:sldMk cId="2979475229" sldId="37569"/>
            <ac:spMk id="7" creationId="{00000000-0000-0000-0000-000000000000}"/>
          </ac:spMkLst>
        </pc:spChg>
      </pc:sldChg>
      <pc:sldChg chg="modSp mod">
        <pc:chgData name="Anuj Kumar" userId="fbbf561fc1d5fd09" providerId="LiveId" clId="{F3BC991D-3BD7-4547-83B4-586B46488EF5}" dt="2023-04-18T12:58:19.739" v="2757" actId="20577"/>
        <pc:sldMkLst>
          <pc:docMk/>
          <pc:sldMk cId="2425010638" sldId="37570"/>
        </pc:sldMkLst>
        <pc:spChg chg="mod">
          <ac:chgData name="Anuj Kumar" userId="fbbf561fc1d5fd09" providerId="LiveId" clId="{F3BC991D-3BD7-4547-83B4-586B46488EF5}" dt="2023-04-18T12:58:19.739" v="2757" actId="20577"/>
          <ac:spMkLst>
            <pc:docMk/>
            <pc:sldMk cId="2425010638" sldId="37570"/>
            <ac:spMk id="3" creationId="{67EB1CA5-E6B0-1E53-5C8F-9568D9A39227}"/>
          </ac:spMkLst>
        </pc:spChg>
        <pc:spChg chg="mod">
          <ac:chgData name="Anuj Kumar" userId="fbbf561fc1d5fd09" providerId="LiveId" clId="{F3BC991D-3BD7-4547-83B4-586B46488EF5}" dt="2023-04-18T12:58:17.189" v="2756" actId="20577"/>
          <ac:spMkLst>
            <pc:docMk/>
            <pc:sldMk cId="2425010638" sldId="37570"/>
            <ac:spMk id="10" creationId="{7A2A7EC3-852A-5A16-F0B5-3531D0D66745}"/>
          </ac:spMkLst>
        </pc:spChg>
      </pc:sldChg>
      <pc:sldChg chg="addSp delSp modSp">
        <pc:chgData name="Anuj Kumar" userId="fbbf561fc1d5fd09" providerId="LiveId" clId="{F3BC991D-3BD7-4547-83B4-586B46488EF5}" dt="2023-04-18T13:00:14.493" v="2765" actId="1076"/>
        <pc:sldMkLst>
          <pc:docMk/>
          <pc:sldMk cId="3602942947" sldId="37571"/>
        </pc:sldMkLst>
        <pc:picChg chg="add del mod">
          <ac:chgData name="Anuj Kumar" userId="fbbf561fc1d5fd09" providerId="LiveId" clId="{F3BC991D-3BD7-4547-83B4-586B46488EF5}" dt="2023-04-18T13:00:10.148" v="2762" actId="478"/>
          <ac:picMkLst>
            <pc:docMk/>
            <pc:sldMk cId="3602942947" sldId="37571"/>
            <ac:picMk id="3" creationId="{5591CE13-DB22-4C68-D212-A6643AC528FC}"/>
          </ac:picMkLst>
        </pc:picChg>
        <pc:picChg chg="del">
          <ac:chgData name="Anuj Kumar" userId="fbbf561fc1d5fd09" providerId="LiveId" clId="{F3BC991D-3BD7-4547-83B4-586B46488EF5}" dt="2023-04-18T12:58:57.701" v="2758" actId="478"/>
          <ac:picMkLst>
            <pc:docMk/>
            <pc:sldMk cId="3602942947" sldId="37571"/>
            <ac:picMk id="8194" creationId="{484397FC-B74C-514B-76C8-83515BCC2089}"/>
          </ac:picMkLst>
        </pc:picChg>
        <pc:picChg chg="add mod">
          <ac:chgData name="Anuj Kumar" userId="fbbf561fc1d5fd09" providerId="LiveId" clId="{F3BC991D-3BD7-4547-83B4-586B46488EF5}" dt="2023-04-18T13:00:14.493" v="2765" actId="1076"/>
          <ac:picMkLst>
            <pc:docMk/>
            <pc:sldMk cId="3602942947" sldId="37571"/>
            <ac:picMk id="8196" creationId="{779628CE-EAFE-C4F1-65D1-FADADECD41A9}"/>
          </ac:picMkLst>
        </pc:picChg>
      </pc:sldChg>
      <pc:sldChg chg="modSp mod">
        <pc:chgData name="Anuj Kumar" userId="fbbf561fc1d5fd09" providerId="LiveId" clId="{F3BC991D-3BD7-4547-83B4-586B46488EF5}" dt="2023-04-18T14:05:18.856" v="5373" actId="21"/>
        <pc:sldMkLst>
          <pc:docMk/>
          <pc:sldMk cId="1996721101" sldId="37572"/>
        </pc:sldMkLst>
        <pc:spChg chg="mod">
          <ac:chgData name="Anuj Kumar" userId="fbbf561fc1d5fd09" providerId="LiveId" clId="{F3BC991D-3BD7-4547-83B4-586B46488EF5}" dt="2023-04-18T14:05:18.856" v="5373" actId="21"/>
          <ac:spMkLst>
            <pc:docMk/>
            <pc:sldMk cId="1996721101" sldId="37572"/>
            <ac:spMk id="7" creationId="{00000000-0000-0000-0000-000000000000}"/>
          </ac:spMkLst>
        </pc:spChg>
      </pc:sldChg>
      <pc:sldChg chg="modSp mod">
        <pc:chgData name="Anuj Kumar" userId="fbbf561fc1d5fd09" providerId="LiveId" clId="{F3BC991D-3BD7-4547-83B4-586B46488EF5}" dt="2023-04-18T13:05:07.966" v="3115" actId="20577"/>
        <pc:sldMkLst>
          <pc:docMk/>
          <pc:sldMk cId="1346513316" sldId="37573"/>
        </pc:sldMkLst>
        <pc:spChg chg="mod">
          <ac:chgData name="Anuj Kumar" userId="fbbf561fc1d5fd09" providerId="LiveId" clId="{F3BC991D-3BD7-4547-83B4-586B46488EF5}" dt="2023-04-18T13:05:07.966" v="3115" actId="20577"/>
          <ac:spMkLst>
            <pc:docMk/>
            <pc:sldMk cId="1346513316" sldId="37573"/>
            <ac:spMk id="3" creationId="{67EB1CA5-E6B0-1E53-5C8F-9568D9A39227}"/>
          </ac:spMkLst>
        </pc:spChg>
        <pc:spChg chg="mod">
          <ac:chgData name="Anuj Kumar" userId="fbbf561fc1d5fd09" providerId="LiveId" clId="{F3BC991D-3BD7-4547-83B4-586B46488EF5}" dt="2023-04-18T13:05:04.839" v="3114" actId="20577"/>
          <ac:spMkLst>
            <pc:docMk/>
            <pc:sldMk cId="1346513316" sldId="37573"/>
            <ac:spMk id="10" creationId="{7A2A7EC3-852A-5A16-F0B5-3531D0D66745}"/>
          </ac:spMkLst>
        </pc:spChg>
      </pc:sldChg>
      <pc:sldChg chg="addSp delSp modSp">
        <pc:chgData name="Anuj Kumar" userId="fbbf561fc1d5fd09" providerId="LiveId" clId="{F3BC991D-3BD7-4547-83B4-586B46488EF5}" dt="2023-04-18T13:05:20.761" v="3119" actId="1076"/>
        <pc:sldMkLst>
          <pc:docMk/>
          <pc:sldMk cId="4273193764" sldId="37574"/>
        </pc:sldMkLst>
        <pc:picChg chg="add mod">
          <ac:chgData name="Anuj Kumar" userId="fbbf561fc1d5fd09" providerId="LiveId" clId="{F3BC991D-3BD7-4547-83B4-586B46488EF5}" dt="2023-04-18T13:05:20.761" v="3119" actId="1076"/>
          <ac:picMkLst>
            <pc:docMk/>
            <pc:sldMk cId="4273193764" sldId="37574"/>
            <ac:picMk id="3" creationId="{F1F37553-3327-E6D8-5768-E65E6FB8655B}"/>
          </ac:picMkLst>
        </pc:picChg>
        <pc:picChg chg="del">
          <ac:chgData name="Anuj Kumar" userId="fbbf561fc1d5fd09" providerId="LiveId" clId="{F3BC991D-3BD7-4547-83B4-586B46488EF5}" dt="2023-04-18T13:05:16.895" v="3116" actId="478"/>
          <ac:picMkLst>
            <pc:docMk/>
            <pc:sldMk cId="4273193764" sldId="37574"/>
            <ac:picMk id="9218" creationId="{FAADEB63-56F0-55B3-65DA-D86B762F9338}"/>
          </ac:picMkLst>
        </pc:picChg>
      </pc:sldChg>
      <pc:sldChg chg="modSp mod">
        <pc:chgData name="Anuj Kumar" userId="fbbf561fc1d5fd09" providerId="LiveId" clId="{F3BC991D-3BD7-4547-83B4-586B46488EF5}" dt="2023-04-18T14:07:21.996" v="5575" actId="255"/>
        <pc:sldMkLst>
          <pc:docMk/>
          <pc:sldMk cId="2351124263" sldId="37575"/>
        </pc:sldMkLst>
        <pc:spChg chg="mod">
          <ac:chgData name="Anuj Kumar" userId="fbbf561fc1d5fd09" providerId="LiveId" clId="{F3BC991D-3BD7-4547-83B4-586B46488EF5}" dt="2023-04-18T14:07:21.996" v="5575" actId="255"/>
          <ac:spMkLst>
            <pc:docMk/>
            <pc:sldMk cId="2351124263" sldId="37575"/>
            <ac:spMk id="7" creationId="{00000000-0000-0000-0000-000000000000}"/>
          </ac:spMkLst>
        </pc:spChg>
      </pc:sldChg>
      <pc:sldChg chg="modSp mod">
        <pc:chgData name="Anuj Kumar" userId="fbbf561fc1d5fd09" providerId="LiveId" clId="{F3BC991D-3BD7-4547-83B4-586B46488EF5}" dt="2023-04-18T14:01:52.826" v="5031" actId="20577"/>
        <pc:sldMkLst>
          <pc:docMk/>
          <pc:sldMk cId="1438462602" sldId="37597"/>
        </pc:sldMkLst>
        <pc:spChg chg="mod">
          <ac:chgData name="Anuj Kumar" userId="fbbf561fc1d5fd09" providerId="LiveId" clId="{F3BC991D-3BD7-4547-83B4-586B46488EF5}" dt="2023-04-18T14:01:52.826" v="5031" actId="20577"/>
          <ac:spMkLst>
            <pc:docMk/>
            <pc:sldMk cId="1438462602" sldId="37597"/>
            <ac:spMk id="7" creationId="{00000000-0000-0000-0000-000000000000}"/>
          </ac:spMkLst>
        </pc:spChg>
      </pc:sldChg>
      <pc:sldChg chg="modSp mod">
        <pc:chgData name="Anuj Kumar" userId="fbbf561fc1d5fd09" providerId="LiveId" clId="{F3BC991D-3BD7-4547-83B4-586B46488EF5}" dt="2023-04-18T13:07:09.726" v="3469" actId="20577"/>
        <pc:sldMkLst>
          <pc:docMk/>
          <pc:sldMk cId="597654038" sldId="37638"/>
        </pc:sldMkLst>
        <pc:spChg chg="mod">
          <ac:chgData name="Anuj Kumar" userId="fbbf561fc1d5fd09" providerId="LiveId" clId="{F3BC991D-3BD7-4547-83B4-586B46488EF5}" dt="2023-04-18T13:07:09.726" v="3469" actId="20577"/>
          <ac:spMkLst>
            <pc:docMk/>
            <pc:sldMk cId="597654038" sldId="37638"/>
            <ac:spMk id="3" creationId="{67EB1CA5-E6B0-1E53-5C8F-9568D9A39227}"/>
          </ac:spMkLst>
        </pc:spChg>
        <pc:spChg chg="mod">
          <ac:chgData name="Anuj Kumar" userId="fbbf561fc1d5fd09" providerId="LiveId" clId="{F3BC991D-3BD7-4547-83B4-586B46488EF5}" dt="2023-04-18T13:07:07.383" v="3468" actId="20577"/>
          <ac:spMkLst>
            <pc:docMk/>
            <pc:sldMk cId="597654038" sldId="37638"/>
            <ac:spMk id="10" creationId="{7A2A7EC3-852A-5A16-F0B5-3531D0D66745}"/>
          </ac:spMkLst>
        </pc:spChg>
      </pc:sldChg>
      <pc:sldChg chg="addSp delSp modSp">
        <pc:chgData name="Anuj Kumar" userId="fbbf561fc1d5fd09" providerId="LiveId" clId="{F3BC991D-3BD7-4547-83B4-586B46488EF5}" dt="2023-04-18T13:07:23.223" v="3473" actId="1076"/>
        <pc:sldMkLst>
          <pc:docMk/>
          <pc:sldMk cId="2761611304" sldId="37639"/>
        </pc:sldMkLst>
        <pc:picChg chg="add mod">
          <ac:chgData name="Anuj Kumar" userId="fbbf561fc1d5fd09" providerId="LiveId" clId="{F3BC991D-3BD7-4547-83B4-586B46488EF5}" dt="2023-04-18T13:07:23.223" v="3473" actId="1076"/>
          <ac:picMkLst>
            <pc:docMk/>
            <pc:sldMk cId="2761611304" sldId="37639"/>
            <ac:picMk id="10242" creationId="{7300AD1D-BC35-C94D-6ABE-E0112FE0B90D}"/>
          </ac:picMkLst>
        </pc:picChg>
        <pc:picChg chg="del">
          <ac:chgData name="Anuj Kumar" userId="fbbf561fc1d5fd09" providerId="LiveId" clId="{F3BC991D-3BD7-4547-83B4-586B46488EF5}" dt="2023-04-18T13:07:19.142" v="3470" actId="478"/>
          <ac:picMkLst>
            <pc:docMk/>
            <pc:sldMk cId="2761611304" sldId="37639"/>
            <ac:picMk id="10244" creationId="{198A429B-2F2A-6803-0AF4-5AF1FD044870}"/>
          </ac:picMkLst>
        </pc:picChg>
      </pc:sldChg>
      <pc:sldChg chg="modSp mod">
        <pc:chgData name="Anuj Kumar" userId="fbbf561fc1d5fd09" providerId="LiveId" clId="{F3BC991D-3BD7-4547-83B4-586B46488EF5}" dt="2023-04-18T14:09:09.294" v="5662" actId="20577"/>
        <pc:sldMkLst>
          <pc:docMk/>
          <pc:sldMk cId="3418344206" sldId="37640"/>
        </pc:sldMkLst>
        <pc:spChg chg="mod">
          <ac:chgData name="Anuj Kumar" userId="fbbf561fc1d5fd09" providerId="LiveId" clId="{F3BC991D-3BD7-4547-83B4-586B46488EF5}" dt="2023-04-18T14:09:09.294" v="5662" actId="20577"/>
          <ac:spMkLst>
            <pc:docMk/>
            <pc:sldMk cId="3418344206" sldId="37640"/>
            <ac:spMk id="7" creationId="{00000000-0000-0000-0000-000000000000}"/>
          </ac:spMkLst>
        </pc:spChg>
      </pc:sldChg>
      <pc:sldChg chg="modSp mod modAnim">
        <pc:chgData name="Anuj Kumar" userId="fbbf561fc1d5fd09" providerId="LiveId" clId="{F3BC991D-3BD7-4547-83B4-586B46488EF5}" dt="2023-04-18T13:09:13.492" v="3746" actId="20577"/>
        <pc:sldMkLst>
          <pc:docMk/>
          <pc:sldMk cId="2009761157" sldId="37756"/>
        </pc:sldMkLst>
        <pc:spChg chg="mod">
          <ac:chgData name="Anuj Kumar" userId="fbbf561fc1d5fd09" providerId="LiveId" clId="{F3BC991D-3BD7-4547-83B4-586B46488EF5}" dt="2023-04-18T13:09:13.492" v="3746" actId="20577"/>
          <ac:spMkLst>
            <pc:docMk/>
            <pc:sldMk cId="2009761157" sldId="37756"/>
            <ac:spMk id="3" creationId="{67EB1CA5-E6B0-1E53-5C8F-9568D9A39227}"/>
          </ac:spMkLst>
        </pc:spChg>
        <pc:spChg chg="mod">
          <ac:chgData name="Anuj Kumar" userId="fbbf561fc1d5fd09" providerId="LiveId" clId="{F3BC991D-3BD7-4547-83B4-586B46488EF5}" dt="2023-04-18T13:09:09.686" v="3742" actId="20577"/>
          <ac:spMkLst>
            <pc:docMk/>
            <pc:sldMk cId="2009761157" sldId="37756"/>
            <ac:spMk id="10" creationId="{7A2A7EC3-852A-5A16-F0B5-3531D0D66745}"/>
          </ac:spMkLst>
        </pc:spChg>
      </pc:sldChg>
      <pc:sldChg chg="addSp delSp modSp">
        <pc:chgData name="Anuj Kumar" userId="fbbf561fc1d5fd09" providerId="LiveId" clId="{F3BC991D-3BD7-4547-83B4-586B46488EF5}" dt="2023-04-18T13:09:25.625" v="3750" actId="1076"/>
        <pc:sldMkLst>
          <pc:docMk/>
          <pc:sldMk cId="1815271981" sldId="37757"/>
        </pc:sldMkLst>
        <pc:picChg chg="add mod">
          <ac:chgData name="Anuj Kumar" userId="fbbf561fc1d5fd09" providerId="LiveId" clId="{F3BC991D-3BD7-4547-83B4-586B46488EF5}" dt="2023-04-18T13:09:25.625" v="3750" actId="1076"/>
          <ac:picMkLst>
            <pc:docMk/>
            <pc:sldMk cId="1815271981" sldId="37757"/>
            <ac:picMk id="3" creationId="{ED6A8414-579D-8EA9-19BB-A8EB86B24C54}"/>
          </ac:picMkLst>
        </pc:picChg>
        <pc:picChg chg="del">
          <ac:chgData name="Anuj Kumar" userId="fbbf561fc1d5fd09" providerId="LiveId" clId="{F3BC991D-3BD7-4547-83B4-586B46488EF5}" dt="2023-04-18T13:09:21.718" v="3747" actId="478"/>
          <ac:picMkLst>
            <pc:docMk/>
            <pc:sldMk cId="1815271981" sldId="37757"/>
            <ac:picMk id="11266" creationId="{E33BEE6A-A0A1-A2C8-765A-07E166FE0E0C}"/>
          </ac:picMkLst>
        </pc:picChg>
      </pc:sldChg>
      <pc:sldChg chg="modSp mod">
        <pc:chgData name="Anuj Kumar" userId="fbbf561fc1d5fd09" providerId="LiveId" clId="{F3BC991D-3BD7-4547-83B4-586B46488EF5}" dt="2023-04-18T14:10:56.883" v="5940" actId="20577"/>
        <pc:sldMkLst>
          <pc:docMk/>
          <pc:sldMk cId="239479538" sldId="37758"/>
        </pc:sldMkLst>
        <pc:spChg chg="mod">
          <ac:chgData name="Anuj Kumar" userId="fbbf561fc1d5fd09" providerId="LiveId" clId="{F3BC991D-3BD7-4547-83B4-586B46488EF5}" dt="2023-04-18T14:10:56.883" v="5940" actId="20577"/>
          <ac:spMkLst>
            <pc:docMk/>
            <pc:sldMk cId="239479538" sldId="37758"/>
            <ac:spMk id="7" creationId="{00000000-0000-0000-0000-000000000000}"/>
          </ac:spMkLst>
        </pc:spChg>
      </pc:sldChg>
      <pc:sldChg chg="modSp mod modAnim">
        <pc:chgData name="Anuj Kumar" userId="fbbf561fc1d5fd09" providerId="LiveId" clId="{F3BC991D-3BD7-4547-83B4-586B46488EF5}" dt="2023-04-18T13:11:33.958" v="4076" actId="20577"/>
        <pc:sldMkLst>
          <pc:docMk/>
          <pc:sldMk cId="1786106181" sldId="37759"/>
        </pc:sldMkLst>
        <pc:spChg chg="mod">
          <ac:chgData name="Anuj Kumar" userId="fbbf561fc1d5fd09" providerId="LiveId" clId="{F3BC991D-3BD7-4547-83B4-586B46488EF5}" dt="2023-04-18T13:11:33.958" v="4076" actId="20577"/>
          <ac:spMkLst>
            <pc:docMk/>
            <pc:sldMk cId="1786106181" sldId="37759"/>
            <ac:spMk id="3" creationId="{67EB1CA5-E6B0-1E53-5C8F-9568D9A39227}"/>
          </ac:spMkLst>
        </pc:spChg>
        <pc:spChg chg="mod">
          <ac:chgData name="Anuj Kumar" userId="fbbf561fc1d5fd09" providerId="LiveId" clId="{F3BC991D-3BD7-4547-83B4-586B46488EF5}" dt="2023-04-18T13:11:29.931" v="4072" actId="20577"/>
          <ac:spMkLst>
            <pc:docMk/>
            <pc:sldMk cId="1786106181" sldId="37759"/>
            <ac:spMk id="10" creationId="{7A2A7EC3-852A-5A16-F0B5-3531D0D66745}"/>
          </ac:spMkLst>
        </pc:spChg>
      </pc:sldChg>
      <pc:sldChg chg="addSp delSp modSp">
        <pc:chgData name="Anuj Kumar" userId="fbbf561fc1d5fd09" providerId="LiveId" clId="{F3BC991D-3BD7-4547-83B4-586B46488EF5}" dt="2023-04-18T13:11:47.368" v="4080" actId="1076"/>
        <pc:sldMkLst>
          <pc:docMk/>
          <pc:sldMk cId="1853143291" sldId="37760"/>
        </pc:sldMkLst>
        <pc:picChg chg="add mod">
          <ac:chgData name="Anuj Kumar" userId="fbbf561fc1d5fd09" providerId="LiveId" clId="{F3BC991D-3BD7-4547-83B4-586B46488EF5}" dt="2023-04-18T13:11:47.368" v="4080" actId="1076"/>
          <ac:picMkLst>
            <pc:docMk/>
            <pc:sldMk cId="1853143291" sldId="37760"/>
            <ac:picMk id="3" creationId="{6DD805A0-B18C-C6E0-5864-34248E1E5CD9}"/>
          </ac:picMkLst>
        </pc:picChg>
        <pc:picChg chg="del">
          <ac:chgData name="Anuj Kumar" userId="fbbf561fc1d5fd09" providerId="LiveId" clId="{F3BC991D-3BD7-4547-83B4-586B46488EF5}" dt="2023-04-18T13:11:44.001" v="4077" actId="478"/>
          <ac:picMkLst>
            <pc:docMk/>
            <pc:sldMk cId="1853143291" sldId="37760"/>
            <ac:picMk id="12290" creationId="{9A6E52CC-97CC-B5D6-4F66-55989EBDC6A5}"/>
          </ac:picMkLst>
        </pc:picChg>
      </pc:sldChg>
      <pc:sldChg chg="modSp mod">
        <pc:chgData name="Anuj Kumar" userId="fbbf561fc1d5fd09" providerId="LiveId" clId="{F3BC991D-3BD7-4547-83B4-586B46488EF5}" dt="2023-04-18T14:12:03.268" v="6006" actId="20577"/>
        <pc:sldMkLst>
          <pc:docMk/>
          <pc:sldMk cId="600821252" sldId="37761"/>
        </pc:sldMkLst>
        <pc:spChg chg="mod">
          <ac:chgData name="Anuj Kumar" userId="fbbf561fc1d5fd09" providerId="LiveId" clId="{F3BC991D-3BD7-4547-83B4-586B46488EF5}" dt="2023-04-18T14:12:03.268" v="6006" actId="20577"/>
          <ac:spMkLst>
            <pc:docMk/>
            <pc:sldMk cId="600821252" sldId="37761"/>
            <ac:spMk id="7" creationId="{00000000-0000-0000-0000-000000000000}"/>
          </ac:spMkLst>
        </pc:spChg>
      </pc:sldChg>
      <pc:sldChg chg="modSp mod modAnim">
        <pc:chgData name="Anuj Kumar" userId="fbbf561fc1d5fd09" providerId="LiveId" clId="{F3BC991D-3BD7-4547-83B4-586B46488EF5}" dt="2023-04-18T13:13:07.780" v="4335" actId="20577"/>
        <pc:sldMkLst>
          <pc:docMk/>
          <pc:sldMk cId="2591238475" sldId="37762"/>
        </pc:sldMkLst>
        <pc:spChg chg="mod">
          <ac:chgData name="Anuj Kumar" userId="fbbf561fc1d5fd09" providerId="LiveId" clId="{F3BC991D-3BD7-4547-83B4-586B46488EF5}" dt="2023-04-18T13:13:07.780" v="4335" actId="20577"/>
          <ac:spMkLst>
            <pc:docMk/>
            <pc:sldMk cId="2591238475" sldId="37762"/>
            <ac:spMk id="3" creationId="{67EB1CA5-E6B0-1E53-5C8F-9568D9A39227}"/>
          </ac:spMkLst>
        </pc:spChg>
        <pc:spChg chg="mod">
          <ac:chgData name="Anuj Kumar" userId="fbbf561fc1d5fd09" providerId="LiveId" clId="{F3BC991D-3BD7-4547-83B4-586B46488EF5}" dt="2023-04-18T13:12:57.149" v="4331" actId="20577"/>
          <ac:spMkLst>
            <pc:docMk/>
            <pc:sldMk cId="2591238475" sldId="37762"/>
            <ac:spMk id="10" creationId="{7A2A7EC3-852A-5A16-F0B5-3531D0D66745}"/>
          </ac:spMkLst>
        </pc:spChg>
      </pc:sldChg>
      <pc:sldChg chg="addSp delSp modSp">
        <pc:chgData name="Anuj Kumar" userId="fbbf561fc1d5fd09" providerId="LiveId" clId="{F3BC991D-3BD7-4547-83B4-586B46488EF5}" dt="2023-04-18T13:13:46.589" v="4339" actId="1076"/>
        <pc:sldMkLst>
          <pc:docMk/>
          <pc:sldMk cId="376324779" sldId="37763"/>
        </pc:sldMkLst>
        <pc:picChg chg="add mod">
          <ac:chgData name="Anuj Kumar" userId="fbbf561fc1d5fd09" providerId="LiveId" clId="{F3BC991D-3BD7-4547-83B4-586B46488EF5}" dt="2023-04-18T13:13:46.589" v="4339" actId="1076"/>
          <ac:picMkLst>
            <pc:docMk/>
            <pc:sldMk cId="376324779" sldId="37763"/>
            <ac:picMk id="3" creationId="{38C49575-FA9B-1541-F341-FA35B68A8EC7}"/>
          </ac:picMkLst>
        </pc:picChg>
        <pc:picChg chg="del">
          <ac:chgData name="Anuj Kumar" userId="fbbf561fc1d5fd09" providerId="LiveId" clId="{F3BC991D-3BD7-4547-83B4-586B46488EF5}" dt="2023-04-18T13:13:42.753" v="4336" actId="478"/>
          <ac:picMkLst>
            <pc:docMk/>
            <pc:sldMk cId="376324779" sldId="37763"/>
            <ac:picMk id="13314" creationId="{79AA171A-D655-E93B-4E7F-BFD14F532B75}"/>
          </ac:picMkLst>
        </pc:picChg>
      </pc:sldChg>
      <pc:sldChg chg="modSp mod">
        <pc:chgData name="Anuj Kumar" userId="fbbf561fc1d5fd09" providerId="LiveId" clId="{F3BC991D-3BD7-4547-83B4-586B46488EF5}" dt="2023-04-18T14:13:23.218" v="6111" actId="20577"/>
        <pc:sldMkLst>
          <pc:docMk/>
          <pc:sldMk cId="1816366917" sldId="37764"/>
        </pc:sldMkLst>
        <pc:spChg chg="mod">
          <ac:chgData name="Anuj Kumar" userId="fbbf561fc1d5fd09" providerId="LiveId" clId="{F3BC991D-3BD7-4547-83B4-586B46488EF5}" dt="2023-04-18T14:13:23.218" v="6111" actId="20577"/>
          <ac:spMkLst>
            <pc:docMk/>
            <pc:sldMk cId="1816366917" sldId="37764"/>
            <ac:spMk id="7" creationId="{00000000-0000-0000-0000-000000000000}"/>
          </ac:spMkLst>
        </pc:spChg>
      </pc:sldChg>
      <pc:sldChg chg="del">
        <pc:chgData name="Anuj Kumar" userId="fbbf561fc1d5fd09" providerId="LiveId" clId="{F3BC991D-3BD7-4547-83B4-586B46488EF5}" dt="2023-04-18T14:14:18.991" v="6128" actId="47"/>
        <pc:sldMkLst>
          <pc:docMk/>
          <pc:sldMk cId="1509932589" sldId="37802"/>
        </pc:sldMkLst>
      </pc:sldChg>
      <pc:sldChg chg="del">
        <pc:chgData name="Anuj Kumar" userId="fbbf561fc1d5fd09" providerId="LiveId" clId="{F3BC991D-3BD7-4547-83B4-586B46488EF5}" dt="2023-04-18T14:14:19.573" v="6129" actId="47"/>
        <pc:sldMkLst>
          <pc:docMk/>
          <pc:sldMk cId="3888910458" sldId="37805"/>
        </pc:sldMkLst>
      </pc:sldChg>
      <pc:sldChg chg="add del">
        <pc:chgData name="Anuj Kumar" userId="fbbf561fc1d5fd09" providerId="LiveId" clId="{F3BC991D-3BD7-4547-83B4-586B46488EF5}" dt="2023-04-18T14:14:21.962" v="6132" actId="47"/>
        <pc:sldMkLst>
          <pc:docMk/>
          <pc:sldMk cId="2863652047" sldId="37808"/>
        </pc:sldMkLst>
      </pc:sldChg>
      <pc:sldChg chg="del">
        <pc:chgData name="Anuj Kumar" userId="fbbf561fc1d5fd09" providerId="LiveId" clId="{F3BC991D-3BD7-4547-83B4-586B46488EF5}" dt="2023-04-18T12:00:01.843" v="303" actId="47"/>
        <pc:sldMkLst>
          <pc:docMk/>
          <pc:sldMk cId="196778788" sldId="37814"/>
        </pc:sldMkLst>
      </pc:sldChg>
      <pc:sldChg chg="del">
        <pc:chgData name="Anuj Kumar" userId="fbbf561fc1d5fd09" providerId="LiveId" clId="{F3BC991D-3BD7-4547-83B4-586B46488EF5}" dt="2023-04-18T14:01:55.482" v="5032" actId="47"/>
        <pc:sldMkLst>
          <pc:docMk/>
          <pc:sldMk cId="4015549234" sldId="37815"/>
        </pc:sldMkLst>
      </pc:sldChg>
      <pc:sldChg chg="del">
        <pc:chgData name="Anuj Kumar" userId="fbbf561fc1d5fd09" providerId="LiveId" clId="{F3BC991D-3BD7-4547-83B4-586B46488EF5}" dt="2023-04-18T13:59:25.804" v="4825" actId="47"/>
        <pc:sldMkLst>
          <pc:docMk/>
          <pc:sldMk cId="4086137780" sldId="37816"/>
        </pc:sldMkLst>
      </pc:sldChg>
      <pc:sldChg chg="del">
        <pc:chgData name="Anuj Kumar" userId="fbbf561fc1d5fd09" providerId="LiveId" clId="{F3BC991D-3BD7-4547-83B4-586B46488EF5}" dt="2023-04-18T14:14:15.277" v="6116" actId="47"/>
        <pc:sldMkLst>
          <pc:docMk/>
          <pc:sldMk cId="2803785246" sldId="37819"/>
        </pc:sldMkLst>
      </pc:sldChg>
      <pc:sldChg chg="del">
        <pc:chgData name="Anuj Kumar" userId="fbbf561fc1d5fd09" providerId="LiveId" clId="{F3BC991D-3BD7-4547-83B4-586B46488EF5}" dt="2023-04-18T13:57:24.309" v="4654" actId="47"/>
        <pc:sldMkLst>
          <pc:docMk/>
          <pc:sldMk cId="963686972" sldId="37822"/>
        </pc:sldMkLst>
      </pc:sldChg>
      <pc:sldChg chg="del">
        <pc:chgData name="Anuj Kumar" userId="fbbf561fc1d5fd09" providerId="LiveId" clId="{F3BC991D-3BD7-4547-83B4-586B46488EF5}" dt="2023-04-18T14:14:14.798" v="6113" actId="47"/>
        <pc:sldMkLst>
          <pc:docMk/>
          <pc:sldMk cId="1214540895" sldId="37824"/>
        </pc:sldMkLst>
      </pc:sldChg>
      <pc:sldChg chg="del">
        <pc:chgData name="Anuj Kumar" userId="fbbf561fc1d5fd09" providerId="LiveId" clId="{F3BC991D-3BD7-4547-83B4-586B46488EF5}" dt="2023-04-18T14:14:14.947" v="6114" actId="47"/>
        <pc:sldMkLst>
          <pc:docMk/>
          <pc:sldMk cId="1932561297" sldId="37825"/>
        </pc:sldMkLst>
      </pc:sldChg>
      <pc:sldChg chg="del">
        <pc:chgData name="Anuj Kumar" userId="fbbf561fc1d5fd09" providerId="LiveId" clId="{F3BC991D-3BD7-4547-83B4-586B46488EF5}" dt="2023-04-18T14:14:15.103" v="6115" actId="47"/>
        <pc:sldMkLst>
          <pc:docMk/>
          <pc:sldMk cId="1418586952" sldId="37826"/>
        </pc:sldMkLst>
      </pc:sldChg>
      <pc:sldChg chg="del">
        <pc:chgData name="Anuj Kumar" userId="fbbf561fc1d5fd09" providerId="LiveId" clId="{F3BC991D-3BD7-4547-83B4-586B46488EF5}" dt="2023-04-18T14:14:15.435" v="6117" actId="47"/>
        <pc:sldMkLst>
          <pc:docMk/>
          <pc:sldMk cId="1826822919" sldId="37827"/>
        </pc:sldMkLst>
      </pc:sldChg>
      <pc:sldChg chg="del">
        <pc:chgData name="Anuj Kumar" userId="fbbf561fc1d5fd09" providerId="LiveId" clId="{F3BC991D-3BD7-4547-83B4-586B46488EF5}" dt="2023-04-18T14:14:15.592" v="6118" actId="47"/>
        <pc:sldMkLst>
          <pc:docMk/>
          <pc:sldMk cId="1481021396" sldId="37828"/>
        </pc:sldMkLst>
      </pc:sldChg>
      <pc:sldChg chg="del">
        <pc:chgData name="Anuj Kumar" userId="fbbf561fc1d5fd09" providerId="LiveId" clId="{F3BC991D-3BD7-4547-83B4-586B46488EF5}" dt="2023-04-18T14:14:15.750" v="6119" actId="47"/>
        <pc:sldMkLst>
          <pc:docMk/>
          <pc:sldMk cId="2282090112" sldId="37829"/>
        </pc:sldMkLst>
      </pc:sldChg>
      <pc:sldChg chg="del">
        <pc:chgData name="Anuj Kumar" userId="fbbf561fc1d5fd09" providerId="LiveId" clId="{F3BC991D-3BD7-4547-83B4-586B46488EF5}" dt="2023-04-18T14:14:15.926" v="6120" actId="47"/>
        <pc:sldMkLst>
          <pc:docMk/>
          <pc:sldMk cId="1954278166" sldId="37830"/>
        </pc:sldMkLst>
      </pc:sldChg>
      <pc:sldChg chg="del">
        <pc:chgData name="Anuj Kumar" userId="fbbf561fc1d5fd09" providerId="LiveId" clId="{F3BC991D-3BD7-4547-83B4-586B46488EF5}" dt="2023-04-18T14:14:16.097" v="6121" actId="47"/>
        <pc:sldMkLst>
          <pc:docMk/>
          <pc:sldMk cId="1745508086" sldId="37831"/>
        </pc:sldMkLst>
      </pc:sldChg>
      <pc:sldChg chg="del">
        <pc:chgData name="Anuj Kumar" userId="fbbf561fc1d5fd09" providerId="LiveId" clId="{F3BC991D-3BD7-4547-83B4-586B46488EF5}" dt="2023-04-18T14:14:16.256" v="6122" actId="47"/>
        <pc:sldMkLst>
          <pc:docMk/>
          <pc:sldMk cId="1576053853" sldId="37832"/>
        </pc:sldMkLst>
      </pc:sldChg>
      <pc:sldChg chg="del">
        <pc:chgData name="Anuj Kumar" userId="fbbf561fc1d5fd09" providerId="LiveId" clId="{F3BC991D-3BD7-4547-83B4-586B46488EF5}" dt="2023-04-18T14:14:16.430" v="6123" actId="47"/>
        <pc:sldMkLst>
          <pc:docMk/>
          <pc:sldMk cId="697692104" sldId="37833"/>
        </pc:sldMkLst>
      </pc:sldChg>
      <pc:sldChg chg="del">
        <pc:chgData name="Anuj Kumar" userId="fbbf561fc1d5fd09" providerId="LiveId" clId="{F3BC991D-3BD7-4547-83B4-586B46488EF5}" dt="2023-04-18T14:14:16.606" v="6124" actId="47"/>
        <pc:sldMkLst>
          <pc:docMk/>
          <pc:sldMk cId="3672228934" sldId="37834"/>
        </pc:sldMkLst>
      </pc:sldChg>
      <pc:sldChg chg="del">
        <pc:chgData name="Anuj Kumar" userId="fbbf561fc1d5fd09" providerId="LiveId" clId="{F3BC991D-3BD7-4547-83B4-586B46488EF5}" dt="2023-04-18T14:14:16.811" v="6125" actId="47"/>
        <pc:sldMkLst>
          <pc:docMk/>
          <pc:sldMk cId="4213484822" sldId="37835"/>
        </pc:sldMkLst>
      </pc:sldChg>
      <pc:sldChg chg="del">
        <pc:chgData name="Anuj Kumar" userId="fbbf561fc1d5fd09" providerId="LiveId" clId="{F3BC991D-3BD7-4547-83B4-586B46488EF5}" dt="2023-04-18T14:14:17.409" v="6126" actId="47"/>
        <pc:sldMkLst>
          <pc:docMk/>
          <pc:sldMk cId="3879944042" sldId="37836"/>
        </pc:sldMkLst>
      </pc:sldChg>
      <pc:sldChg chg="del">
        <pc:chgData name="Anuj Kumar" userId="fbbf561fc1d5fd09" providerId="LiveId" clId="{F3BC991D-3BD7-4547-83B4-586B46488EF5}" dt="2023-04-18T14:14:18.170" v="6127" actId="47"/>
        <pc:sldMkLst>
          <pc:docMk/>
          <pc:sldMk cId="2193591509" sldId="37837"/>
        </pc:sldMkLst>
      </pc:sldChg>
      <pc:sldChg chg="modSp add mod">
        <pc:chgData name="Anuj Kumar" userId="fbbf561fc1d5fd09" providerId="LiveId" clId="{F3BC991D-3BD7-4547-83B4-586B46488EF5}" dt="2023-04-18T13:53:46.864" v="4431" actId="20577"/>
        <pc:sldMkLst>
          <pc:docMk/>
          <pc:sldMk cId="1654532356" sldId="37838"/>
        </pc:sldMkLst>
        <pc:spChg chg="mod">
          <ac:chgData name="Anuj Kumar" userId="fbbf561fc1d5fd09" providerId="LiveId" clId="{F3BC991D-3BD7-4547-83B4-586B46488EF5}" dt="2023-04-18T13:53:46.864" v="4431" actId="20577"/>
          <ac:spMkLst>
            <pc:docMk/>
            <pc:sldMk cId="1654532356" sldId="37838"/>
            <ac:spMk id="7" creationId="{00000000-0000-0000-0000-000000000000}"/>
          </ac:spMkLst>
        </pc:spChg>
      </pc:sldChg>
      <pc:sldChg chg="modSp add mod">
        <pc:chgData name="Anuj Kumar" userId="fbbf561fc1d5fd09" providerId="LiveId" clId="{F3BC991D-3BD7-4547-83B4-586B46488EF5}" dt="2023-04-18T13:54:52.180" v="4534" actId="20577"/>
        <pc:sldMkLst>
          <pc:docMk/>
          <pc:sldMk cId="2034245475" sldId="37839"/>
        </pc:sldMkLst>
        <pc:spChg chg="mod">
          <ac:chgData name="Anuj Kumar" userId="fbbf561fc1d5fd09" providerId="LiveId" clId="{F3BC991D-3BD7-4547-83B4-586B46488EF5}" dt="2023-04-18T13:54:52.180" v="4534" actId="20577"/>
          <ac:spMkLst>
            <pc:docMk/>
            <pc:sldMk cId="2034245475" sldId="37839"/>
            <ac:spMk id="7" creationId="{00000000-0000-0000-0000-000000000000}"/>
          </ac:spMkLst>
        </pc:spChg>
      </pc:sldChg>
      <pc:sldChg chg="modSp add mod">
        <pc:chgData name="Anuj Kumar" userId="fbbf561fc1d5fd09" providerId="LiveId" clId="{F3BC991D-3BD7-4547-83B4-586B46488EF5}" dt="2023-04-18T14:05:22.146" v="5375"/>
        <pc:sldMkLst>
          <pc:docMk/>
          <pc:sldMk cId="2218531655" sldId="37840"/>
        </pc:sldMkLst>
        <pc:spChg chg="mod">
          <ac:chgData name="Anuj Kumar" userId="fbbf561fc1d5fd09" providerId="LiveId" clId="{F3BC991D-3BD7-4547-83B4-586B46488EF5}" dt="2023-04-18T14:05:22.146" v="5375"/>
          <ac:spMkLst>
            <pc:docMk/>
            <pc:sldMk cId="2218531655" sldId="37840"/>
            <ac:spMk id="7" creationId="{00000000-0000-0000-0000-000000000000}"/>
          </ac:spMkLst>
        </pc:spChg>
      </pc:sldChg>
      <pc:sldChg chg="add">
        <pc:chgData name="Anuj Kumar" userId="fbbf561fc1d5fd09" providerId="LiveId" clId="{F3BC991D-3BD7-4547-83B4-586B46488EF5}" dt="2023-04-18T14:14:09.796" v="6112"/>
        <pc:sldMkLst>
          <pc:docMk/>
          <pc:sldMk cId="1307017213" sldId="37841"/>
        </pc:sldMkLst>
      </pc:sldChg>
      <pc:sldChg chg="add">
        <pc:chgData name="Anuj Kumar" userId="fbbf561fc1d5fd09" providerId="LiveId" clId="{F3BC991D-3BD7-4547-83B4-586B46488EF5}" dt="2023-04-18T14:14:09.796" v="6112"/>
        <pc:sldMkLst>
          <pc:docMk/>
          <pc:sldMk cId="548293998" sldId="37842"/>
        </pc:sldMkLst>
      </pc:sldChg>
      <pc:sldChg chg="add">
        <pc:chgData name="Anuj Kumar" userId="fbbf561fc1d5fd09" providerId="LiveId" clId="{F3BC991D-3BD7-4547-83B4-586B46488EF5}" dt="2023-04-18T14:14:09.796" v="6112"/>
        <pc:sldMkLst>
          <pc:docMk/>
          <pc:sldMk cId="3892385143" sldId="37843"/>
        </pc:sldMkLst>
      </pc:sldChg>
      <pc:sldChg chg="add">
        <pc:chgData name="Anuj Kumar" userId="fbbf561fc1d5fd09" providerId="LiveId" clId="{F3BC991D-3BD7-4547-83B4-586B46488EF5}" dt="2023-04-18T14:14:09.796" v="6112"/>
        <pc:sldMkLst>
          <pc:docMk/>
          <pc:sldMk cId="3988729454" sldId="37844"/>
        </pc:sldMkLst>
      </pc:sldChg>
      <pc:sldChg chg="add">
        <pc:chgData name="Anuj Kumar" userId="fbbf561fc1d5fd09" providerId="LiveId" clId="{F3BC991D-3BD7-4547-83B4-586B46488EF5}" dt="2023-04-18T14:14:09.796" v="6112"/>
        <pc:sldMkLst>
          <pc:docMk/>
          <pc:sldMk cId="764981734" sldId="37845"/>
        </pc:sldMkLst>
      </pc:sldChg>
      <pc:sldChg chg="add">
        <pc:chgData name="Anuj Kumar" userId="fbbf561fc1d5fd09" providerId="LiveId" clId="{F3BC991D-3BD7-4547-83B4-586B46488EF5}" dt="2023-04-18T14:14:09.796" v="6112"/>
        <pc:sldMkLst>
          <pc:docMk/>
          <pc:sldMk cId="1929922172" sldId="37846"/>
        </pc:sldMkLst>
      </pc:sldChg>
      <pc:sldChg chg="add">
        <pc:chgData name="Anuj Kumar" userId="fbbf561fc1d5fd09" providerId="LiveId" clId="{F3BC991D-3BD7-4547-83B4-586B46488EF5}" dt="2023-04-18T14:14:09.796" v="6112"/>
        <pc:sldMkLst>
          <pc:docMk/>
          <pc:sldMk cId="126954670" sldId="37847"/>
        </pc:sldMkLst>
      </pc:sldChg>
      <pc:sldChg chg="add">
        <pc:chgData name="Anuj Kumar" userId="fbbf561fc1d5fd09" providerId="LiveId" clId="{F3BC991D-3BD7-4547-83B4-586B46488EF5}" dt="2023-04-18T14:14:09.796" v="6112"/>
        <pc:sldMkLst>
          <pc:docMk/>
          <pc:sldMk cId="169010310" sldId="37848"/>
        </pc:sldMkLst>
      </pc:sldChg>
      <pc:sldChg chg="add">
        <pc:chgData name="Anuj Kumar" userId="fbbf561fc1d5fd09" providerId="LiveId" clId="{F3BC991D-3BD7-4547-83B4-586B46488EF5}" dt="2023-04-18T14:14:09.796" v="6112"/>
        <pc:sldMkLst>
          <pc:docMk/>
          <pc:sldMk cId="398511877" sldId="37849"/>
        </pc:sldMkLst>
      </pc:sldChg>
      <pc:sldChg chg="add">
        <pc:chgData name="Anuj Kumar" userId="fbbf561fc1d5fd09" providerId="LiveId" clId="{F3BC991D-3BD7-4547-83B4-586B46488EF5}" dt="2023-04-18T14:14:09.796" v="6112"/>
        <pc:sldMkLst>
          <pc:docMk/>
          <pc:sldMk cId="834668758" sldId="37850"/>
        </pc:sldMkLst>
      </pc:sldChg>
      <pc:sldChg chg="add">
        <pc:chgData name="Anuj Kumar" userId="fbbf561fc1d5fd09" providerId="LiveId" clId="{F3BC991D-3BD7-4547-83B4-586B46488EF5}" dt="2023-04-18T14:14:09.796" v="6112"/>
        <pc:sldMkLst>
          <pc:docMk/>
          <pc:sldMk cId="4066226445" sldId="37851"/>
        </pc:sldMkLst>
      </pc:sldChg>
      <pc:sldChg chg="add">
        <pc:chgData name="Anuj Kumar" userId="fbbf561fc1d5fd09" providerId="LiveId" clId="{F3BC991D-3BD7-4547-83B4-586B46488EF5}" dt="2023-04-18T14:14:09.796" v="6112"/>
        <pc:sldMkLst>
          <pc:docMk/>
          <pc:sldMk cId="4107436468" sldId="37852"/>
        </pc:sldMkLst>
      </pc:sldChg>
      <pc:sldChg chg="add">
        <pc:chgData name="Anuj Kumar" userId="fbbf561fc1d5fd09" providerId="LiveId" clId="{F3BC991D-3BD7-4547-83B4-586B46488EF5}" dt="2023-04-18T14:14:09.796" v="6112"/>
        <pc:sldMkLst>
          <pc:docMk/>
          <pc:sldMk cId="747354984" sldId="37853"/>
        </pc:sldMkLst>
      </pc:sldChg>
      <pc:sldChg chg="add">
        <pc:chgData name="Anuj Kumar" userId="fbbf561fc1d5fd09" providerId="LiveId" clId="{F3BC991D-3BD7-4547-83B4-586B46488EF5}" dt="2023-04-18T14:14:09.796" v="6112"/>
        <pc:sldMkLst>
          <pc:docMk/>
          <pc:sldMk cId="4210268847" sldId="37854"/>
        </pc:sldMkLst>
      </pc:sldChg>
      <pc:sldChg chg="add">
        <pc:chgData name="Anuj Kumar" userId="fbbf561fc1d5fd09" providerId="LiveId" clId="{F3BC991D-3BD7-4547-83B4-586B46488EF5}" dt="2023-04-18T14:14:09.796" v="6112"/>
        <pc:sldMkLst>
          <pc:docMk/>
          <pc:sldMk cId="2675224193" sldId="37855"/>
        </pc:sldMkLst>
      </pc:sldChg>
      <pc:sldChg chg="add">
        <pc:chgData name="Anuj Kumar" userId="fbbf561fc1d5fd09" providerId="LiveId" clId="{F3BC991D-3BD7-4547-83B4-586B46488EF5}" dt="2023-04-18T14:15:17.467" v="6141"/>
        <pc:sldMkLst>
          <pc:docMk/>
          <pc:sldMk cId="1935911269" sldId="37856"/>
        </pc:sldMkLst>
      </pc:sldChg>
    </pc:docChg>
  </pc:docChgLst>
  <pc:docChgLst>
    <pc:chgData name="Anuj Kumar" userId="fbbf561fc1d5fd09" providerId="LiveId" clId="{F4D48747-AEB4-40FA-B43E-CDFDDA85185A}"/>
    <pc:docChg chg="custSel addSld delSld modSld">
      <pc:chgData name="Anuj Kumar" userId="fbbf561fc1d5fd09" providerId="LiveId" clId="{F4D48747-AEB4-40FA-B43E-CDFDDA85185A}" dt="2023-05-01T14:57:15.140" v="3821" actId="20577"/>
      <pc:docMkLst>
        <pc:docMk/>
      </pc:docMkLst>
      <pc:sldChg chg="modSp mod">
        <pc:chgData name="Anuj Kumar" userId="fbbf561fc1d5fd09" providerId="LiveId" clId="{F4D48747-AEB4-40FA-B43E-CDFDDA85185A}" dt="2023-05-01T14:24:52.816" v="490" actId="20577"/>
        <pc:sldMkLst>
          <pc:docMk/>
          <pc:sldMk cId="1022521700" sldId="35627"/>
        </pc:sldMkLst>
        <pc:spChg chg="mod">
          <ac:chgData name="Anuj Kumar" userId="fbbf561fc1d5fd09" providerId="LiveId" clId="{F4D48747-AEB4-40FA-B43E-CDFDDA85185A}" dt="2023-05-01T14:24:52.816" v="490" actId="20577"/>
          <ac:spMkLst>
            <pc:docMk/>
            <pc:sldMk cId="1022521700" sldId="35627"/>
            <ac:spMk id="10" creationId="{7A2A7EC3-852A-5A16-F0B5-3531D0D66745}"/>
          </ac:spMkLst>
        </pc:spChg>
      </pc:sldChg>
      <pc:sldChg chg="addSp delSp modSp">
        <pc:chgData name="Anuj Kumar" userId="fbbf561fc1d5fd09" providerId="LiveId" clId="{F4D48747-AEB4-40FA-B43E-CDFDDA85185A}" dt="2023-05-01T14:25:06.907" v="494" actId="1076"/>
        <pc:sldMkLst>
          <pc:docMk/>
          <pc:sldMk cId="1102545028" sldId="35628"/>
        </pc:sldMkLst>
        <pc:picChg chg="del">
          <ac:chgData name="Anuj Kumar" userId="fbbf561fc1d5fd09" providerId="LiveId" clId="{F4D48747-AEB4-40FA-B43E-CDFDDA85185A}" dt="2023-05-01T14:25:03.674" v="491" actId="478"/>
          <ac:picMkLst>
            <pc:docMk/>
            <pc:sldMk cId="1102545028" sldId="35628"/>
            <ac:picMk id="3" creationId="{61006D77-77E1-527F-2963-4CC52C69C8DA}"/>
          </ac:picMkLst>
        </pc:picChg>
        <pc:picChg chg="add mod">
          <ac:chgData name="Anuj Kumar" userId="fbbf561fc1d5fd09" providerId="LiveId" clId="{F4D48747-AEB4-40FA-B43E-CDFDDA85185A}" dt="2023-05-01T14:25:06.907" v="494" actId="1076"/>
          <ac:picMkLst>
            <pc:docMk/>
            <pc:sldMk cId="1102545028" sldId="35628"/>
            <ac:picMk id="1026" creationId="{D1644CEE-19D1-664C-D702-9D45865A43A1}"/>
          </ac:picMkLst>
        </pc:picChg>
      </pc:sldChg>
      <pc:sldChg chg="del">
        <pc:chgData name="Anuj Kumar" userId="fbbf561fc1d5fd09" providerId="LiveId" clId="{F4D48747-AEB4-40FA-B43E-CDFDDA85185A}" dt="2023-05-01T12:34:25.915" v="12" actId="47"/>
        <pc:sldMkLst>
          <pc:docMk/>
          <pc:sldMk cId="94287082" sldId="35633"/>
        </pc:sldMkLst>
      </pc:sldChg>
      <pc:sldChg chg="del">
        <pc:chgData name="Anuj Kumar" userId="fbbf561fc1d5fd09" providerId="LiveId" clId="{F4D48747-AEB4-40FA-B43E-CDFDDA85185A}" dt="2023-05-01T12:34:25.915" v="12" actId="47"/>
        <pc:sldMkLst>
          <pc:docMk/>
          <pc:sldMk cId="331972894" sldId="35658"/>
        </pc:sldMkLst>
      </pc:sldChg>
      <pc:sldChg chg="modSp mod">
        <pc:chgData name="Anuj Kumar" userId="fbbf561fc1d5fd09" providerId="LiveId" clId="{F4D48747-AEB4-40FA-B43E-CDFDDA85185A}" dt="2023-05-01T14:48:42.559" v="3463" actId="20577"/>
        <pc:sldMkLst>
          <pc:docMk/>
          <pc:sldMk cId="2627812795" sldId="36047"/>
        </pc:sldMkLst>
        <pc:spChg chg="mod">
          <ac:chgData name="Anuj Kumar" userId="fbbf561fc1d5fd09" providerId="LiveId" clId="{F4D48747-AEB4-40FA-B43E-CDFDDA85185A}" dt="2023-05-01T14:48:42.559" v="3463" actId="20577"/>
          <ac:spMkLst>
            <pc:docMk/>
            <pc:sldMk cId="2627812795" sldId="36047"/>
            <ac:spMk id="7" creationId="{00000000-0000-0000-0000-000000000000}"/>
          </ac:spMkLst>
        </pc:spChg>
      </pc:sldChg>
      <pc:sldChg chg="del">
        <pc:chgData name="Anuj Kumar" userId="fbbf561fc1d5fd09" providerId="LiveId" clId="{F4D48747-AEB4-40FA-B43E-CDFDDA85185A}" dt="2023-05-01T12:34:25.915" v="12" actId="47"/>
        <pc:sldMkLst>
          <pc:docMk/>
          <pc:sldMk cId="3136171491" sldId="36754"/>
        </pc:sldMkLst>
      </pc:sldChg>
      <pc:sldChg chg="del">
        <pc:chgData name="Anuj Kumar" userId="fbbf561fc1d5fd09" providerId="LiveId" clId="{F4D48747-AEB4-40FA-B43E-CDFDDA85185A}" dt="2023-05-01T12:34:25.915" v="12" actId="47"/>
        <pc:sldMkLst>
          <pc:docMk/>
          <pc:sldMk cId="1903996818" sldId="36881"/>
        </pc:sldMkLst>
      </pc:sldChg>
      <pc:sldChg chg="del">
        <pc:chgData name="Anuj Kumar" userId="fbbf561fc1d5fd09" providerId="LiveId" clId="{F4D48747-AEB4-40FA-B43E-CDFDDA85185A}" dt="2023-05-01T12:34:25.915" v="12" actId="47"/>
        <pc:sldMkLst>
          <pc:docMk/>
          <pc:sldMk cId="3580790076" sldId="36889"/>
        </pc:sldMkLst>
      </pc:sldChg>
      <pc:sldChg chg="del">
        <pc:chgData name="Anuj Kumar" userId="fbbf561fc1d5fd09" providerId="LiveId" clId="{F4D48747-AEB4-40FA-B43E-CDFDDA85185A}" dt="2023-05-01T12:34:25.915" v="12" actId="47"/>
        <pc:sldMkLst>
          <pc:docMk/>
          <pc:sldMk cId="2036577528" sldId="36912"/>
        </pc:sldMkLst>
      </pc:sldChg>
      <pc:sldChg chg="del">
        <pc:chgData name="Anuj Kumar" userId="fbbf561fc1d5fd09" providerId="LiveId" clId="{F4D48747-AEB4-40FA-B43E-CDFDDA85185A}" dt="2023-05-01T12:34:25.915" v="12" actId="47"/>
        <pc:sldMkLst>
          <pc:docMk/>
          <pc:sldMk cId="3728394585" sldId="36971"/>
        </pc:sldMkLst>
      </pc:sldChg>
      <pc:sldChg chg="del">
        <pc:chgData name="Anuj Kumar" userId="fbbf561fc1d5fd09" providerId="LiveId" clId="{F4D48747-AEB4-40FA-B43E-CDFDDA85185A}" dt="2023-05-01T12:34:25.915" v="12" actId="47"/>
        <pc:sldMkLst>
          <pc:docMk/>
          <pc:sldMk cId="1088821562" sldId="37021"/>
        </pc:sldMkLst>
      </pc:sldChg>
      <pc:sldChg chg="del">
        <pc:chgData name="Anuj Kumar" userId="fbbf561fc1d5fd09" providerId="LiveId" clId="{F4D48747-AEB4-40FA-B43E-CDFDDA85185A}" dt="2023-05-01T12:34:25.915" v="12" actId="47"/>
        <pc:sldMkLst>
          <pc:docMk/>
          <pc:sldMk cId="1191594715" sldId="37035"/>
        </pc:sldMkLst>
      </pc:sldChg>
      <pc:sldChg chg="del">
        <pc:chgData name="Anuj Kumar" userId="fbbf561fc1d5fd09" providerId="LiveId" clId="{F4D48747-AEB4-40FA-B43E-CDFDDA85185A}" dt="2023-05-01T12:34:25.915" v="12" actId="47"/>
        <pc:sldMkLst>
          <pc:docMk/>
          <pc:sldMk cId="14633242" sldId="37038"/>
        </pc:sldMkLst>
      </pc:sldChg>
      <pc:sldChg chg="del">
        <pc:chgData name="Anuj Kumar" userId="fbbf561fc1d5fd09" providerId="LiveId" clId="{F4D48747-AEB4-40FA-B43E-CDFDDA85185A}" dt="2023-05-01T12:34:25.915" v="12" actId="47"/>
        <pc:sldMkLst>
          <pc:docMk/>
          <pc:sldMk cId="1934958093" sldId="37312"/>
        </pc:sldMkLst>
      </pc:sldChg>
      <pc:sldChg chg="del">
        <pc:chgData name="Anuj Kumar" userId="fbbf561fc1d5fd09" providerId="LiveId" clId="{F4D48747-AEB4-40FA-B43E-CDFDDA85185A}" dt="2023-05-01T12:34:25.915" v="12" actId="47"/>
        <pc:sldMkLst>
          <pc:docMk/>
          <pc:sldMk cId="56320691" sldId="37316"/>
        </pc:sldMkLst>
      </pc:sldChg>
      <pc:sldChg chg="del">
        <pc:chgData name="Anuj Kumar" userId="fbbf561fc1d5fd09" providerId="LiveId" clId="{F4D48747-AEB4-40FA-B43E-CDFDDA85185A}" dt="2023-05-01T12:34:25.915" v="12" actId="47"/>
        <pc:sldMkLst>
          <pc:docMk/>
          <pc:sldMk cId="3766659646" sldId="37326"/>
        </pc:sldMkLst>
      </pc:sldChg>
      <pc:sldChg chg="del">
        <pc:chgData name="Anuj Kumar" userId="fbbf561fc1d5fd09" providerId="LiveId" clId="{F4D48747-AEB4-40FA-B43E-CDFDDA85185A}" dt="2023-05-01T12:34:25.915" v="12" actId="47"/>
        <pc:sldMkLst>
          <pc:docMk/>
          <pc:sldMk cId="4188474340" sldId="37329"/>
        </pc:sldMkLst>
      </pc:sldChg>
      <pc:sldChg chg="del">
        <pc:chgData name="Anuj Kumar" userId="fbbf561fc1d5fd09" providerId="LiveId" clId="{F4D48747-AEB4-40FA-B43E-CDFDDA85185A}" dt="2023-05-01T12:34:25.915" v="12" actId="47"/>
        <pc:sldMkLst>
          <pc:docMk/>
          <pc:sldMk cId="4048474506" sldId="37332"/>
        </pc:sldMkLst>
      </pc:sldChg>
      <pc:sldChg chg="del">
        <pc:chgData name="Anuj Kumar" userId="fbbf561fc1d5fd09" providerId="LiveId" clId="{F4D48747-AEB4-40FA-B43E-CDFDDA85185A}" dt="2023-05-01T12:34:25.915" v="12" actId="47"/>
        <pc:sldMkLst>
          <pc:docMk/>
          <pc:sldMk cId="2316406818" sldId="37337"/>
        </pc:sldMkLst>
      </pc:sldChg>
      <pc:sldChg chg="del">
        <pc:chgData name="Anuj Kumar" userId="fbbf561fc1d5fd09" providerId="LiveId" clId="{F4D48747-AEB4-40FA-B43E-CDFDDA85185A}" dt="2023-05-01T12:34:25.915" v="12" actId="47"/>
        <pc:sldMkLst>
          <pc:docMk/>
          <pc:sldMk cId="3195753407" sldId="37340"/>
        </pc:sldMkLst>
      </pc:sldChg>
      <pc:sldChg chg="del">
        <pc:chgData name="Anuj Kumar" userId="fbbf561fc1d5fd09" providerId="LiveId" clId="{F4D48747-AEB4-40FA-B43E-CDFDDA85185A}" dt="2023-05-01T12:34:25.915" v="12" actId="47"/>
        <pc:sldMkLst>
          <pc:docMk/>
          <pc:sldMk cId="3648416694" sldId="37346"/>
        </pc:sldMkLst>
      </pc:sldChg>
      <pc:sldChg chg="del">
        <pc:chgData name="Anuj Kumar" userId="fbbf561fc1d5fd09" providerId="LiveId" clId="{F4D48747-AEB4-40FA-B43E-CDFDDA85185A}" dt="2023-05-01T12:34:25.915" v="12" actId="47"/>
        <pc:sldMkLst>
          <pc:docMk/>
          <pc:sldMk cId="3634317631" sldId="37349"/>
        </pc:sldMkLst>
      </pc:sldChg>
      <pc:sldChg chg="del">
        <pc:chgData name="Anuj Kumar" userId="fbbf561fc1d5fd09" providerId="LiveId" clId="{F4D48747-AEB4-40FA-B43E-CDFDDA85185A}" dt="2023-05-01T12:34:25.915" v="12" actId="47"/>
        <pc:sldMkLst>
          <pc:docMk/>
          <pc:sldMk cId="1687202333" sldId="37353"/>
        </pc:sldMkLst>
      </pc:sldChg>
      <pc:sldChg chg="del">
        <pc:chgData name="Anuj Kumar" userId="fbbf561fc1d5fd09" providerId="LiveId" clId="{F4D48747-AEB4-40FA-B43E-CDFDDA85185A}" dt="2023-05-01T12:34:25.915" v="12" actId="47"/>
        <pc:sldMkLst>
          <pc:docMk/>
          <pc:sldMk cId="2262792997" sldId="37359"/>
        </pc:sldMkLst>
      </pc:sldChg>
      <pc:sldChg chg="del">
        <pc:chgData name="Anuj Kumar" userId="fbbf561fc1d5fd09" providerId="LiveId" clId="{F4D48747-AEB4-40FA-B43E-CDFDDA85185A}" dt="2023-05-01T12:34:25.915" v="12" actId="47"/>
        <pc:sldMkLst>
          <pc:docMk/>
          <pc:sldMk cId="2027378442" sldId="37362"/>
        </pc:sldMkLst>
      </pc:sldChg>
      <pc:sldChg chg="del">
        <pc:chgData name="Anuj Kumar" userId="fbbf561fc1d5fd09" providerId="LiveId" clId="{F4D48747-AEB4-40FA-B43E-CDFDDA85185A}" dt="2023-05-01T12:34:25.915" v="12" actId="47"/>
        <pc:sldMkLst>
          <pc:docMk/>
          <pc:sldMk cId="2042435091" sldId="37365"/>
        </pc:sldMkLst>
      </pc:sldChg>
      <pc:sldChg chg="del">
        <pc:chgData name="Anuj Kumar" userId="fbbf561fc1d5fd09" providerId="LiveId" clId="{F4D48747-AEB4-40FA-B43E-CDFDDA85185A}" dt="2023-05-01T12:34:25.915" v="12" actId="47"/>
        <pc:sldMkLst>
          <pc:docMk/>
          <pc:sldMk cId="3403605012" sldId="37368"/>
        </pc:sldMkLst>
      </pc:sldChg>
      <pc:sldChg chg="del">
        <pc:chgData name="Anuj Kumar" userId="fbbf561fc1d5fd09" providerId="LiveId" clId="{F4D48747-AEB4-40FA-B43E-CDFDDA85185A}" dt="2023-05-01T12:34:25.915" v="12" actId="47"/>
        <pc:sldMkLst>
          <pc:docMk/>
          <pc:sldMk cId="3975055684" sldId="37371"/>
        </pc:sldMkLst>
      </pc:sldChg>
      <pc:sldChg chg="del">
        <pc:chgData name="Anuj Kumar" userId="fbbf561fc1d5fd09" providerId="LiveId" clId="{F4D48747-AEB4-40FA-B43E-CDFDDA85185A}" dt="2023-05-01T12:34:25.915" v="12" actId="47"/>
        <pc:sldMkLst>
          <pc:docMk/>
          <pc:sldMk cId="2681462746" sldId="37375"/>
        </pc:sldMkLst>
      </pc:sldChg>
      <pc:sldChg chg="del">
        <pc:chgData name="Anuj Kumar" userId="fbbf561fc1d5fd09" providerId="LiveId" clId="{F4D48747-AEB4-40FA-B43E-CDFDDA85185A}" dt="2023-05-01T12:34:25.915" v="12" actId="47"/>
        <pc:sldMkLst>
          <pc:docMk/>
          <pc:sldMk cId="1640166970" sldId="37381"/>
        </pc:sldMkLst>
      </pc:sldChg>
      <pc:sldChg chg="del">
        <pc:chgData name="Anuj Kumar" userId="fbbf561fc1d5fd09" providerId="LiveId" clId="{F4D48747-AEB4-40FA-B43E-CDFDDA85185A}" dt="2023-05-01T12:34:25.915" v="12" actId="47"/>
        <pc:sldMkLst>
          <pc:docMk/>
          <pc:sldMk cId="421117487" sldId="37384"/>
        </pc:sldMkLst>
      </pc:sldChg>
      <pc:sldChg chg="del">
        <pc:chgData name="Anuj Kumar" userId="fbbf561fc1d5fd09" providerId="LiveId" clId="{F4D48747-AEB4-40FA-B43E-CDFDDA85185A}" dt="2023-05-01T12:34:25.915" v="12" actId="47"/>
        <pc:sldMkLst>
          <pc:docMk/>
          <pc:sldMk cId="1575419739" sldId="37390"/>
        </pc:sldMkLst>
      </pc:sldChg>
      <pc:sldChg chg="del">
        <pc:chgData name="Anuj Kumar" userId="fbbf561fc1d5fd09" providerId="LiveId" clId="{F4D48747-AEB4-40FA-B43E-CDFDDA85185A}" dt="2023-05-01T12:34:25.915" v="12" actId="47"/>
        <pc:sldMkLst>
          <pc:docMk/>
          <pc:sldMk cId="3092103047" sldId="37393"/>
        </pc:sldMkLst>
      </pc:sldChg>
      <pc:sldChg chg="del">
        <pc:chgData name="Anuj Kumar" userId="fbbf561fc1d5fd09" providerId="LiveId" clId="{F4D48747-AEB4-40FA-B43E-CDFDDA85185A}" dt="2023-05-01T12:34:25.915" v="12" actId="47"/>
        <pc:sldMkLst>
          <pc:docMk/>
          <pc:sldMk cId="1930172863" sldId="37402"/>
        </pc:sldMkLst>
      </pc:sldChg>
      <pc:sldChg chg="del">
        <pc:chgData name="Anuj Kumar" userId="fbbf561fc1d5fd09" providerId="LiveId" clId="{F4D48747-AEB4-40FA-B43E-CDFDDA85185A}" dt="2023-05-01T12:34:25.915" v="12" actId="47"/>
        <pc:sldMkLst>
          <pc:docMk/>
          <pc:sldMk cId="286696808" sldId="37405"/>
        </pc:sldMkLst>
      </pc:sldChg>
      <pc:sldChg chg="del">
        <pc:chgData name="Anuj Kumar" userId="fbbf561fc1d5fd09" providerId="LiveId" clId="{F4D48747-AEB4-40FA-B43E-CDFDDA85185A}" dt="2023-05-01T12:34:25.915" v="12" actId="47"/>
        <pc:sldMkLst>
          <pc:docMk/>
          <pc:sldMk cId="4057705333" sldId="37408"/>
        </pc:sldMkLst>
      </pc:sldChg>
      <pc:sldChg chg="modSp mod">
        <pc:chgData name="Anuj Kumar" userId="fbbf561fc1d5fd09" providerId="LiveId" clId="{F4D48747-AEB4-40FA-B43E-CDFDDA85185A}" dt="2023-05-01T12:34:17.610" v="11" actId="20577"/>
        <pc:sldMkLst>
          <pc:docMk/>
          <pc:sldMk cId="312246105" sldId="37430"/>
        </pc:sldMkLst>
        <pc:spChg chg="mod">
          <ac:chgData name="Anuj Kumar" userId="fbbf561fc1d5fd09" providerId="LiveId" clId="{F4D48747-AEB4-40FA-B43E-CDFDDA85185A}" dt="2023-05-01T12:34:17.610" v="11" actId="20577"/>
          <ac:spMkLst>
            <pc:docMk/>
            <pc:sldMk cId="312246105" sldId="37430"/>
            <ac:spMk id="7" creationId="{00000000-0000-0000-0000-000000000000}"/>
          </ac:spMkLst>
        </pc:spChg>
      </pc:sldChg>
      <pc:sldChg chg="del">
        <pc:chgData name="Anuj Kumar" userId="fbbf561fc1d5fd09" providerId="LiveId" clId="{F4D48747-AEB4-40FA-B43E-CDFDDA85185A}" dt="2023-05-01T12:34:25.915" v="12" actId="47"/>
        <pc:sldMkLst>
          <pc:docMk/>
          <pc:sldMk cId="2902415465" sldId="37469"/>
        </pc:sldMkLst>
      </pc:sldChg>
      <pc:sldChg chg="del">
        <pc:chgData name="Anuj Kumar" userId="fbbf561fc1d5fd09" providerId="LiveId" clId="{F4D48747-AEB4-40FA-B43E-CDFDDA85185A}" dt="2023-05-01T12:34:25.915" v="12" actId="47"/>
        <pc:sldMkLst>
          <pc:docMk/>
          <pc:sldMk cId="1358445612" sldId="37493"/>
        </pc:sldMkLst>
      </pc:sldChg>
      <pc:sldChg chg="del">
        <pc:chgData name="Anuj Kumar" userId="fbbf561fc1d5fd09" providerId="LiveId" clId="{F4D48747-AEB4-40FA-B43E-CDFDDA85185A}" dt="2023-05-01T12:34:25.915" v="12" actId="47"/>
        <pc:sldMkLst>
          <pc:docMk/>
          <pc:sldMk cId="3443203163" sldId="37496"/>
        </pc:sldMkLst>
      </pc:sldChg>
      <pc:sldChg chg="del">
        <pc:chgData name="Anuj Kumar" userId="fbbf561fc1d5fd09" providerId="LiveId" clId="{F4D48747-AEB4-40FA-B43E-CDFDDA85185A}" dt="2023-05-01T12:34:25.915" v="12" actId="47"/>
        <pc:sldMkLst>
          <pc:docMk/>
          <pc:sldMk cId="1041028170" sldId="37545"/>
        </pc:sldMkLst>
      </pc:sldChg>
      <pc:sldChg chg="modSp mod">
        <pc:chgData name="Anuj Kumar" userId="fbbf561fc1d5fd09" providerId="LiveId" clId="{F4D48747-AEB4-40FA-B43E-CDFDDA85185A}" dt="2023-05-01T14:32:28.191" v="1699" actId="20577"/>
        <pc:sldMkLst>
          <pc:docMk/>
          <pc:sldMk cId="1801021570" sldId="37549"/>
        </pc:sldMkLst>
        <pc:spChg chg="mod">
          <ac:chgData name="Anuj Kumar" userId="fbbf561fc1d5fd09" providerId="LiveId" clId="{F4D48747-AEB4-40FA-B43E-CDFDDA85185A}" dt="2023-05-01T14:32:28.191" v="1699" actId="20577"/>
          <ac:spMkLst>
            <pc:docMk/>
            <pc:sldMk cId="1801021570" sldId="37549"/>
            <ac:spMk id="10" creationId="{7A2A7EC3-852A-5A16-F0B5-3531D0D66745}"/>
          </ac:spMkLst>
        </pc:spChg>
      </pc:sldChg>
      <pc:sldChg chg="addSp delSp modSp">
        <pc:chgData name="Anuj Kumar" userId="fbbf561fc1d5fd09" providerId="LiveId" clId="{F4D48747-AEB4-40FA-B43E-CDFDDA85185A}" dt="2023-05-01T14:32:39.413" v="1703" actId="1076"/>
        <pc:sldMkLst>
          <pc:docMk/>
          <pc:sldMk cId="1110703182" sldId="37550"/>
        </pc:sldMkLst>
        <pc:picChg chg="add mod">
          <ac:chgData name="Anuj Kumar" userId="fbbf561fc1d5fd09" providerId="LiveId" clId="{F4D48747-AEB4-40FA-B43E-CDFDDA85185A}" dt="2023-05-01T14:32:39.413" v="1703" actId="1076"/>
          <ac:picMkLst>
            <pc:docMk/>
            <pc:sldMk cId="1110703182" sldId="37550"/>
            <ac:picMk id="3" creationId="{BD570581-BC8C-31E4-F531-34B521D17AA0}"/>
          </ac:picMkLst>
        </pc:picChg>
        <pc:picChg chg="del">
          <ac:chgData name="Anuj Kumar" userId="fbbf561fc1d5fd09" providerId="LiveId" clId="{F4D48747-AEB4-40FA-B43E-CDFDDA85185A}" dt="2023-05-01T14:32:35.438" v="1700" actId="478"/>
          <ac:picMkLst>
            <pc:docMk/>
            <pc:sldMk cId="1110703182" sldId="37550"/>
            <ac:picMk id="5122" creationId="{9E12EAB6-4B0C-2AD8-E575-06107ACE6752}"/>
          </ac:picMkLst>
        </pc:picChg>
      </pc:sldChg>
      <pc:sldChg chg="modSp mod">
        <pc:chgData name="Anuj Kumar" userId="fbbf561fc1d5fd09" providerId="LiveId" clId="{F4D48747-AEB4-40FA-B43E-CDFDDA85185A}" dt="2023-05-01T14:54:59.467" v="3634" actId="20577"/>
        <pc:sldMkLst>
          <pc:docMk/>
          <pc:sldMk cId="1390961840" sldId="37551"/>
        </pc:sldMkLst>
        <pc:spChg chg="mod">
          <ac:chgData name="Anuj Kumar" userId="fbbf561fc1d5fd09" providerId="LiveId" clId="{F4D48747-AEB4-40FA-B43E-CDFDDA85185A}" dt="2023-05-01T14:54:59.467" v="3634" actId="20577"/>
          <ac:spMkLst>
            <pc:docMk/>
            <pc:sldMk cId="1390961840" sldId="37551"/>
            <ac:spMk id="7" creationId="{00000000-0000-0000-0000-000000000000}"/>
          </ac:spMkLst>
        </pc:spChg>
      </pc:sldChg>
      <pc:sldChg chg="modSp mod modAnim">
        <pc:chgData name="Anuj Kumar" userId="fbbf561fc1d5fd09" providerId="LiveId" clId="{F4D48747-AEB4-40FA-B43E-CDFDDA85185A}" dt="2023-05-01T14:30:36.618" v="1235" actId="20577"/>
        <pc:sldMkLst>
          <pc:docMk/>
          <pc:sldMk cId="215829517" sldId="37553"/>
        </pc:sldMkLst>
        <pc:spChg chg="mod">
          <ac:chgData name="Anuj Kumar" userId="fbbf561fc1d5fd09" providerId="LiveId" clId="{F4D48747-AEB4-40FA-B43E-CDFDDA85185A}" dt="2023-05-01T14:30:36.618" v="1235" actId="20577"/>
          <ac:spMkLst>
            <pc:docMk/>
            <pc:sldMk cId="215829517" sldId="37553"/>
            <ac:spMk id="3" creationId="{67EB1CA5-E6B0-1E53-5C8F-9568D9A39227}"/>
          </ac:spMkLst>
        </pc:spChg>
        <pc:spChg chg="mod">
          <ac:chgData name="Anuj Kumar" userId="fbbf561fc1d5fd09" providerId="LiveId" clId="{F4D48747-AEB4-40FA-B43E-CDFDDA85185A}" dt="2023-05-01T14:30:33.411" v="1231" actId="20577"/>
          <ac:spMkLst>
            <pc:docMk/>
            <pc:sldMk cId="215829517" sldId="37553"/>
            <ac:spMk id="10" creationId="{7A2A7EC3-852A-5A16-F0B5-3531D0D66745}"/>
          </ac:spMkLst>
        </pc:spChg>
      </pc:sldChg>
      <pc:sldChg chg="addSp delSp modSp">
        <pc:chgData name="Anuj Kumar" userId="fbbf561fc1d5fd09" providerId="LiveId" clId="{F4D48747-AEB4-40FA-B43E-CDFDDA85185A}" dt="2023-05-01T14:30:47.486" v="1239" actId="1076"/>
        <pc:sldMkLst>
          <pc:docMk/>
          <pc:sldMk cId="2161023345" sldId="37554"/>
        </pc:sldMkLst>
        <pc:picChg chg="add mod">
          <ac:chgData name="Anuj Kumar" userId="fbbf561fc1d5fd09" providerId="LiveId" clId="{F4D48747-AEB4-40FA-B43E-CDFDDA85185A}" dt="2023-05-01T14:30:47.486" v="1239" actId="1076"/>
          <ac:picMkLst>
            <pc:docMk/>
            <pc:sldMk cId="2161023345" sldId="37554"/>
            <ac:picMk id="3" creationId="{AC37DBBF-7C61-2EC9-46DE-D7A5F95B7EA5}"/>
          </ac:picMkLst>
        </pc:picChg>
        <pc:picChg chg="del">
          <ac:chgData name="Anuj Kumar" userId="fbbf561fc1d5fd09" providerId="LiveId" clId="{F4D48747-AEB4-40FA-B43E-CDFDDA85185A}" dt="2023-05-01T14:30:43.951" v="1236" actId="478"/>
          <ac:picMkLst>
            <pc:docMk/>
            <pc:sldMk cId="2161023345" sldId="37554"/>
            <ac:picMk id="4098" creationId="{8C859DE8-7CD7-F4F5-1214-3924EAE89481}"/>
          </ac:picMkLst>
        </pc:picChg>
      </pc:sldChg>
      <pc:sldChg chg="modSp mod">
        <pc:chgData name="Anuj Kumar" userId="fbbf561fc1d5fd09" providerId="LiveId" clId="{F4D48747-AEB4-40FA-B43E-CDFDDA85185A}" dt="2023-05-01T14:55:52.140" v="3750" actId="20577"/>
        <pc:sldMkLst>
          <pc:docMk/>
          <pc:sldMk cId="2389861642" sldId="37555"/>
        </pc:sldMkLst>
        <pc:spChg chg="mod">
          <ac:chgData name="Anuj Kumar" userId="fbbf561fc1d5fd09" providerId="LiveId" clId="{F4D48747-AEB4-40FA-B43E-CDFDDA85185A}" dt="2023-05-01T14:55:52.140" v="3750" actId="20577"/>
          <ac:spMkLst>
            <pc:docMk/>
            <pc:sldMk cId="2389861642" sldId="37555"/>
            <ac:spMk id="7" creationId="{00000000-0000-0000-0000-000000000000}"/>
          </ac:spMkLst>
        </pc:spChg>
      </pc:sldChg>
      <pc:sldChg chg="modSp mod">
        <pc:chgData name="Anuj Kumar" userId="fbbf561fc1d5fd09" providerId="LiveId" clId="{F4D48747-AEB4-40FA-B43E-CDFDDA85185A}" dt="2023-05-01T14:29:08.208" v="1040" actId="20577"/>
        <pc:sldMkLst>
          <pc:docMk/>
          <pc:sldMk cId="1902798437" sldId="37556"/>
        </pc:sldMkLst>
        <pc:spChg chg="mod">
          <ac:chgData name="Anuj Kumar" userId="fbbf561fc1d5fd09" providerId="LiveId" clId="{F4D48747-AEB4-40FA-B43E-CDFDDA85185A}" dt="2023-05-01T14:29:08.208" v="1040" actId="20577"/>
          <ac:spMkLst>
            <pc:docMk/>
            <pc:sldMk cId="1902798437" sldId="37556"/>
            <ac:spMk id="10" creationId="{7A2A7EC3-852A-5A16-F0B5-3531D0D66745}"/>
          </ac:spMkLst>
        </pc:spChg>
      </pc:sldChg>
      <pc:sldChg chg="addSp delSp modSp">
        <pc:chgData name="Anuj Kumar" userId="fbbf561fc1d5fd09" providerId="LiveId" clId="{F4D48747-AEB4-40FA-B43E-CDFDDA85185A}" dt="2023-05-01T14:29:19.982" v="1044" actId="1076"/>
        <pc:sldMkLst>
          <pc:docMk/>
          <pc:sldMk cId="3813854865" sldId="37557"/>
        </pc:sldMkLst>
        <pc:picChg chg="add mod">
          <ac:chgData name="Anuj Kumar" userId="fbbf561fc1d5fd09" providerId="LiveId" clId="{F4D48747-AEB4-40FA-B43E-CDFDDA85185A}" dt="2023-05-01T14:29:19.982" v="1044" actId="1076"/>
          <ac:picMkLst>
            <pc:docMk/>
            <pc:sldMk cId="3813854865" sldId="37557"/>
            <ac:picMk id="3" creationId="{2D21671C-B141-5C0D-20E2-AA663EA0E5FA}"/>
          </ac:picMkLst>
        </pc:picChg>
        <pc:picChg chg="del">
          <ac:chgData name="Anuj Kumar" userId="fbbf561fc1d5fd09" providerId="LiveId" clId="{F4D48747-AEB4-40FA-B43E-CDFDDA85185A}" dt="2023-05-01T14:29:16.798" v="1041" actId="478"/>
          <ac:picMkLst>
            <pc:docMk/>
            <pc:sldMk cId="3813854865" sldId="37557"/>
            <ac:picMk id="3074" creationId="{46534BDE-791E-3BE6-CDBB-C67A12AE758E}"/>
          </ac:picMkLst>
        </pc:picChg>
      </pc:sldChg>
      <pc:sldChg chg="modSp mod">
        <pc:chgData name="Anuj Kumar" userId="fbbf561fc1d5fd09" providerId="LiveId" clId="{F4D48747-AEB4-40FA-B43E-CDFDDA85185A}" dt="2023-05-01T14:56:16.445" v="3759" actId="20577"/>
        <pc:sldMkLst>
          <pc:docMk/>
          <pc:sldMk cId="1855504417" sldId="37558"/>
        </pc:sldMkLst>
        <pc:spChg chg="mod">
          <ac:chgData name="Anuj Kumar" userId="fbbf561fc1d5fd09" providerId="LiveId" clId="{F4D48747-AEB4-40FA-B43E-CDFDDA85185A}" dt="2023-05-01T14:56:16.445" v="3759" actId="20577"/>
          <ac:spMkLst>
            <pc:docMk/>
            <pc:sldMk cId="1855504417" sldId="37558"/>
            <ac:spMk id="7" creationId="{00000000-0000-0000-0000-000000000000}"/>
          </ac:spMkLst>
        </pc:spChg>
      </pc:sldChg>
      <pc:sldChg chg="modSp add mod">
        <pc:chgData name="Anuj Kumar" userId="fbbf561fc1d5fd09" providerId="LiveId" clId="{F4D48747-AEB4-40FA-B43E-CDFDDA85185A}" dt="2023-05-01T13:13:58.629" v="214" actId="6549"/>
        <pc:sldMkLst>
          <pc:docMk/>
          <pc:sldMk cId="927582479" sldId="37559"/>
        </pc:sldMkLst>
        <pc:spChg chg="mod">
          <ac:chgData name="Anuj Kumar" userId="fbbf561fc1d5fd09" providerId="LiveId" clId="{F4D48747-AEB4-40FA-B43E-CDFDDA85185A}" dt="2023-05-01T13:13:58.629" v="214" actId="6549"/>
          <ac:spMkLst>
            <pc:docMk/>
            <pc:sldMk cId="927582479" sldId="37559"/>
            <ac:spMk id="10" creationId="{7A2A7EC3-852A-5A16-F0B5-3531D0D66745}"/>
          </ac:spMkLst>
        </pc:spChg>
      </pc:sldChg>
      <pc:sldChg chg="modSp mod modAnim">
        <pc:chgData name="Anuj Kumar" userId="fbbf561fc1d5fd09" providerId="LiveId" clId="{F4D48747-AEB4-40FA-B43E-CDFDDA85185A}" dt="2023-05-01T14:27:16.528" v="747" actId="20577"/>
        <pc:sldMkLst>
          <pc:docMk/>
          <pc:sldMk cId="2311513025" sldId="37562"/>
        </pc:sldMkLst>
        <pc:spChg chg="mod">
          <ac:chgData name="Anuj Kumar" userId="fbbf561fc1d5fd09" providerId="LiveId" clId="{F4D48747-AEB4-40FA-B43E-CDFDDA85185A}" dt="2023-05-01T14:27:16.528" v="747" actId="20577"/>
          <ac:spMkLst>
            <pc:docMk/>
            <pc:sldMk cId="2311513025" sldId="37562"/>
            <ac:spMk id="3" creationId="{67EB1CA5-E6B0-1E53-5C8F-9568D9A39227}"/>
          </ac:spMkLst>
        </pc:spChg>
        <pc:spChg chg="mod">
          <ac:chgData name="Anuj Kumar" userId="fbbf561fc1d5fd09" providerId="LiveId" clId="{F4D48747-AEB4-40FA-B43E-CDFDDA85185A}" dt="2023-05-01T14:27:11.966" v="743" actId="6549"/>
          <ac:spMkLst>
            <pc:docMk/>
            <pc:sldMk cId="2311513025" sldId="37562"/>
            <ac:spMk id="10" creationId="{7A2A7EC3-852A-5A16-F0B5-3531D0D66745}"/>
          </ac:spMkLst>
        </pc:spChg>
      </pc:sldChg>
      <pc:sldChg chg="addSp delSp modSp">
        <pc:chgData name="Anuj Kumar" userId="fbbf561fc1d5fd09" providerId="LiveId" clId="{F4D48747-AEB4-40FA-B43E-CDFDDA85185A}" dt="2023-05-01T14:27:37.262" v="753" actId="1076"/>
        <pc:sldMkLst>
          <pc:docMk/>
          <pc:sldMk cId="3966865965" sldId="37563"/>
        </pc:sldMkLst>
        <pc:picChg chg="add mod">
          <ac:chgData name="Anuj Kumar" userId="fbbf561fc1d5fd09" providerId="LiveId" clId="{F4D48747-AEB4-40FA-B43E-CDFDDA85185A}" dt="2023-05-01T14:27:37.262" v="753" actId="1076"/>
          <ac:picMkLst>
            <pc:docMk/>
            <pc:sldMk cId="3966865965" sldId="37563"/>
            <ac:picMk id="3" creationId="{5FF9F921-58BF-FB9A-8C19-71DF9223DEF3}"/>
          </ac:picMkLst>
        </pc:picChg>
        <pc:picChg chg="del">
          <ac:chgData name="Anuj Kumar" userId="fbbf561fc1d5fd09" providerId="LiveId" clId="{F4D48747-AEB4-40FA-B43E-CDFDDA85185A}" dt="2023-05-01T14:27:28.976" v="748" actId="478"/>
          <ac:picMkLst>
            <pc:docMk/>
            <pc:sldMk cId="3966865965" sldId="37563"/>
            <ac:picMk id="2050" creationId="{1D9573B4-7DE1-2092-C97F-E9278D710499}"/>
          </ac:picMkLst>
        </pc:picChg>
      </pc:sldChg>
      <pc:sldChg chg="modSp mod">
        <pc:chgData name="Anuj Kumar" userId="fbbf561fc1d5fd09" providerId="LiveId" clId="{F4D48747-AEB4-40FA-B43E-CDFDDA85185A}" dt="2023-05-01T14:34:16.417" v="1918" actId="20577"/>
        <pc:sldMkLst>
          <pc:docMk/>
          <pc:sldMk cId="258794682" sldId="37567"/>
        </pc:sldMkLst>
        <pc:spChg chg="mod">
          <ac:chgData name="Anuj Kumar" userId="fbbf561fc1d5fd09" providerId="LiveId" clId="{F4D48747-AEB4-40FA-B43E-CDFDDA85185A}" dt="2023-05-01T14:34:16.417" v="1918" actId="20577"/>
          <ac:spMkLst>
            <pc:docMk/>
            <pc:sldMk cId="258794682" sldId="37567"/>
            <ac:spMk id="10" creationId="{7A2A7EC3-852A-5A16-F0B5-3531D0D66745}"/>
          </ac:spMkLst>
        </pc:spChg>
      </pc:sldChg>
      <pc:sldChg chg="addSp delSp modSp">
        <pc:chgData name="Anuj Kumar" userId="fbbf561fc1d5fd09" providerId="LiveId" clId="{F4D48747-AEB4-40FA-B43E-CDFDDA85185A}" dt="2023-05-01T14:33:47.028" v="1867" actId="1076"/>
        <pc:sldMkLst>
          <pc:docMk/>
          <pc:sldMk cId="2984440622" sldId="37568"/>
        </pc:sldMkLst>
        <pc:picChg chg="add mod">
          <ac:chgData name="Anuj Kumar" userId="fbbf561fc1d5fd09" providerId="LiveId" clId="{F4D48747-AEB4-40FA-B43E-CDFDDA85185A}" dt="2023-05-01T14:33:47.028" v="1867" actId="1076"/>
          <ac:picMkLst>
            <pc:docMk/>
            <pc:sldMk cId="2984440622" sldId="37568"/>
            <ac:picMk id="3" creationId="{C65185EB-680B-B7BF-65A7-939CDB524481}"/>
          </ac:picMkLst>
        </pc:picChg>
        <pc:picChg chg="del">
          <ac:chgData name="Anuj Kumar" userId="fbbf561fc1d5fd09" providerId="LiveId" clId="{F4D48747-AEB4-40FA-B43E-CDFDDA85185A}" dt="2023-05-01T14:33:43.230" v="1864" actId="478"/>
          <ac:picMkLst>
            <pc:docMk/>
            <pc:sldMk cId="2984440622" sldId="37568"/>
            <ac:picMk id="6146" creationId="{D1350D8C-23AD-0FD7-4649-AEB4D6D88F9D}"/>
          </ac:picMkLst>
        </pc:picChg>
      </pc:sldChg>
      <pc:sldChg chg="modSp mod">
        <pc:chgData name="Anuj Kumar" userId="fbbf561fc1d5fd09" providerId="LiveId" clId="{F4D48747-AEB4-40FA-B43E-CDFDDA85185A}" dt="2023-05-01T14:54:17.774" v="3622" actId="6549"/>
        <pc:sldMkLst>
          <pc:docMk/>
          <pc:sldMk cId="2979475229" sldId="37569"/>
        </pc:sldMkLst>
        <pc:spChg chg="mod">
          <ac:chgData name="Anuj Kumar" userId="fbbf561fc1d5fd09" providerId="LiveId" clId="{F4D48747-AEB4-40FA-B43E-CDFDDA85185A}" dt="2023-05-01T14:54:17.774" v="3622" actId="6549"/>
          <ac:spMkLst>
            <pc:docMk/>
            <pc:sldMk cId="2979475229" sldId="37569"/>
            <ac:spMk id="7" creationId="{00000000-0000-0000-0000-000000000000}"/>
          </ac:spMkLst>
        </pc:spChg>
      </pc:sldChg>
      <pc:sldChg chg="modSp mod">
        <pc:chgData name="Anuj Kumar" userId="fbbf561fc1d5fd09" providerId="LiveId" clId="{F4D48747-AEB4-40FA-B43E-CDFDDA85185A}" dt="2023-05-01T14:39:59.575" v="2458" actId="20577"/>
        <pc:sldMkLst>
          <pc:docMk/>
          <pc:sldMk cId="2425010638" sldId="37570"/>
        </pc:sldMkLst>
        <pc:spChg chg="mod">
          <ac:chgData name="Anuj Kumar" userId="fbbf561fc1d5fd09" providerId="LiveId" clId="{F4D48747-AEB4-40FA-B43E-CDFDDA85185A}" dt="2023-05-01T14:39:59.575" v="2458" actId="20577"/>
          <ac:spMkLst>
            <pc:docMk/>
            <pc:sldMk cId="2425010638" sldId="37570"/>
            <ac:spMk id="10" creationId="{7A2A7EC3-852A-5A16-F0B5-3531D0D66745}"/>
          </ac:spMkLst>
        </pc:spChg>
      </pc:sldChg>
      <pc:sldChg chg="addSp delSp modSp">
        <pc:chgData name="Anuj Kumar" userId="fbbf561fc1d5fd09" providerId="LiveId" clId="{F4D48747-AEB4-40FA-B43E-CDFDDA85185A}" dt="2023-05-01T14:40:38.650" v="2462" actId="1076"/>
        <pc:sldMkLst>
          <pc:docMk/>
          <pc:sldMk cId="3602942947" sldId="37571"/>
        </pc:sldMkLst>
        <pc:picChg chg="add mod">
          <ac:chgData name="Anuj Kumar" userId="fbbf561fc1d5fd09" providerId="LiveId" clId="{F4D48747-AEB4-40FA-B43E-CDFDDA85185A}" dt="2023-05-01T14:40:38.650" v="2462" actId="1076"/>
          <ac:picMkLst>
            <pc:docMk/>
            <pc:sldMk cId="3602942947" sldId="37571"/>
            <ac:picMk id="3" creationId="{F3D4A2F4-29D5-FEE8-EC10-1C83F22CA747}"/>
          </ac:picMkLst>
        </pc:picChg>
        <pc:picChg chg="del">
          <ac:chgData name="Anuj Kumar" userId="fbbf561fc1d5fd09" providerId="LiveId" clId="{F4D48747-AEB4-40FA-B43E-CDFDDA85185A}" dt="2023-05-01T14:40:34.700" v="2459" actId="478"/>
          <ac:picMkLst>
            <pc:docMk/>
            <pc:sldMk cId="3602942947" sldId="37571"/>
            <ac:picMk id="8194" creationId="{5885DF6B-3AFA-FD9F-87AB-0A8180C21726}"/>
          </ac:picMkLst>
        </pc:picChg>
      </pc:sldChg>
      <pc:sldChg chg="modSp mod">
        <pc:chgData name="Anuj Kumar" userId="fbbf561fc1d5fd09" providerId="LiveId" clId="{F4D48747-AEB4-40FA-B43E-CDFDDA85185A}" dt="2023-05-01T14:45:46.750" v="3223" actId="20577"/>
        <pc:sldMkLst>
          <pc:docMk/>
          <pc:sldMk cId="1996721101" sldId="37572"/>
        </pc:sldMkLst>
        <pc:spChg chg="mod">
          <ac:chgData name="Anuj Kumar" userId="fbbf561fc1d5fd09" providerId="LiveId" clId="{F4D48747-AEB4-40FA-B43E-CDFDDA85185A}" dt="2023-05-01T14:45:46.750" v="3223" actId="20577"/>
          <ac:spMkLst>
            <pc:docMk/>
            <pc:sldMk cId="1996721101" sldId="37572"/>
            <ac:spMk id="7" creationId="{00000000-0000-0000-0000-000000000000}"/>
          </ac:spMkLst>
        </pc:spChg>
      </pc:sldChg>
      <pc:sldChg chg="modSp mod">
        <pc:chgData name="Anuj Kumar" userId="fbbf561fc1d5fd09" providerId="LiveId" clId="{F4D48747-AEB4-40FA-B43E-CDFDDA85185A}" dt="2023-05-01T14:42:27.805" v="2822" actId="20577"/>
        <pc:sldMkLst>
          <pc:docMk/>
          <pc:sldMk cId="1346513316" sldId="37573"/>
        </pc:sldMkLst>
        <pc:spChg chg="mod">
          <ac:chgData name="Anuj Kumar" userId="fbbf561fc1d5fd09" providerId="LiveId" clId="{F4D48747-AEB4-40FA-B43E-CDFDDA85185A}" dt="2023-05-01T14:42:27.805" v="2822" actId="20577"/>
          <ac:spMkLst>
            <pc:docMk/>
            <pc:sldMk cId="1346513316" sldId="37573"/>
            <ac:spMk id="10" creationId="{7A2A7EC3-852A-5A16-F0B5-3531D0D66745}"/>
          </ac:spMkLst>
        </pc:spChg>
      </pc:sldChg>
      <pc:sldChg chg="addSp delSp modSp">
        <pc:chgData name="Anuj Kumar" userId="fbbf561fc1d5fd09" providerId="LiveId" clId="{F4D48747-AEB4-40FA-B43E-CDFDDA85185A}" dt="2023-05-01T14:42:43.395" v="2826" actId="1076"/>
        <pc:sldMkLst>
          <pc:docMk/>
          <pc:sldMk cId="4273193764" sldId="37574"/>
        </pc:sldMkLst>
        <pc:picChg chg="add mod">
          <ac:chgData name="Anuj Kumar" userId="fbbf561fc1d5fd09" providerId="LiveId" clId="{F4D48747-AEB4-40FA-B43E-CDFDDA85185A}" dt="2023-05-01T14:42:43.395" v="2826" actId="1076"/>
          <ac:picMkLst>
            <pc:docMk/>
            <pc:sldMk cId="4273193764" sldId="37574"/>
            <ac:picMk id="3" creationId="{461BE4A8-36BD-1CEA-6560-2B5302E24895}"/>
          </ac:picMkLst>
        </pc:picChg>
        <pc:picChg chg="del">
          <ac:chgData name="Anuj Kumar" userId="fbbf561fc1d5fd09" providerId="LiveId" clId="{F4D48747-AEB4-40FA-B43E-CDFDDA85185A}" dt="2023-05-01T14:42:39.519" v="2823" actId="478"/>
          <ac:picMkLst>
            <pc:docMk/>
            <pc:sldMk cId="4273193764" sldId="37574"/>
            <ac:picMk id="9218" creationId="{9990812C-0F8C-A9B8-1FC9-DB0F25E3B514}"/>
          </ac:picMkLst>
        </pc:picChg>
      </pc:sldChg>
      <pc:sldChg chg="modSp mod">
        <pc:chgData name="Anuj Kumar" userId="fbbf561fc1d5fd09" providerId="LiveId" clId="{F4D48747-AEB4-40FA-B43E-CDFDDA85185A}" dt="2023-05-01T14:47:14.497" v="3298" actId="20577"/>
        <pc:sldMkLst>
          <pc:docMk/>
          <pc:sldMk cId="2351124263" sldId="37575"/>
        </pc:sldMkLst>
        <pc:spChg chg="mod">
          <ac:chgData name="Anuj Kumar" userId="fbbf561fc1d5fd09" providerId="LiveId" clId="{F4D48747-AEB4-40FA-B43E-CDFDDA85185A}" dt="2023-05-01T14:47:14.497" v="3298" actId="20577"/>
          <ac:spMkLst>
            <pc:docMk/>
            <pc:sldMk cId="2351124263" sldId="37575"/>
            <ac:spMk id="7" creationId="{00000000-0000-0000-0000-000000000000}"/>
          </ac:spMkLst>
        </pc:spChg>
      </pc:sldChg>
      <pc:sldChg chg="del">
        <pc:chgData name="Anuj Kumar" userId="fbbf561fc1d5fd09" providerId="LiveId" clId="{F4D48747-AEB4-40FA-B43E-CDFDDA85185A}" dt="2023-05-01T12:34:25.915" v="12" actId="47"/>
        <pc:sldMkLst>
          <pc:docMk/>
          <pc:sldMk cId="1296251099" sldId="37579"/>
        </pc:sldMkLst>
      </pc:sldChg>
      <pc:sldChg chg="del">
        <pc:chgData name="Anuj Kumar" userId="fbbf561fc1d5fd09" providerId="LiveId" clId="{F4D48747-AEB4-40FA-B43E-CDFDDA85185A}" dt="2023-05-01T12:34:25.915" v="12" actId="47"/>
        <pc:sldMkLst>
          <pc:docMk/>
          <pc:sldMk cId="514248504" sldId="37580"/>
        </pc:sldMkLst>
      </pc:sldChg>
      <pc:sldChg chg="del">
        <pc:chgData name="Anuj Kumar" userId="fbbf561fc1d5fd09" providerId="LiveId" clId="{F4D48747-AEB4-40FA-B43E-CDFDDA85185A}" dt="2023-05-01T12:34:25.915" v="12" actId="47"/>
        <pc:sldMkLst>
          <pc:docMk/>
          <pc:sldMk cId="826588008" sldId="37581"/>
        </pc:sldMkLst>
      </pc:sldChg>
      <pc:sldChg chg="del">
        <pc:chgData name="Anuj Kumar" userId="fbbf561fc1d5fd09" providerId="LiveId" clId="{F4D48747-AEB4-40FA-B43E-CDFDDA85185A}" dt="2023-05-01T12:34:25.915" v="12" actId="47"/>
        <pc:sldMkLst>
          <pc:docMk/>
          <pc:sldMk cId="1960676016" sldId="37584"/>
        </pc:sldMkLst>
      </pc:sldChg>
      <pc:sldChg chg="del">
        <pc:chgData name="Anuj Kumar" userId="fbbf561fc1d5fd09" providerId="LiveId" clId="{F4D48747-AEB4-40FA-B43E-CDFDDA85185A}" dt="2023-05-01T12:34:25.915" v="12" actId="47"/>
        <pc:sldMkLst>
          <pc:docMk/>
          <pc:sldMk cId="2908487501" sldId="37585"/>
        </pc:sldMkLst>
      </pc:sldChg>
      <pc:sldChg chg="del">
        <pc:chgData name="Anuj Kumar" userId="fbbf561fc1d5fd09" providerId="LiveId" clId="{F4D48747-AEB4-40FA-B43E-CDFDDA85185A}" dt="2023-05-01T12:34:25.915" v="12" actId="47"/>
        <pc:sldMkLst>
          <pc:docMk/>
          <pc:sldMk cId="1249480572" sldId="37586"/>
        </pc:sldMkLst>
      </pc:sldChg>
      <pc:sldChg chg="del">
        <pc:chgData name="Anuj Kumar" userId="fbbf561fc1d5fd09" providerId="LiveId" clId="{F4D48747-AEB4-40FA-B43E-CDFDDA85185A}" dt="2023-05-01T12:34:25.915" v="12" actId="47"/>
        <pc:sldMkLst>
          <pc:docMk/>
          <pc:sldMk cId="2591226734" sldId="37587"/>
        </pc:sldMkLst>
      </pc:sldChg>
      <pc:sldChg chg="del">
        <pc:chgData name="Anuj Kumar" userId="fbbf561fc1d5fd09" providerId="LiveId" clId="{F4D48747-AEB4-40FA-B43E-CDFDDA85185A}" dt="2023-05-01T12:34:25.915" v="12" actId="47"/>
        <pc:sldMkLst>
          <pc:docMk/>
          <pc:sldMk cId="2162708207" sldId="37589"/>
        </pc:sldMkLst>
      </pc:sldChg>
      <pc:sldChg chg="del">
        <pc:chgData name="Anuj Kumar" userId="fbbf561fc1d5fd09" providerId="LiveId" clId="{F4D48747-AEB4-40FA-B43E-CDFDDA85185A}" dt="2023-05-01T12:34:25.915" v="12" actId="47"/>
        <pc:sldMkLst>
          <pc:docMk/>
          <pc:sldMk cId="466450535" sldId="37590"/>
        </pc:sldMkLst>
      </pc:sldChg>
      <pc:sldChg chg="del">
        <pc:chgData name="Anuj Kumar" userId="fbbf561fc1d5fd09" providerId="LiveId" clId="{F4D48747-AEB4-40FA-B43E-CDFDDA85185A}" dt="2023-05-01T12:34:25.915" v="12" actId="47"/>
        <pc:sldMkLst>
          <pc:docMk/>
          <pc:sldMk cId="3628601724" sldId="37592"/>
        </pc:sldMkLst>
      </pc:sldChg>
      <pc:sldChg chg="del">
        <pc:chgData name="Anuj Kumar" userId="fbbf561fc1d5fd09" providerId="LiveId" clId="{F4D48747-AEB4-40FA-B43E-CDFDDA85185A}" dt="2023-05-01T12:34:25.915" v="12" actId="47"/>
        <pc:sldMkLst>
          <pc:docMk/>
          <pc:sldMk cId="634794922" sldId="37593"/>
        </pc:sldMkLst>
      </pc:sldChg>
      <pc:sldChg chg="del">
        <pc:chgData name="Anuj Kumar" userId="fbbf561fc1d5fd09" providerId="LiveId" clId="{F4D48747-AEB4-40FA-B43E-CDFDDA85185A}" dt="2023-05-01T12:34:25.915" v="12" actId="47"/>
        <pc:sldMkLst>
          <pc:docMk/>
          <pc:sldMk cId="900606567" sldId="37595"/>
        </pc:sldMkLst>
      </pc:sldChg>
      <pc:sldChg chg="del">
        <pc:chgData name="Anuj Kumar" userId="fbbf561fc1d5fd09" providerId="LiveId" clId="{F4D48747-AEB4-40FA-B43E-CDFDDA85185A}" dt="2023-05-01T12:34:25.915" v="12" actId="47"/>
        <pc:sldMkLst>
          <pc:docMk/>
          <pc:sldMk cId="582726434" sldId="37596"/>
        </pc:sldMkLst>
      </pc:sldChg>
      <pc:sldChg chg="modSp mod">
        <pc:chgData name="Anuj Kumar" userId="fbbf561fc1d5fd09" providerId="LiveId" clId="{F4D48747-AEB4-40FA-B43E-CDFDDA85185A}" dt="2023-05-01T14:57:15.140" v="3821" actId="20577"/>
        <pc:sldMkLst>
          <pc:docMk/>
          <pc:sldMk cId="948170464" sldId="37597"/>
        </pc:sldMkLst>
        <pc:spChg chg="mod">
          <ac:chgData name="Anuj Kumar" userId="fbbf561fc1d5fd09" providerId="LiveId" clId="{F4D48747-AEB4-40FA-B43E-CDFDDA85185A}" dt="2023-05-01T14:57:15.140" v="3821" actId="20577"/>
          <ac:spMkLst>
            <pc:docMk/>
            <pc:sldMk cId="948170464" sldId="37597"/>
            <ac:spMk id="7" creationId="{00000000-0000-0000-0000-000000000000}"/>
          </ac:spMkLst>
        </pc:spChg>
      </pc:sldChg>
      <pc:sldChg chg="del">
        <pc:chgData name="Anuj Kumar" userId="fbbf561fc1d5fd09" providerId="LiveId" clId="{F4D48747-AEB4-40FA-B43E-CDFDDA85185A}" dt="2023-05-01T12:34:25.915" v="12" actId="47"/>
        <pc:sldMkLst>
          <pc:docMk/>
          <pc:sldMk cId="635436911" sldId="37598"/>
        </pc:sldMkLst>
      </pc:sldChg>
      <pc:sldChg chg="modSp add mod">
        <pc:chgData name="Anuj Kumar" userId="fbbf561fc1d5fd09" providerId="LiveId" clId="{F4D48747-AEB4-40FA-B43E-CDFDDA85185A}" dt="2023-05-01T13:09:46.104" v="38" actId="20577"/>
        <pc:sldMkLst>
          <pc:docMk/>
          <pc:sldMk cId="787069678" sldId="37599"/>
        </pc:sldMkLst>
        <pc:spChg chg="mod">
          <ac:chgData name="Anuj Kumar" userId="fbbf561fc1d5fd09" providerId="LiveId" clId="{F4D48747-AEB4-40FA-B43E-CDFDDA85185A}" dt="2023-05-01T13:09:46.104" v="38" actId="20577"/>
          <ac:spMkLst>
            <pc:docMk/>
            <pc:sldMk cId="787069678" sldId="37599"/>
            <ac:spMk id="10" creationId="{7A2A7EC3-852A-5A16-F0B5-3531D0D66745}"/>
          </ac:spMkLst>
        </pc:spChg>
      </pc:sldChg>
      <pc:sldChg chg="del">
        <pc:chgData name="Anuj Kumar" userId="fbbf561fc1d5fd09" providerId="LiveId" clId="{F4D48747-AEB4-40FA-B43E-CDFDDA85185A}" dt="2023-05-01T12:34:25.915" v="12" actId="47"/>
        <pc:sldMkLst>
          <pc:docMk/>
          <pc:sldMk cId="2926076575" sldId="37599"/>
        </pc:sldMkLst>
      </pc:sldChg>
      <pc:sldChg chg="del">
        <pc:chgData name="Anuj Kumar" userId="fbbf561fc1d5fd09" providerId="LiveId" clId="{F4D48747-AEB4-40FA-B43E-CDFDDA85185A}" dt="2023-05-01T12:34:25.915" v="12" actId="47"/>
        <pc:sldMkLst>
          <pc:docMk/>
          <pc:sldMk cId="4026528831" sldId="37600"/>
        </pc:sldMkLst>
      </pc:sldChg>
      <pc:sldChg chg="del">
        <pc:chgData name="Anuj Kumar" userId="fbbf561fc1d5fd09" providerId="LiveId" clId="{F4D48747-AEB4-40FA-B43E-CDFDDA85185A}" dt="2023-05-01T12:34:25.915" v="12" actId="47"/>
        <pc:sldMkLst>
          <pc:docMk/>
          <pc:sldMk cId="1667456653" sldId="37602"/>
        </pc:sldMkLst>
      </pc:sldChg>
      <pc:sldChg chg="del">
        <pc:chgData name="Anuj Kumar" userId="fbbf561fc1d5fd09" providerId="LiveId" clId="{F4D48747-AEB4-40FA-B43E-CDFDDA85185A}" dt="2023-05-01T12:34:25.915" v="12" actId="47"/>
        <pc:sldMkLst>
          <pc:docMk/>
          <pc:sldMk cId="172761122" sldId="37603"/>
        </pc:sldMkLst>
      </pc:sldChg>
      <pc:sldChg chg="del">
        <pc:chgData name="Anuj Kumar" userId="fbbf561fc1d5fd09" providerId="LiveId" clId="{F4D48747-AEB4-40FA-B43E-CDFDDA85185A}" dt="2023-05-01T12:34:25.915" v="12" actId="47"/>
        <pc:sldMkLst>
          <pc:docMk/>
          <pc:sldMk cId="2947889068" sldId="37604"/>
        </pc:sldMkLst>
      </pc:sldChg>
      <pc:sldChg chg="modSp add mod">
        <pc:chgData name="Anuj Kumar" userId="fbbf561fc1d5fd09" providerId="LiveId" clId="{F4D48747-AEB4-40FA-B43E-CDFDDA85185A}" dt="2023-05-01T13:09:49.558" v="40" actId="20577"/>
        <pc:sldMkLst>
          <pc:docMk/>
          <pc:sldMk cId="1312277120" sldId="37605"/>
        </pc:sldMkLst>
        <pc:spChg chg="mod">
          <ac:chgData name="Anuj Kumar" userId="fbbf561fc1d5fd09" providerId="LiveId" clId="{F4D48747-AEB4-40FA-B43E-CDFDDA85185A}" dt="2023-05-01T13:09:49.558" v="40" actId="20577"/>
          <ac:spMkLst>
            <pc:docMk/>
            <pc:sldMk cId="1312277120" sldId="37605"/>
            <ac:spMk id="10" creationId="{7A2A7EC3-852A-5A16-F0B5-3531D0D66745}"/>
          </ac:spMkLst>
        </pc:spChg>
      </pc:sldChg>
      <pc:sldChg chg="del">
        <pc:chgData name="Anuj Kumar" userId="fbbf561fc1d5fd09" providerId="LiveId" clId="{F4D48747-AEB4-40FA-B43E-CDFDDA85185A}" dt="2023-05-01T12:34:25.915" v="12" actId="47"/>
        <pc:sldMkLst>
          <pc:docMk/>
          <pc:sldMk cId="3734291266" sldId="37605"/>
        </pc:sldMkLst>
      </pc:sldChg>
      <pc:sldChg chg="del">
        <pc:chgData name="Anuj Kumar" userId="fbbf561fc1d5fd09" providerId="LiveId" clId="{F4D48747-AEB4-40FA-B43E-CDFDDA85185A}" dt="2023-05-01T12:34:25.915" v="12" actId="47"/>
        <pc:sldMkLst>
          <pc:docMk/>
          <pc:sldMk cId="206335912" sldId="37607"/>
        </pc:sldMkLst>
      </pc:sldChg>
      <pc:sldChg chg="modSp add mod">
        <pc:chgData name="Anuj Kumar" userId="fbbf561fc1d5fd09" providerId="LiveId" clId="{F4D48747-AEB4-40FA-B43E-CDFDDA85185A}" dt="2023-05-01T13:09:55.178" v="42" actId="20577"/>
        <pc:sldMkLst>
          <pc:docMk/>
          <pc:sldMk cId="2830057408" sldId="37608"/>
        </pc:sldMkLst>
        <pc:spChg chg="mod">
          <ac:chgData name="Anuj Kumar" userId="fbbf561fc1d5fd09" providerId="LiveId" clId="{F4D48747-AEB4-40FA-B43E-CDFDDA85185A}" dt="2023-05-01T13:09:55.178" v="42" actId="20577"/>
          <ac:spMkLst>
            <pc:docMk/>
            <pc:sldMk cId="2830057408" sldId="37608"/>
            <ac:spMk id="10" creationId="{7A2A7EC3-852A-5A16-F0B5-3531D0D66745}"/>
          </ac:spMkLst>
        </pc:spChg>
      </pc:sldChg>
      <pc:sldChg chg="del">
        <pc:chgData name="Anuj Kumar" userId="fbbf561fc1d5fd09" providerId="LiveId" clId="{F4D48747-AEB4-40FA-B43E-CDFDDA85185A}" dt="2023-05-01T12:34:25.915" v="12" actId="47"/>
        <pc:sldMkLst>
          <pc:docMk/>
          <pc:sldMk cId="4253370616" sldId="37608"/>
        </pc:sldMkLst>
      </pc:sldChg>
      <pc:sldChg chg="del">
        <pc:chgData name="Anuj Kumar" userId="fbbf561fc1d5fd09" providerId="LiveId" clId="{F4D48747-AEB4-40FA-B43E-CDFDDA85185A}" dt="2023-05-01T12:34:25.915" v="12" actId="47"/>
        <pc:sldMkLst>
          <pc:docMk/>
          <pc:sldMk cId="1199698141" sldId="37610"/>
        </pc:sldMkLst>
      </pc:sldChg>
      <pc:sldChg chg="del">
        <pc:chgData name="Anuj Kumar" userId="fbbf561fc1d5fd09" providerId="LiveId" clId="{F4D48747-AEB4-40FA-B43E-CDFDDA85185A}" dt="2023-05-01T12:34:25.915" v="12" actId="47"/>
        <pc:sldMkLst>
          <pc:docMk/>
          <pc:sldMk cId="4032907773" sldId="37611"/>
        </pc:sldMkLst>
      </pc:sldChg>
      <pc:sldChg chg="del">
        <pc:chgData name="Anuj Kumar" userId="fbbf561fc1d5fd09" providerId="LiveId" clId="{F4D48747-AEB4-40FA-B43E-CDFDDA85185A}" dt="2023-05-01T12:34:25.915" v="12" actId="47"/>
        <pc:sldMkLst>
          <pc:docMk/>
          <pc:sldMk cId="2510823544" sldId="37613"/>
        </pc:sldMkLst>
      </pc:sldChg>
      <pc:sldChg chg="del">
        <pc:chgData name="Anuj Kumar" userId="fbbf561fc1d5fd09" providerId="LiveId" clId="{F4D48747-AEB4-40FA-B43E-CDFDDA85185A}" dt="2023-05-01T12:34:25.915" v="12" actId="47"/>
        <pc:sldMkLst>
          <pc:docMk/>
          <pc:sldMk cId="4192263459" sldId="37617"/>
        </pc:sldMkLst>
      </pc:sldChg>
      <pc:sldChg chg="del">
        <pc:chgData name="Anuj Kumar" userId="fbbf561fc1d5fd09" providerId="LiveId" clId="{F4D48747-AEB4-40FA-B43E-CDFDDA85185A}" dt="2023-05-01T12:34:25.915" v="12" actId="47"/>
        <pc:sldMkLst>
          <pc:docMk/>
          <pc:sldMk cId="3785876341" sldId="37619"/>
        </pc:sldMkLst>
      </pc:sldChg>
      <pc:sldChg chg="del">
        <pc:chgData name="Anuj Kumar" userId="fbbf561fc1d5fd09" providerId="LiveId" clId="{F4D48747-AEB4-40FA-B43E-CDFDDA85185A}" dt="2023-05-01T12:34:25.915" v="12" actId="47"/>
        <pc:sldMkLst>
          <pc:docMk/>
          <pc:sldMk cId="4091399993" sldId="37620"/>
        </pc:sldMkLst>
      </pc:sldChg>
      <pc:sldChg chg="del">
        <pc:chgData name="Anuj Kumar" userId="fbbf561fc1d5fd09" providerId="LiveId" clId="{F4D48747-AEB4-40FA-B43E-CDFDDA85185A}" dt="2023-05-01T12:34:25.915" v="12" actId="47"/>
        <pc:sldMkLst>
          <pc:docMk/>
          <pc:sldMk cId="847847516" sldId="37621"/>
        </pc:sldMkLst>
      </pc:sldChg>
      <pc:sldChg chg="del">
        <pc:chgData name="Anuj Kumar" userId="fbbf561fc1d5fd09" providerId="LiveId" clId="{F4D48747-AEB4-40FA-B43E-CDFDDA85185A}" dt="2023-05-01T12:34:25.915" v="12" actId="47"/>
        <pc:sldMkLst>
          <pc:docMk/>
          <pc:sldMk cId="4181898194" sldId="37626"/>
        </pc:sldMkLst>
      </pc:sldChg>
      <pc:sldChg chg="del">
        <pc:chgData name="Anuj Kumar" userId="fbbf561fc1d5fd09" providerId="LiveId" clId="{F4D48747-AEB4-40FA-B43E-CDFDDA85185A}" dt="2023-05-01T12:34:25.915" v="12" actId="47"/>
        <pc:sldMkLst>
          <pc:docMk/>
          <pc:sldMk cId="1323654824" sldId="37628"/>
        </pc:sldMkLst>
      </pc:sldChg>
      <pc:sldChg chg="del">
        <pc:chgData name="Anuj Kumar" userId="fbbf561fc1d5fd09" providerId="LiveId" clId="{F4D48747-AEB4-40FA-B43E-CDFDDA85185A}" dt="2023-05-01T12:34:25.915" v="12" actId="47"/>
        <pc:sldMkLst>
          <pc:docMk/>
          <pc:sldMk cId="1278750201" sldId="37629"/>
        </pc:sldMkLst>
      </pc:sldChg>
      <pc:sldChg chg="del">
        <pc:chgData name="Anuj Kumar" userId="fbbf561fc1d5fd09" providerId="LiveId" clId="{F4D48747-AEB4-40FA-B43E-CDFDDA85185A}" dt="2023-05-01T12:34:25.915" v="12" actId="47"/>
        <pc:sldMkLst>
          <pc:docMk/>
          <pc:sldMk cId="3688678432" sldId="37630"/>
        </pc:sldMkLst>
      </pc:sldChg>
      <pc:sldChg chg="del">
        <pc:chgData name="Anuj Kumar" userId="fbbf561fc1d5fd09" providerId="LiveId" clId="{F4D48747-AEB4-40FA-B43E-CDFDDA85185A}" dt="2023-05-01T12:34:25.915" v="12" actId="47"/>
        <pc:sldMkLst>
          <pc:docMk/>
          <pc:sldMk cId="1801484464" sldId="37631"/>
        </pc:sldMkLst>
      </pc:sldChg>
      <pc:sldChg chg="del">
        <pc:chgData name="Anuj Kumar" userId="fbbf561fc1d5fd09" providerId="LiveId" clId="{F4D48747-AEB4-40FA-B43E-CDFDDA85185A}" dt="2023-05-01T12:34:25.915" v="12" actId="47"/>
        <pc:sldMkLst>
          <pc:docMk/>
          <pc:sldMk cId="2033989590" sldId="37633"/>
        </pc:sldMkLst>
      </pc:sldChg>
      <pc:sldChg chg="del">
        <pc:chgData name="Anuj Kumar" userId="fbbf561fc1d5fd09" providerId="LiveId" clId="{F4D48747-AEB4-40FA-B43E-CDFDDA85185A}" dt="2023-05-01T12:34:25.915" v="12" actId="47"/>
        <pc:sldMkLst>
          <pc:docMk/>
          <pc:sldMk cId="4265032863" sldId="37636"/>
        </pc:sldMkLst>
      </pc:sldChg>
      <pc:sldChg chg="del">
        <pc:chgData name="Anuj Kumar" userId="fbbf561fc1d5fd09" providerId="LiveId" clId="{F4D48747-AEB4-40FA-B43E-CDFDDA85185A}" dt="2023-05-01T12:34:25.915" v="12" actId="47"/>
        <pc:sldMkLst>
          <pc:docMk/>
          <pc:sldMk cId="882868993" sldId="37637"/>
        </pc:sldMkLst>
      </pc:sldChg>
      <pc:sldChg chg="modSp mod">
        <pc:chgData name="Anuj Kumar" userId="fbbf561fc1d5fd09" providerId="LiveId" clId="{F4D48747-AEB4-40FA-B43E-CDFDDA85185A}" dt="2023-05-01T14:44:26.474" v="3209" actId="6549"/>
        <pc:sldMkLst>
          <pc:docMk/>
          <pc:sldMk cId="597654038" sldId="37638"/>
        </pc:sldMkLst>
        <pc:spChg chg="mod">
          <ac:chgData name="Anuj Kumar" userId="fbbf561fc1d5fd09" providerId="LiveId" clId="{F4D48747-AEB4-40FA-B43E-CDFDDA85185A}" dt="2023-05-01T14:44:26.474" v="3209" actId="6549"/>
          <ac:spMkLst>
            <pc:docMk/>
            <pc:sldMk cId="597654038" sldId="37638"/>
            <ac:spMk id="10" creationId="{7A2A7EC3-852A-5A16-F0B5-3531D0D66745}"/>
          </ac:spMkLst>
        </pc:spChg>
      </pc:sldChg>
      <pc:sldChg chg="addSp delSp modSp">
        <pc:chgData name="Anuj Kumar" userId="fbbf561fc1d5fd09" providerId="LiveId" clId="{F4D48747-AEB4-40FA-B43E-CDFDDA85185A}" dt="2023-05-01T14:44:40.258" v="3213" actId="1076"/>
        <pc:sldMkLst>
          <pc:docMk/>
          <pc:sldMk cId="2761611304" sldId="37639"/>
        </pc:sldMkLst>
        <pc:picChg chg="add mod">
          <ac:chgData name="Anuj Kumar" userId="fbbf561fc1d5fd09" providerId="LiveId" clId="{F4D48747-AEB4-40FA-B43E-CDFDDA85185A}" dt="2023-05-01T14:44:40.258" v="3213" actId="1076"/>
          <ac:picMkLst>
            <pc:docMk/>
            <pc:sldMk cId="2761611304" sldId="37639"/>
            <ac:picMk id="3" creationId="{E4E254FA-F15F-8216-66F0-0BD16DD9CEB2}"/>
          </ac:picMkLst>
        </pc:picChg>
        <pc:picChg chg="del">
          <ac:chgData name="Anuj Kumar" userId="fbbf561fc1d5fd09" providerId="LiveId" clId="{F4D48747-AEB4-40FA-B43E-CDFDDA85185A}" dt="2023-05-01T14:44:34.684" v="3210" actId="478"/>
          <ac:picMkLst>
            <pc:docMk/>
            <pc:sldMk cId="2761611304" sldId="37639"/>
            <ac:picMk id="10242" creationId="{5A61CAC6-E195-B0D3-0341-381D00A8ADC5}"/>
          </ac:picMkLst>
        </pc:picChg>
      </pc:sldChg>
      <pc:sldChg chg="modSp mod">
        <pc:chgData name="Anuj Kumar" userId="fbbf561fc1d5fd09" providerId="LiveId" clId="{F4D48747-AEB4-40FA-B43E-CDFDDA85185A}" dt="2023-05-01T14:46:16.702" v="3234" actId="20577"/>
        <pc:sldMkLst>
          <pc:docMk/>
          <pc:sldMk cId="3418344206" sldId="37640"/>
        </pc:sldMkLst>
        <pc:spChg chg="mod">
          <ac:chgData name="Anuj Kumar" userId="fbbf561fc1d5fd09" providerId="LiveId" clId="{F4D48747-AEB4-40FA-B43E-CDFDDA85185A}" dt="2023-05-01T14:46:16.702" v="3234" actId="20577"/>
          <ac:spMkLst>
            <pc:docMk/>
            <pc:sldMk cId="3418344206" sldId="37640"/>
            <ac:spMk id="7" creationId="{00000000-0000-0000-0000-000000000000}"/>
          </ac:spMkLst>
        </pc:spChg>
      </pc:sldChg>
      <pc:sldChg chg="del">
        <pc:chgData name="Anuj Kumar" userId="fbbf561fc1d5fd09" providerId="LiveId" clId="{F4D48747-AEB4-40FA-B43E-CDFDDA85185A}" dt="2023-05-01T12:34:25.915" v="12" actId="47"/>
        <pc:sldMkLst>
          <pc:docMk/>
          <pc:sldMk cId="3316915729" sldId="37642"/>
        </pc:sldMkLst>
      </pc:sldChg>
      <pc:sldChg chg="del">
        <pc:chgData name="Anuj Kumar" userId="fbbf561fc1d5fd09" providerId="LiveId" clId="{F4D48747-AEB4-40FA-B43E-CDFDDA85185A}" dt="2023-05-01T12:34:25.915" v="12" actId="47"/>
        <pc:sldMkLst>
          <pc:docMk/>
          <pc:sldMk cId="2887897811" sldId="37644"/>
        </pc:sldMkLst>
      </pc:sldChg>
      <pc:sldChg chg="del">
        <pc:chgData name="Anuj Kumar" userId="fbbf561fc1d5fd09" providerId="LiveId" clId="{F4D48747-AEB4-40FA-B43E-CDFDDA85185A}" dt="2023-05-01T12:34:25.915" v="12" actId="47"/>
        <pc:sldMkLst>
          <pc:docMk/>
          <pc:sldMk cId="3420170440" sldId="37645"/>
        </pc:sldMkLst>
      </pc:sldChg>
      <pc:sldChg chg="del">
        <pc:chgData name="Anuj Kumar" userId="fbbf561fc1d5fd09" providerId="LiveId" clId="{F4D48747-AEB4-40FA-B43E-CDFDDA85185A}" dt="2023-05-01T12:34:25.915" v="12" actId="47"/>
        <pc:sldMkLst>
          <pc:docMk/>
          <pc:sldMk cId="1298147846" sldId="37646"/>
        </pc:sldMkLst>
      </pc:sldChg>
      <pc:sldChg chg="modSp add mod">
        <pc:chgData name="Anuj Kumar" userId="fbbf561fc1d5fd09" providerId="LiveId" clId="{F4D48747-AEB4-40FA-B43E-CDFDDA85185A}" dt="2023-05-01T13:12:59.045" v="202" actId="6549"/>
        <pc:sldMkLst>
          <pc:docMk/>
          <pc:sldMk cId="1131253226" sldId="37647"/>
        </pc:sldMkLst>
        <pc:spChg chg="mod">
          <ac:chgData name="Anuj Kumar" userId="fbbf561fc1d5fd09" providerId="LiveId" clId="{F4D48747-AEB4-40FA-B43E-CDFDDA85185A}" dt="2023-05-01T13:12:59.045" v="202" actId="6549"/>
          <ac:spMkLst>
            <pc:docMk/>
            <pc:sldMk cId="1131253226" sldId="37647"/>
            <ac:spMk id="10" creationId="{7A2A7EC3-852A-5A16-F0B5-3531D0D66745}"/>
          </ac:spMkLst>
        </pc:spChg>
      </pc:sldChg>
      <pc:sldChg chg="modSp add mod">
        <pc:chgData name="Anuj Kumar" userId="fbbf561fc1d5fd09" providerId="LiveId" clId="{F4D48747-AEB4-40FA-B43E-CDFDDA85185A}" dt="2023-05-01T13:10:06.394" v="52" actId="6549"/>
        <pc:sldMkLst>
          <pc:docMk/>
          <pc:sldMk cId="1284713763" sldId="37648"/>
        </pc:sldMkLst>
        <pc:spChg chg="mod">
          <ac:chgData name="Anuj Kumar" userId="fbbf561fc1d5fd09" providerId="LiveId" clId="{F4D48747-AEB4-40FA-B43E-CDFDDA85185A}" dt="2023-05-01T13:10:06.394" v="52" actId="6549"/>
          <ac:spMkLst>
            <pc:docMk/>
            <pc:sldMk cId="1284713763" sldId="37648"/>
            <ac:spMk id="10" creationId="{7A2A7EC3-852A-5A16-F0B5-3531D0D66745}"/>
          </ac:spMkLst>
        </pc:spChg>
      </pc:sldChg>
      <pc:sldChg chg="modSp add mod">
        <pc:chgData name="Anuj Kumar" userId="fbbf561fc1d5fd09" providerId="LiveId" clId="{F4D48747-AEB4-40FA-B43E-CDFDDA85185A}" dt="2023-05-01T13:10:09.777" v="56" actId="6549"/>
        <pc:sldMkLst>
          <pc:docMk/>
          <pc:sldMk cId="3503852719" sldId="37649"/>
        </pc:sldMkLst>
        <pc:spChg chg="mod">
          <ac:chgData name="Anuj Kumar" userId="fbbf561fc1d5fd09" providerId="LiveId" clId="{F4D48747-AEB4-40FA-B43E-CDFDDA85185A}" dt="2023-05-01T13:10:09.777" v="56" actId="6549"/>
          <ac:spMkLst>
            <pc:docMk/>
            <pc:sldMk cId="3503852719" sldId="37649"/>
            <ac:spMk id="10" creationId="{7A2A7EC3-852A-5A16-F0B5-3531D0D66745}"/>
          </ac:spMkLst>
        </pc:spChg>
      </pc:sldChg>
      <pc:sldChg chg="modSp add mod">
        <pc:chgData name="Anuj Kumar" userId="fbbf561fc1d5fd09" providerId="LiveId" clId="{F4D48747-AEB4-40FA-B43E-CDFDDA85185A}" dt="2023-05-01T13:10:14.325" v="60" actId="6549"/>
        <pc:sldMkLst>
          <pc:docMk/>
          <pc:sldMk cId="3158451273" sldId="37650"/>
        </pc:sldMkLst>
        <pc:spChg chg="mod">
          <ac:chgData name="Anuj Kumar" userId="fbbf561fc1d5fd09" providerId="LiveId" clId="{F4D48747-AEB4-40FA-B43E-CDFDDA85185A}" dt="2023-05-01T13:10:14.325" v="60" actId="6549"/>
          <ac:spMkLst>
            <pc:docMk/>
            <pc:sldMk cId="3158451273" sldId="37650"/>
            <ac:spMk id="10" creationId="{7A2A7EC3-852A-5A16-F0B5-3531D0D66745}"/>
          </ac:spMkLst>
        </pc:spChg>
      </pc:sldChg>
      <pc:sldChg chg="del">
        <pc:chgData name="Anuj Kumar" userId="fbbf561fc1d5fd09" providerId="LiveId" clId="{F4D48747-AEB4-40FA-B43E-CDFDDA85185A}" dt="2023-05-01T12:34:25.915" v="12" actId="47"/>
        <pc:sldMkLst>
          <pc:docMk/>
          <pc:sldMk cId="645633084" sldId="37651"/>
        </pc:sldMkLst>
      </pc:sldChg>
      <pc:sldChg chg="modSp add mod">
        <pc:chgData name="Anuj Kumar" userId="fbbf561fc1d5fd09" providerId="LiveId" clId="{F4D48747-AEB4-40FA-B43E-CDFDDA85185A}" dt="2023-05-01T13:10:17.530" v="64" actId="6549"/>
        <pc:sldMkLst>
          <pc:docMk/>
          <pc:sldMk cId="1257472891" sldId="37651"/>
        </pc:sldMkLst>
        <pc:spChg chg="mod">
          <ac:chgData name="Anuj Kumar" userId="fbbf561fc1d5fd09" providerId="LiveId" clId="{F4D48747-AEB4-40FA-B43E-CDFDDA85185A}" dt="2023-05-01T13:10:17.530" v="64" actId="6549"/>
          <ac:spMkLst>
            <pc:docMk/>
            <pc:sldMk cId="1257472891" sldId="37651"/>
            <ac:spMk id="10" creationId="{7A2A7EC3-852A-5A16-F0B5-3531D0D66745}"/>
          </ac:spMkLst>
        </pc:spChg>
      </pc:sldChg>
      <pc:sldChg chg="add">
        <pc:chgData name="Anuj Kumar" userId="fbbf561fc1d5fd09" providerId="LiveId" clId="{F4D48747-AEB4-40FA-B43E-CDFDDA85185A}" dt="2023-05-01T12:39:35.038" v="13"/>
        <pc:sldMkLst>
          <pc:docMk/>
          <pc:sldMk cId="1954506238" sldId="37652"/>
        </pc:sldMkLst>
      </pc:sldChg>
      <pc:sldChg chg="del">
        <pc:chgData name="Anuj Kumar" userId="fbbf561fc1d5fd09" providerId="LiveId" clId="{F4D48747-AEB4-40FA-B43E-CDFDDA85185A}" dt="2023-05-01T12:34:25.915" v="12" actId="47"/>
        <pc:sldMkLst>
          <pc:docMk/>
          <pc:sldMk cId="2347612966" sldId="37652"/>
        </pc:sldMkLst>
      </pc:sldChg>
      <pc:sldChg chg="del">
        <pc:chgData name="Anuj Kumar" userId="fbbf561fc1d5fd09" providerId="LiveId" clId="{F4D48747-AEB4-40FA-B43E-CDFDDA85185A}" dt="2023-05-01T12:34:25.915" v="12" actId="47"/>
        <pc:sldMkLst>
          <pc:docMk/>
          <pc:sldMk cId="1101488548" sldId="37654"/>
        </pc:sldMkLst>
      </pc:sldChg>
      <pc:sldChg chg="modSp add mod">
        <pc:chgData name="Anuj Kumar" userId="fbbf561fc1d5fd09" providerId="LiveId" clId="{F4D48747-AEB4-40FA-B43E-CDFDDA85185A}" dt="2023-05-01T13:09:22.464" v="19" actId="20577"/>
        <pc:sldMkLst>
          <pc:docMk/>
          <pc:sldMk cId="3329837082" sldId="37654"/>
        </pc:sldMkLst>
        <pc:spChg chg="mod">
          <ac:chgData name="Anuj Kumar" userId="fbbf561fc1d5fd09" providerId="LiveId" clId="{F4D48747-AEB4-40FA-B43E-CDFDDA85185A}" dt="2023-05-01T13:09:22.464" v="19" actId="20577"/>
          <ac:spMkLst>
            <pc:docMk/>
            <pc:sldMk cId="3329837082" sldId="37654"/>
            <ac:spMk id="10" creationId="{7A2A7EC3-852A-5A16-F0B5-3531D0D66745}"/>
          </ac:spMkLst>
        </pc:spChg>
      </pc:sldChg>
      <pc:sldChg chg="del">
        <pc:chgData name="Anuj Kumar" userId="fbbf561fc1d5fd09" providerId="LiveId" clId="{F4D48747-AEB4-40FA-B43E-CDFDDA85185A}" dt="2023-05-01T12:34:25.915" v="12" actId="47"/>
        <pc:sldMkLst>
          <pc:docMk/>
          <pc:sldMk cId="1574665389" sldId="37655"/>
        </pc:sldMkLst>
      </pc:sldChg>
      <pc:sldChg chg="modSp add mod">
        <pc:chgData name="Anuj Kumar" userId="fbbf561fc1d5fd09" providerId="LiveId" clId="{F4D48747-AEB4-40FA-B43E-CDFDDA85185A}" dt="2023-05-01T13:09:26.319" v="21" actId="20577"/>
        <pc:sldMkLst>
          <pc:docMk/>
          <pc:sldMk cId="1913939960" sldId="37656"/>
        </pc:sldMkLst>
        <pc:spChg chg="mod">
          <ac:chgData name="Anuj Kumar" userId="fbbf561fc1d5fd09" providerId="LiveId" clId="{F4D48747-AEB4-40FA-B43E-CDFDDA85185A}" dt="2023-05-01T13:09:26.319" v="21" actId="20577"/>
          <ac:spMkLst>
            <pc:docMk/>
            <pc:sldMk cId="1913939960" sldId="37656"/>
            <ac:spMk id="10" creationId="{7A2A7EC3-852A-5A16-F0B5-3531D0D66745}"/>
          </ac:spMkLst>
        </pc:spChg>
      </pc:sldChg>
      <pc:sldChg chg="modSp add mod">
        <pc:chgData name="Anuj Kumar" userId="fbbf561fc1d5fd09" providerId="LiveId" clId="{F4D48747-AEB4-40FA-B43E-CDFDDA85185A}" dt="2023-05-01T13:09:29.136" v="23" actId="20577"/>
        <pc:sldMkLst>
          <pc:docMk/>
          <pc:sldMk cId="1540595308" sldId="37657"/>
        </pc:sldMkLst>
        <pc:spChg chg="mod">
          <ac:chgData name="Anuj Kumar" userId="fbbf561fc1d5fd09" providerId="LiveId" clId="{F4D48747-AEB4-40FA-B43E-CDFDDA85185A}" dt="2023-05-01T13:09:29.136" v="23" actId="20577"/>
          <ac:spMkLst>
            <pc:docMk/>
            <pc:sldMk cId="1540595308" sldId="37657"/>
            <ac:spMk id="10" creationId="{7A2A7EC3-852A-5A16-F0B5-3531D0D66745}"/>
          </ac:spMkLst>
        </pc:spChg>
      </pc:sldChg>
      <pc:sldChg chg="del">
        <pc:chgData name="Anuj Kumar" userId="fbbf561fc1d5fd09" providerId="LiveId" clId="{F4D48747-AEB4-40FA-B43E-CDFDDA85185A}" dt="2023-05-01T12:34:25.915" v="12" actId="47"/>
        <pc:sldMkLst>
          <pc:docMk/>
          <pc:sldMk cId="3642271172" sldId="37659"/>
        </pc:sldMkLst>
      </pc:sldChg>
      <pc:sldChg chg="modSp add mod">
        <pc:chgData name="Anuj Kumar" userId="fbbf561fc1d5fd09" providerId="LiveId" clId="{F4D48747-AEB4-40FA-B43E-CDFDDA85185A}" dt="2023-05-01T13:09:32.065" v="25" actId="20577"/>
        <pc:sldMkLst>
          <pc:docMk/>
          <pc:sldMk cId="4092636305" sldId="37659"/>
        </pc:sldMkLst>
        <pc:spChg chg="mod">
          <ac:chgData name="Anuj Kumar" userId="fbbf561fc1d5fd09" providerId="LiveId" clId="{F4D48747-AEB4-40FA-B43E-CDFDDA85185A}" dt="2023-05-01T13:09:32.065" v="25" actId="20577"/>
          <ac:spMkLst>
            <pc:docMk/>
            <pc:sldMk cId="4092636305" sldId="37659"/>
            <ac:spMk id="10" creationId="{7A2A7EC3-852A-5A16-F0B5-3531D0D66745}"/>
          </ac:spMkLst>
        </pc:spChg>
      </pc:sldChg>
      <pc:sldChg chg="del">
        <pc:chgData name="Anuj Kumar" userId="fbbf561fc1d5fd09" providerId="LiveId" clId="{F4D48747-AEB4-40FA-B43E-CDFDDA85185A}" dt="2023-05-01T12:34:25.915" v="12" actId="47"/>
        <pc:sldMkLst>
          <pc:docMk/>
          <pc:sldMk cId="1823179923" sldId="37660"/>
        </pc:sldMkLst>
      </pc:sldChg>
      <pc:sldChg chg="modSp add mod">
        <pc:chgData name="Anuj Kumar" userId="fbbf561fc1d5fd09" providerId="LiveId" clId="{F4D48747-AEB4-40FA-B43E-CDFDDA85185A}" dt="2023-05-01T13:10:20.708" v="66" actId="20577"/>
        <pc:sldMkLst>
          <pc:docMk/>
          <pc:sldMk cId="667753055" sldId="37662"/>
        </pc:sldMkLst>
        <pc:spChg chg="mod">
          <ac:chgData name="Anuj Kumar" userId="fbbf561fc1d5fd09" providerId="LiveId" clId="{F4D48747-AEB4-40FA-B43E-CDFDDA85185A}" dt="2023-05-01T13:10:20.708" v="66" actId="20577"/>
          <ac:spMkLst>
            <pc:docMk/>
            <pc:sldMk cId="667753055" sldId="37662"/>
            <ac:spMk id="10" creationId="{7A2A7EC3-852A-5A16-F0B5-3531D0D66745}"/>
          </ac:spMkLst>
        </pc:spChg>
      </pc:sldChg>
      <pc:sldChg chg="del">
        <pc:chgData name="Anuj Kumar" userId="fbbf561fc1d5fd09" providerId="LiveId" clId="{F4D48747-AEB4-40FA-B43E-CDFDDA85185A}" dt="2023-05-01T12:34:25.915" v="12" actId="47"/>
        <pc:sldMkLst>
          <pc:docMk/>
          <pc:sldMk cId="3329340804" sldId="37662"/>
        </pc:sldMkLst>
      </pc:sldChg>
      <pc:sldChg chg="del">
        <pc:chgData name="Anuj Kumar" userId="fbbf561fc1d5fd09" providerId="LiveId" clId="{F4D48747-AEB4-40FA-B43E-CDFDDA85185A}" dt="2023-05-01T12:34:25.915" v="12" actId="47"/>
        <pc:sldMkLst>
          <pc:docMk/>
          <pc:sldMk cId="963735923" sldId="37663"/>
        </pc:sldMkLst>
      </pc:sldChg>
      <pc:sldChg chg="modSp add mod">
        <pc:chgData name="Anuj Kumar" userId="fbbf561fc1d5fd09" providerId="LiveId" clId="{F4D48747-AEB4-40FA-B43E-CDFDDA85185A}" dt="2023-05-01T13:10:23.761" v="70" actId="6549"/>
        <pc:sldMkLst>
          <pc:docMk/>
          <pc:sldMk cId="4175510774" sldId="37664"/>
        </pc:sldMkLst>
        <pc:spChg chg="mod">
          <ac:chgData name="Anuj Kumar" userId="fbbf561fc1d5fd09" providerId="LiveId" clId="{F4D48747-AEB4-40FA-B43E-CDFDDA85185A}" dt="2023-05-01T13:10:23.761" v="70" actId="6549"/>
          <ac:spMkLst>
            <pc:docMk/>
            <pc:sldMk cId="4175510774" sldId="37664"/>
            <ac:spMk id="10" creationId="{7A2A7EC3-852A-5A16-F0B5-3531D0D66745}"/>
          </ac:spMkLst>
        </pc:spChg>
      </pc:sldChg>
      <pc:sldChg chg="modSp add mod">
        <pc:chgData name="Anuj Kumar" userId="fbbf561fc1d5fd09" providerId="LiveId" clId="{F4D48747-AEB4-40FA-B43E-CDFDDA85185A}" dt="2023-05-01T13:10:27" v="74" actId="6549"/>
        <pc:sldMkLst>
          <pc:docMk/>
          <pc:sldMk cId="3380370953" sldId="37665"/>
        </pc:sldMkLst>
        <pc:spChg chg="mod">
          <ac:chgData name="Anuj Kumar" userId="fbbf561fc1d5fd09" providerId="LiveId" clId="{F4D48747-AEB4-40FA-B43E-CDFDDA85185A}" dt="2023-05-01T13:10:27" v="74" actId="6549"/>
          <ac:spMkLst>
            <pc:docMk/>
            <pc:sldMk cId="3380370953" sldId="37665"/>
            <ac:spMk id="10" creationId="{7A2A7EC3-852A-5A16-F0B5-3531D0D66745}"/>
          </ac:spMkLst>
        </pc:spChg>
      </pc:sldChg>
      <pc:sldChg chg="del">
        <pc:chgData name="Anuj Kumar" userId="fbbf561fc1d5fd09" providerId="LiveId" clId="{F4D48747-AEB4-40FA-B43E-CDFDDA85185A}" dt="2023-05-01T12:34:25.915" v="12" actId="47"/>
        <pc:sldMkLst>
          <pc:docMk/>
          <pc:sldMk cId="124438177" sldId="37667"/>
        </pc:sldMkLst>
      </pc:sldChg>
      <pc:sldChg chg="modSp add mod">
        <pc:chgData name="Anuj Kumar" userId="fbbf561fc1d5fd09" providerId="LiveId" clId="{F4D48747-AEB4-40FA-B43E-CDFDDA85185A}" dt="2023-05-01T13:10:36.968" v="78" actId="20577"/>
        <pc:sldMkLst>
          <pc:docMk/>
          <pc:sldMk cId="3236560649" sldId="37667"/>
        </pc:sldMkLst>
        <pc:spChg chg="mod">
          <ac:chgData name="Anuj Kumar" userId="fbbf561fc1d5fd09" providerId="LiveId" clId="{F4D48747-AEB4-40FA-B43E-CDFDDA85185A}" dt="2023-05-01T13:10:36.968" v="78" actId="20577"/>
          <ac:spMkLst>
            <pc:docMk/>
            <pc:sldMk cId="3236560649" sldId="37667"/>
            <ac:spMk id="10" creationId="{7A2A7EC3-852A-5A16-F0B5-3531D0D66745}"/>
          </ac:spMkLst>
        </pc:spChg>
      </pc:sldChg>
      <pc:sldChg chg="modSp add mod">
        <pc:chgData name="Anuj Kumar" userId="fbbf561fc1d5fd09" providerId="LiveId" clId="{F4D48747-AEB4-40FA-B43E-CDFDDA85185A}" dt="2023-05-01T13:10:40.893" v="82" actId="20577"/>
        <pc:sldMkLst>
          <pc:docMk/>
          <pc:sldMk cId="221482590" sldId="37670"/>
        </pc:sldMkLst>
        <pc:spChg chg="mod">
          <ac:chgData name="Anuj Kumar" userId="fbbf561fc1d5fd09" providerId="LiveId" clId="{F4D48747-AEB4-40FA-B43E-CDFDDA85185A}" dt="2023-05-01T13:10:40.893" v="82" actId="20577"/>
          <ac:spMkLst>
            <pc:docMk/>
            <pc:sldMk cId="221482590" sldId="37670"/>
            <ac:spMk id="10" creationId="{7A2A7EC3-852A-5A16-F0B5-3531D0D66745}"/>
          </ac:spMkLst>
        </pc:spChg>
      </pc:sldChg>
      <pc:sldChg chg="del">
        <pc:chgData name="Anuj Kumar" userId="fbbf561fc1d5fd09" providerId="LiveId" clId="{F4D48747-AEB4-40FA-B43E-CDFDDA85185A}" dt="2023-05-01T12:34:25.915" v="12" actId="47"/>
        <pc:sldMkLst>
          <pc:docMk/>
          <pc:sldMk cId="3585106907" sldId="37670"/>
        </pc:sldMkLst>
      </pc:sldChg>
      <pc:sldChg chg="modSp add mod">
        <pc:chgData name="Anuj Kumar" userId="fbbf561fc1d5fd09" providerId="LiveId" clId="{F4D48747-AEB4-40FA-B43E-CDFDDA85185A}" dt="2023-05-01T13:10:44.243" v="86" actId="6549"/>
        <pc:sldMkLst>
          <pc:docMk/>
          <pc:sldMk cId="2237333896" sldId="37671"/>
        </pc:sldMkLst>
        <pc:spChg chg="mod">
          <ac:chgData name="Anuj Kumar" userId="fbbf561fc1d5fd09" providerId="LiveId" clId="{F4D48747-AEB4-40FA-B43E-CDFDDA85185A}" dt="2023-05-01T13:10:44.243" v="86" actId="6549"/>
          <ac:spMkLst>
            <pc:docMk/>
            <pc:sldMk cId="2237333896" sldId="37671"/>
            <ac:spMk id="10" creationId="{7A2A7EC3-852A-5A16-F0B5-3531D0D66745}"/>
          </ac:spMkLst>
        </pc:spChg>
      </pc:sldChg>
      <pc:sldChg chg="modSp add mod">
        <pc:chgData name="Anuj Kumar" userId="fbbf561fc1d5fd09" providerId="LiveId" clId="{F4D48747-AEB4-40FA-B43E-CDFDDA85185A}" dt="2023-05-01T13:10:47.664" v="88" actId="6549"/>
        <pc:sldMkLst>
          <pc:docMk/>
          <pc:sldMk cId="608807919" sldId="37672"/>
        </pc:sldMkLst>
        <pc:spChg chg="mod">
          <ac:chgData name="Anuj Kumar" userId="fbbf561fc1d5fd09" providerId="LiveId" clId="{F4D48747-AEB4-40FA-B43E-CDFDDA85185A}" dt="2023-05-01T13:10:47.664" v="88" actId="6549"/>
          <ac:spMkLst>
            <pc:docMk/>
            <pc:sldMk cId="608807919" sldId="37672"/>
            <ac:spMk id="10" creationId="{7A2A7EC3-852A-5A16-F0B5-3531D0D66745}"/>
          </ac:spMkLst>
        </pc:spChg>
      </pc:sldChg>
      <pc:sldChg chg="del">
        <pc:chgData name="Anuj Kumar" userId="fbbf561fc1d5fd09" providerId="LiveId" clId="{F4D48747-AEB4-40FA-B43E-CDFDDA85185A}" dt="2023-05-01T12:34:25.915" v="12" actId="47"/>
        <pc:sldMkLst>
          <pc:docMk/>
          <pc:sldMk cId="3469269090" sldId="37673"/>
        </pc:sldMkLst>
      </pc:sldChg>
      <pc:sldChg chg="modSp add mod">
        <pc:chgData name="Anuj Kumar" userId="fbbf561fc1d5fd09" providerId="LiveId" clId="{F4D48747-AEB4-40FA-B43E-CDFDDA85185A}" dt="2023-05-01T13:10:52.802" v="92" actId="6549"/>
        <pc:sldMkLst>
          <pc:docMk/>
          <pc:sldMk cId="3472139900" sldId="37673"/>
        </pc:sldMkLst>
        <pc:spChg chg="mod">
          <ac:chgData name="Anuj Kumar" userId="fbbf561fc1d5fd09" providerId="LiveId" clId="{F4D48747-AEB4-40FA-B43E-CDFDDA85185A}" dt="2023-05-01T13:10:52.802" v="92" actId="6549"/>
          <ac:spMkLst>
            <pc:docMk/>
            <pc:sldMk cId="3472139900" sldId="37673"/>
            <ac:spMk id="10" creationId="{7A2A7EC3-852A-5A16-F0B5-3531D0D66745}"/>
          </ac:spMkLst>
        </pc:spChg>
      </pc:sldChg>
      <pc:sldChg chg="modSp add mod">
        <pc:chgData name="Anuj Kumar" userId="fbbf561fc1d5fd09" providerId="LiveId" clId="{F4D48747-AEB4-40FA-B43E-CDFDDA85185A}" dt="2023-05-01T13:10:57.520" v="96" actId="6549"/>
        <pc:sldMkLst>
          <pc:docMk/>
          <pc:sldMk cId="1572651472" sldId="37674"/>
        </pc:sldMkLst>
        <pc:spChg chg="mod">
          <ac:chgData name="Anuj Kumar" userId="fbbf561fc1d5fd09" providerId="LiveId" clId="{F4D48747-AEB4-40FA-B43E-CDFDDA85185A}" dt="2023-05-01T13:10:57.520" v="96" actId="6549"/>
          <ac:spMkLst>
            <pc:docMk/>
            <pc:sldMk cId="1572651472" sldId="37674"/>
            <ac:spMk id="10" creationId="{7A2A7EC3-852A-5A16-F0B5-3531D0D66745}"/>
          </ac:spMkLst>
        </pc:spChg>
      </pc:sldChg>
      <pc:sldChg chg="del">
        <pc:chgData name="Anuj Kumar" userId="fbbf561fc1d5fd09" providerId="LiveId" clId="{F4D48747-AEB4-40FA-B43E-CDFDDA85185A}" dt="2023-05-01T12:34:25.915" v="12" actId="47"/>
        <pc:sldMkLst>
          <pc:docMk/>
          <pc:sldMk cId="3577697549" sldId="37674"/>
        </pc:sldMkLst>
      </pc:sldChg>
      <pc:sldChg chg="del">
        <pc:chgData name="Anuj Kumar" userId="fbbf561fc1d5fd09" providerId="LiveId" clId="{F4D48747-AEB4-40FA-B43E-CDFDDA85185A}" dt="2023-05-01T12:34:25.915" v="12" actId="47"/>
        <pc:sldMkLst>
          <pc:docMk/>
          <pc:sldMk cId="2563484066" sldId="37675"/>
        </pc:sldMkLst>
      </pc:sldChg>
      <pc:sldChg chg="modSp add mod">
        <pc:chgData name="Anuj Kumar" userId="fbbf561fc1d5fd09" providerId="LiveId" clId="{F4D48747-AEB4-40FA-B43E-CDFDDA85185A}" dt="2023-05-01T13:11:01.138" v="98" actId="20577"/>
        <pc:sldMkLst>
          <pc:docMk/>
          <pc:sldMk cId="2513581534" sldId="37678"/>
        </pc:sldMkLst>
        <pc:spChg chg="mod">
          <ac:chgData name="Anuj Kumar" userId="fbbf561fc1d5fd09" providerId="LiveId" clId="{F4D48747-AEB4-40FA-B43E-CDFDDA85185A}" dt="2023-05-01T13:11:01.138" v="98" actId="20577"/>
          <ac:spMkLst>
            <pc:docMk/>
            <pc:sldMk cId="2513581534" sldId="37678"/>
            <ac:spMk id="10" creationId="{7A2A7EC3-852A-5A16-F0B5-3531D0D66745}"/>
          </ac:spMkLst>
        </pc:spChg>
      </pc:sldChg>
      <pc:sldChg chg="modSp add mod">
        <pc:chgData name="Anuj Kumar" userId="fbbf561fc1d5fd09" providerId="LiveId" clId="{F4D48747-AEB4-40FA-B43E-CDFDDA85185A}" dt="2023-05-01T13:11:04.335" v="100" actId="6549"/>
        <pc:sldMkLst>
          <pc:docMk/>
          <pc:sldMk cId="3832833660" sldId="37679"/>
        </pc:sldMkLst>
        <pc:spChg chg="mod">
          <ac:chgData name="Anuj Kumar" userId="fbbf561fc1d5fd09" providerId="LiveId" clId="{F4D48747-AEB4-40FA-B43E-CDFDDA85185A}" dt="2023-05-01T13:11:04.335" v="100" actId="6549"/>
          <ac:spMkLst>
            <pc:docMk/>
            <pc:sldMk cId="3832833660" sldId="37679"/>
            <ac:spMk id="10" creationId="{7A2A7EC3-852A-5A16-F0B5-3531D0D66745}"/>
          </ac:spMkLst>
        </pc:spChg>
      </pc:sldChg>
      <pc:sldChg chg="del">
        <pc:chgData name="Anuj Kumar" userId="fbbf561fc1d5fd09" providerId="LiveId" clId="{F4D48747-AEB4-40FA-B43E-CDFDDA85185A}" dt="2023-05-01T12:34:25.915" v="12" actId="47"/>
        <pc:sldMkLst>
          <pc:docMk/>
          <pc:sldMk cId="635445796" sldId="37680"/>
        </pc:sldMkLst>
      </pc:sldChg>
      <pc:sldChg chg="del">
        <pc:chgData name="Anuj Kumar" userId="fbbf561fc1d5fd09" providerId="LiveId" clId="{F4D48747-AEB4-40FA-B43E-CDFDDA85185A}" dt="2023-05-01T12:34:25.915" v="12" actId="47"/>
        <pc:sldMkLst>
          <pc:docMk/>
          <pc:sldMk cId="943384618" sldId="37681"/>
        </pc:sldMkLst>
      </pc:sldChg>
      <pc:sldChg chg="modSp add mod">
        <pc:chgData name="Anuj Kumar" userId="fbbf561fc1d5fd09" providerId="LiveId" clId="{F4D48747-AEB4-40FA-B43E-CDFDDA85185A}" dt="2023-05-01T13:11:07.634" v="104" actId="6549"/>
        <pc:sldMkLst>
          <pc:docMk/>
          <pc:sldMk cId="1793991457" sldId="37681"/>
        </pc:sldMkLst>
        <pc:spChg chg="mod">
          <ac:chgData name="Anuj Kumar" userId="fbbf561fc1d5fd09" providerId="LiveId" clId="{F4D48747-AEB4-40FA-B43E-CDFDDA85185A}" dt="2023-05-01T13:11:07.634" v="104" actId="6549"/>
          <ac:spMkLst>
            <pc:docMk/>
            <pc:sldMk cId="1793991457" sldId="37681"/>
            <ac:spMk id="10" creationId="{7A2A7EC3-852A-5A16-F0B5-3531D0D66745}"/>
          </ac:spMkLst>
        </pc:spChg>
      </pc:sldChg>
      <pc:sldChg chg="del">
        <pc:chgData name="Anuj Kumar" userId="fbbf561fc1d5fd09" providerId="LiveId" clId="{F4D48747-AEB4-40FA-B43E-CDFDDA85185A}" dt="2023-05-01T12:34:25.915" v="12" actId="47"/>
        <pc:sldMkLst>
          <pc:docMk/>
          <pc:sldMk cId="1195278616" sldId="37685"/>
        </pc:sldMkLst>
      </pc:sldChg>
      <pc:sldChg chg="modSp add mod">
        <pc:chgData name="Anuj Kumar" userId="fbbf561fc1d5fd09" providerId="LiveId" clId="{F4D48747-AEB4-40FA-B43E-CDFDDA85185A}" dt="2023-05-01T13:11:11.201" v="108" actId="6549"/>
        <pc:sldMkLst>
          <pc:docMk/>
          <pc:sldMk cId="3508599207" sldId="37686"/>
        </pc:sldMkLst>
        <pc:spChg chg="mod">
          <ac:chgData name="Anuj Kumar" userId="fbbf561fc1d5fd09" providerId="LiveId" clId="{F4D48747-AEB4-40FA-B43E-CDFDDA85185A}" dt="2023-05-01T13:11:11.201" v="108" actId="6549"/>
          <ac:spMkLst>
            <pc:docMk/>
            <pc:sldMk cId="3508599207" sldId="37686"/>
            <ac:spMk id="10" creationId="{7A2A7EC3-852A-5A16-F0B5-3531D0D66745}"/>
          </ac:spMkLst>
        </pc:spChg>
      </pc:sldChg>
      <pc:sldChg chg="del">
        <pc:chgData name="Anuj Kumar" userId="fbbf561fc1d5fd09" providerId="LiveId" clId="{F4D48747-AEB4-40FA-B43E-CDFDDA85185A}" dt="2023-05-01T12:34:25.915" v="12" actId="47"/>
        <pc:sldMkLst>
          <pc:docMk/>
          <pc:sldMk cId="3823615577" sldId="37686"/>
        </pc:sldMkLst>
      </pc:sldChg>
      <pc:sldChg chg="del">
        <pc:chgData name="Anuj Kumar" userId="fbbf561fc1d5fd09" providerId="LiveId" clId="{F4D48747-AEB4-40FA-B43E-CDFDDA85185A}" dt="2023-05-01T12:34:25.915" v="12" actId="47"/>
        <pc:sldMkLst>
          <pc:docMk/>
          <pc:sldMk cId="129856303" sldId="37687"/>
        </pc:sldMkLst>
      </pc:sldChg>
      <pc:sldChg chg="modSp add mod">
        <pc:chgData name="Anuj Kumar" userId="fbbf561fc1d5fd09" providerId="LiveId" clId="{F4D48747-AEB4-40FA-B43E-CDFDDA85185A}" dt="2023-05-01T13:11:17.569" v="112" actId="20577"/>
        <pc:sldMkLst>
          <pc:docMk/>
          <pc:sldMk cId="2160737631" sldId="37687"/>
        </pc:sldMkLst>
        <pc:spChg chg="mod">
          <ac:chgData name="Anuj Kumar" userId="fbbf561fc1d5fd09" providerId="LiveId" clId="{F4D48747-AEB4-40FA-B43E-CDFDDA85185A}" dt="2023-05-01T13:11:17.569" v="112" actId="20577"/>
          <ac:spMkLst>
            <pc:docMk/>
            <pc:sldMk cId="2160737631" sldId="37687"/>
            <ac:spMk id="10" creationId="{7A2A7EC3-852A-5A16-F0B5-3531D0D66745}"/>
          </ac:spMkLst>
        </pc:spChg>
      </pc:sldChg>
      <pc:sldChg chg="modSp add mod">
        <pc:chgData name="Anuj Kumar" userId="fbbf561fc1d5fd09" providerId="LiveId" clId="{F4D48747-AEB4-40FA-B43E-CDFDDA85185A}" dt="2023-05-01T13:11:20.864" v="116" actId="6549"/>
        <pc:sldMkLst>
          <pc:docMk/>
          <pc:sldMk cId="112979419" sldId="37688"/>
        </pc:sldMkLst>
        <pc:spChg chg="mod">
          <ac:chgData name="Anuj Kumar" userId="fbbf561fc1d5fd09" providerId="LiveId" clId="{F4D48747-AEB4-40FA-B43E-CDFDDA85185A}" dt="2023-05-01T13:11:20.864" v="116" actId="6549"/>
          <ac:spMkLst>
            <pc:docMk/>
            <pc:sldMk cId="112979419" sldId="37688"/>
            <ac:spMk id="10" creationId="{7A2A7EC3-852A-5A16-F0B5-3531D0D66745}"/>
          </ac:spMkLst>
        </pc:spChg>
      </pc:sldChg>
      <pc:sldChg chg="modSp add mod">
        <pc:chgData name="Anuj Kumar" userId="fbbf561fc1d5fd09" providerId="LiveId" clId="{F4D48747-AEB4-40FA-B43E-CDFDDA85185A}" dt="2023-05-01T13:11:23.969" v="120" actId="6549"/>
        <pc:sldMkLst>
          <pc:docMk/>
          <pc:sldMk cId="3151305644" sldId="37689"/>
        </pc:sldMkLst>
        <pc:spChg chg="mod">
          <ac:chgData name="Anuj Kumar" userId="fbbf561fc1d5fd09" providerId="LiveId" clId="{F4D48747-AEB4-40FA-B43E-CDFDDA85185A}" dt="2023-05-01T13:11:23.969" v="120" actId="6549"/>
          <ac:spMkLst>
            <pc:docMk/>
            <pc:sldMk cId="3151305644" sldId="37689"/>
            <ac:spMk id="10" creationId="{7A2A7EC3-852A-5A16-F0B5-3531D0D66745}"/>
          </ac:spMkLst>
        </pc:spChg>
      </pc:sldChg>
      <pc:sldChg chg="del">
        <pc:chgData name="Anuj Kumar" userId="fbbf561fc1d5fd09" providerId="LiveId" clId="{F4D48747-AEB4-40FA-B43E-CDFDDA85185A}" dt="2023-05-01T12:34:25.915" v="12" actId="47"/>
        <pc:sldMkLst>
          <pc:docMk/>
          <pc:sldMk cId="1254917313" sldId="37690"/>
        </pc:sldMkLst>
      </pc:sldChg>
      <pc:sldChg chg="modSp add mod">
        <pc:chgData name="Anuj Kumar" userId="fbbf561fc1d5fd09" providerId="LiveId" clId="{F4D48747-AEB4-40FA-B43E-CDFDDA85185A}" dt="2023-05-01T13:11:26.795" v="124" actId="6549"/>
        <pc:sldMkLst>
          <pc:docMk/>
          <pc:sldMk cId="1335455310" sldId="37690"/>
        </pc:sldMkLst>
        <pc:spChg chg="mod">
          <ac:chgData name="Anuj Kumar" userId="fbbf561fc1d5fd09" providerId="LiveId" clId="{F4D48747-AEB4-40FA-B43E-CDFDDA85185A}" dt="2023-05-01T13:11:26.795" v="124" actId="6549"/>
          <ac:spMkLst>
            <pc:docMk/>
            <pc:sldMk cId="1335455310" sldId="37690"/>
            <ac:spMk id="10" creationId="{7A2A7EC3-852A-5A16-F0B5-3531D0D66745}"/>
          </ac:spMkLst>
        </pc:spChg>
      </pc:sldChg>
      <pc:sldChg chg="del">
        <pc:chgData name="Anuj Kumar" userId="fbbf561fc1d5fd09" providerId="LiveId" clId="{F4D48747-AEB4-40FA-B43E-CDFDDA85185A}" dt="2023-05-01T12:34:25.915" v="12" actId="47"/>
        <pc:sldMkLst>
          <pc:docMk/>
          <pc:sldMk cId="1727604199" sldId="37691"/>
        </pc:sldMkLst>
      </pc:sldChg>
      <pc:sldChg chg="modSp add mod">
        <pc:chgData name="Anuj Kumar" userId="fbbf561fc1d5fd09" providerId="LiveId" clId="{F4D48747-AEB4-40FA-B43E-CDFDDA85185A}" dt="2023-05-01T13:11:29.969" v="128" actId="6549"/>
        <pc:sldMkLst>
          <pc:docMk/>
          <pc:sldMk cId="2901789142" sldId="37691"/>
        </pc:sldMkLst>
        <pc:spChg chg="mod">
          <ac:chgData name="Anuj Kumar" userId="fbbf561fc1d5fd09" providerId="LiveId" clId="{F4D48747-AEB4-40FA-B43E-CDFDDA85185A}" dt="2023-05-01T13:11:29.969" v="128" actId="6549"/>
          <ac:spMkLst>
            <pc:docMk/>
            <pc:sldMk cId="2901789142" sldId="37691"/>
            <ac:spMk id="10" creationId="{7A2A7EC3-852A-5A16-F0B5-3531D0D66745}"/>
          </ac:spMkLst>
        </pc:spChg>
      </pc:sldChg>
      <pc:sldChg chg="del">
        <pc:chgData name="Anuj Kumar" userId="fbbf561fc1d5fd09" providerId="LiveId" clId="{F4D48747-AEB4-40FA-B43E-CDFDDA85185A}" dt="2023-05-01T12:34:25.915" v="12" actId="47"/>
        <pc:sldMkLst>
          <pc:docMk/>
          <pc:sldMk cId="3551058697" sldId="37692"/>
        </pc:sldMkLst>
      </pc:sldChg>
      <pc:sldChg chg="del">
        <pc:chgData name="Anuj Kumar" userId="fbbf561fc1d5fd09" providerId="LiveId" clId="{F4D48747-AEB4-40FA-B43E-CDFDDA85185A}" dt="2023-05-01T12:34:25.915" v="12" actId="47"/>
        <pc:sldMkLst>
          <pc:docMk/>
          <pc:sldMk cId="2598595873" sldId="37693"/>
        </pc:sldMkLst>
      </pc:sldChg>
      <pc:sldChg chg="modSp add mod">
        <pc:chgData name="Anuj Kumar" userId="fbbf561fc1d5fd09" providerId="LiveId" clId="{F4D48747-AEB4-40FA-B43E-CDFDDA85185A}" dt="2023-05-01T13:11:34.581" v="130" actId="6549"/>
        <pc:sldMkLst>
          <pc:docMk/>
          <pc:sldMk cId="3106276122" sldId="37693"/>
        </pc:sldMkLst>
        <pc:spChg chg="mod">
          <ac:chgData name="Anuj Kumar" userId="fbbf561fc1d5fd09" providerId="LiveId" clId="{F4D48747-AEB4-40FA-B43E-CDFDDA85185A}" dt="2023-05-01T13:11:34.581" v="130" actId="6549"/>
          <ac:spMkLst>
            <pc:docMk/>
            <pc:sldMk cId="3106276122" sldId="37693"/>
            <ac:spMk id="10" creationId="{7A2A7EC3-852A-5A16-F0B5-3531D0D66745}"/>
          </ac:spMkLst>
        </pc:spChg>
      </pc:sldChg>
      <pc:sldChg chg="modSp add mod">
        <pc:chgData name="Anuj Kumar" userId="fbbf561fc1d5fd09" providerId="LiveId" clId="{F4D48747-AEB4-40FA-B43E-CDFDDA85185A}" dt="2023-05-01T13:11:38.249" v="132" actId="20577"/>
        <pc:sldMkLst>
          <pc:docMk/>
          <pc:sldMk cId="3479841581" sldId="37694"/>
        </pc:sldMkLst>
        <pc:spChg chg="mod">
          <ac:chgData name="Anuj Kumar" userId="fbbf561fc1d5fd09" providerId="LiveId" clId="{F4D48747-AEB4-40FA-B43E-CDFDDA85185A}" dt="2023-05-01T13:11:38.249" v="132" actId="20577"/>
          <ac:spMkLst>
            <pc:docMk/>
            <pc:sldMk cId="3479841581" sldId="37694"/>
            <ac:spMk id="10" creationId="{7A2A7EC3-852A-5A16-F0B5-3531D0D66745}"/>
          </ac:spMkLst>
        </pc:spChg>
      </pc:sldChg>
      <pc:sldChg chg="modSp add mod">
        <pc:chgData name="Anuj Kumar" userId="fbbf561fc1d5fd09" providerId="LiveId" clId="{F4D48747-AEB4-40FA-B43E-CDFDDA85185A}" dt="2023-05-01T13:11:41.519" v="136" actId="6549"/>
        <pc:sldMkLst>
          <pc:docMk/>
          <pc:sldMk cId="1998047321" sldId="37695"/>
        </pc:sldMkLst>
        <pc:spChg chg="mod">
          <ac:chgData name="Anuj Kumar" userId="fbbf561fc1d5fd09" providerId="LiveId" clId="{F4D48747-AEB4-40FA-B43E-CDFDDA85185A}" dt="2023-05-01T13:11:41.519" v="136" actId="6549"/>
          <ac:spMkLst>
            <pc:docMk/>
            <pc:sldMk cId="1998047321" sldId="37695"/>
            <ac:spMk id="10" creationId="{7A2A7EC3-852A-5A16-F0B5-3531D0D66745}"/>
          </ac:spMkLst>
        </pc:spChg>
      </pc:sldChg>
      <pc:sldChg chg="del">
        <pc:chgData name="Anuj Kumar" userId="fbbf561fc1d5fd09" providerId="LiveId" clId="{F4D48747-AEB4-40FA-B43E-CDFDDA85185A}" dt="2023-05-01T12:34:25.915" v="12" actId="47"/>
        <pc:sldMkLst>
          <pc:docMk/>
          <pc:sldMk cId="4088185250" sldId="37695"/>
        </pc:sldMkLst>
      </pc:sldChg>
      <pc:sldChg chg="del">
        <pc:chgData name="Anuj Kumar" userId="fbbf561fc1d5fd09" providerId="LiveId" clId="{F4D48747-AEB4-40FA-B43E-CDFDDA85185A}" dt="2023-05-01T12:34:25.915" v="12" actId="47"/>
        <pc:sldMkLst>
          <pc:docMk/>
          <pc:sldMk cId="4077833161" sldId="37696"/>
        </pc:sldMkLst>
      </pc:sldChg>
      <pc:sldChg chg="modSp add mod">
        <pc:chgData name="Anuj Kumar" userId="fbbf561fc1d5fd09" providerId="LiveId" clId="{F4D48747-AEB4-40FA-B43E-CDFDDA85185A}" dt="2023-05-01T13:11:45.615" v="140" actId="20577"/>
        <pc:sldMkLst>
          <pc:docMk/>
          <pc:sldMk cId="3653699720" sldId="37698"/>
        </pc:sldMkLst>
        <pc:spChg chg="mod">
          <ac:chgData name="Anuj Kumar" userId="fbbf561fc1d5fd09" providerId="LiveId" clId="{F4D48747-AEB4-40FA-B43E-CDFDDA85185A}" dt="2023-05-01T13:11:45.615" v="140" actId="20577"/>
          <ac:spMkLst>
            <pc:docMk/>
            <pc:sldMk cId="3653699720" sldId="37698"/>
            <ac:spMk id="10" creationId="{7A2A7EC3-852A-5A16-F0B5-3531D0D66745}"/>
          </ac:spMkLst>
        </pc:spChg>
      </pc:sldChg>
      <pc:sldChg chg="del">
        <pc:chgData name="Anuj Kumar" userId="fbbf561fc1d5fd09" providerId="LiveId" clId="{F4D48747-AEB4-40FA-B43E-CDFDDA85185A}" dt="2023-05-01T12:34:25.915" v="12" actId="47"/>
        <pc:sldMkLst>
          <pc:docMk/>
          <pc:sldMk cId="4063683848" sldId="37699"/>
        </pc:sldMkLst>
      </pc:sldChg>
      <pc:sldChg chg="del">
        <pc:chgData name="Anuj Kumar" userId="fbbf561fc1d5fd09" providerId="LiveId" clId="{F4D48747-AEB4-40FA-B43E-CDFDDA85185A}" dt="2023-05-01T12:34:25.915" v="12" actId="47"/>
        <pc:sldMkLst>
          <pc:docMk/>
          <pc:sldMk cId="2170300566" sldId="37700"/>
        </pc:sldMkLst>
      </pc:sldChg>
      <pc:sldChg chg="modSp add mod">
        <pc:chgData name="Anuj Kumar" userId="fbbf561fc1d5fd09" providerId="LiveId" clId="{F4D48747-AEB4-40FA-B43E-CDFDDA85185A}" dt="2023-05-01T13:11:50.860" v="144" actId="6549"/>
        <pc:sldMkLst>
          <pc:docMk/>
          <pc:sldMk cId="2889815434" sldId="37700"/>
        </pc:sldMkLst>
        <pc:spChg chg="mod">
          <ac:chgData name="Anuj Kumar" userId="fbbf561fc1d5fd09" providerId="LiveId" clId="{F4D48747-AEB4-40FA-B43E-CDFDDA85185A}" dt="2023-05-01T13:11:50.860" v="144" actId="6549"/>
          <ac:spMkLst>
            <pc:docMk/>
            <pc:sldMk cId="2889815434" sldId="37700"/>
            <ac:spMk id="10" creationId="{7A2A7EC3-852A-5A16-F0B5-3531D0D66745}"/>
          </ac:spMkLst>
        </pc:spChg>
      </pc:sldChg>
      <pc:sldChg chg="modSp add mod">
        <pc:chgData name="Anuj Kumar" userId="fbbf561fc1d5fd09" providerId="LiveId" clId="{F4D48747-AEB4-40FA-B43E-CDFDDA85185A}" dt="2023-05-01T13:11:56.096" v="148" actId="6549"/>
        <pc:sldMkLst>
          <pc:docMk/>
          <pc:sldMk cId="2950368490" sldId="37701"/>
        </pc:sldMkLst>
        <pc:spChg chg="mod">
          <ac:chgData name="Anuj Kumar" userId="fbbf561fc1d5fd09" providerId="LiveId" clId="{F4D48747-AEB4-40FA-B43E-CDFDDA85185A}" dt="2023-05-01T13:11:56.096" v="148" actId="6549"/>
          <ac:spMkLst>
            <pc:docMk/>
            <pc:sldMk cId="2950368490" sldId="37701"/>
            <ac:spMk id="10" creationId="{7A2A7EC3-852A-5A16-F0B5-3531D0D66745}"/>
          </ac:spMkLst>
        </pc:spChg>
      </pc:sldChg>
      <pc:sldChg chg="modSp add mod">
        <pc:chgData name="Anuj Kumar" userId="fbbf561fc1d5fd09" providerId="LiveId" clId="{F4D48747-AEB4-40FA-B43E-CDFDDA85185A}" dt="2023-05-01T13:11:59.986" v="152" actId="6549"/>
        <pc:sldMkLst>
          <pc:docMk/>
          <pc:sldMk cId="3502670147" sldId="37702"/>
        </pc:sldMkLst>
        <pc:spChg chg="mod">
          <ac:chgData name="Anuj Kumar" userId="fbbf561fc1d5fd09" providerId="LiveId" clId="{F4D48747-AEB4-40FA-B43E-CDFDDA85185A}" dt="2023-05-01T13:11:59.986" v="152" actId="6549"/>
          <ac:spMkLst>
            <pc:docMk/>
            <pc:sldMk cId="3502670147" sldId="37702"/>
            <ac:spMk id="10" creationId="{7A2A7EC3-852A-5A16-F0B5-3531D0D66745}"/>
          </ac:spMkLst>
        </pc:spChg>
      </pc:sldChg>
      <pc:sldChg chg="modSp add mod">
        <pc:chgData name="Anuj Kumar" userId="fbbf561fc1d5fd09" providerId="LiveId" clId="{F4D48747-AEB4-40FA-B43E-CDFDDA85185A}" dt="2023-05-01T13:12:02.880" v="156" actId="6549"/>
        <pc:sldMkLst>
          <pc:docMk/>
          <pc:sldMk cId="3642019190" sldId="37703"/>
        </pc:sldMkLst>
        <pc:spChg chg="mod">
          <ac:chgData name="Anuj Kumar" userId="fbbf561fc1d5fd09" providerId="LiveId" clId="{F4D48747-AEB4-40FA-B43E-CDFDDA85185A}" dt="2023-05-01T13:12:02.880" v="156" actId="6549"/>
          <ac:spMkLst>
            <pc:docMk/>
            <pc:sldMk cId="3642019190" sldId="37703"/>
            <ac:spMk id="10" creationId="{7A2A7EC3-852A-5A16-F0B5-3531D0D66745}"/>
          </ac:spMkLst>
        </pc:spChg>
      </pc:sldChg>
      <pc:sldChg chg="del">
        <pc:chgData name="Anuj Kumar" userId="fbbf561fc1d5fd09" providerId="LiveId" clId="{F4D48747-AEB4-40FA-B43E-CDFDDA85185A}" dt="2023-05-01T12:34:25.915" v="12" actId="47"/>
        <pc:sldMkLst>
          <pc:docMk/>
          <pc:sldMk cId="109102505" sldId="37704"/>
        </pc:sldMkLst>
      </pc:sldChg>
      <pc:sldChg chg="modSp add mod">
        <pc:chgData name="Anuj Kumar" userId="fbbf561fc1d5fd09" providerId="LiveId" clId="{F4D48747-AEB4-40FA-B43E-CDFDDA85185A}" dt="2023-05-01T13:12:06.033" v="158" actId="20577"/>
        <pc:sldMkLst>
          <pc:docMk/>
          <pc:sldMk cId="1238479802" sldId="37705"/>
        </pc:sldMkLst>
        <pc:spChg chg="mod">
          <ac:chgData name="Anuj Kumar" userId="fbbf561fc1d5fd09" providerId="LiveId" clId="{F4D48747-AEB4-40FA-B43E-CDFDDA85185A}" dt="2023-05-01T13:12:06.033" v="158" actId="20577"/>
          <ac:spMkLst>
            <pc:docMk/>
            <pc:sldMk cId="1238479802" sldId="37705"/>
            <ac:spMk id="10" creationId="{7A2A7EC3-852A-5A16-F0B5-3531D0D66745}"/>
          </ac:spMkLst>
        </pc:spChg>
      </pc:sldChg>
      <pc:sldChg chg="del">
        <pc:chgData name="Anuj Kumar" userId="fbbf561fc1d5fd09" providerId="LiveId" clId="{F4D48747-AEB4-40FA-B43E-CDFDDA85185A}" dt="2023-05-01T12:34:25.915" v="12" actId="47"/>
        <pc:sldMkLst>
          <pc:docMk/>
          <pc:sldMk cId="2510198206" sldId="37705"/>
        </pc:sldMkLst>
      </pc:sldChg>
      <pc:sldChg chg="modSp add mod">
        <pc:chgData name="Anuj Kumar" userId="fbbf561fc1d5fd09" providerId="LiveId" clId="{F4D48747-AEB4-40FA-B43E-CDFDDA85185A}" dt="2023-05-01T13:12:09.122" v="160" actId="20577"/>
        <pc:sldMkLst>
          <pc:docMk/>
          <pc:sldMk cId="963454840" sldId="37706"/>
        </pc:sldMkLst>
        <pc:spChg chg="mod">
          <ac:chgData name="Anuj Kumar" userId="fbbf561fc1d5fd09" providerId="LiveId" clId="{F4D48747-AEB4-40FA-B43E-CDFDDA85185A}" dt="2023-05-01T13:12:09.122" v="160" actId="20577"/>
          <ac:spMkLst>
            <pc:docMk/>
            <pc:sldMk cId="963454840" sldId="37706"/>
            <ac:spMk id="10" creationId="{7A2A7EC3-852A-5A16-F0B5-3531D0D66745}"/>
          </ac:spMkLst>
        </pc:spChg>
      </pc:sldChg>
      <pc:sldChg chg="modSp add mod">
        <pc:chgData name="Anuj Kumar" userId="fbbf561fc1d5fd09" providerId="LiveId" clId="{F4D48747-AEB4-40FA-B43E-CDFDDA85185A}" dt="2023-05-01T13:12:12.777" v="164" actId="6549"/>
        <pc:sldMkLst>
          <pc:docMk/>
          <pc:sldMk cId="1429770916" sldId="37709"/>
        </pc:sldMkLst>
        <pc:spChg chg="mod">
          <ac:chgData name="Anuj Kumar" userId="fbbf561fc1d5fd09" providerId="LiveId" clId="{F4D48747-AEB4-40FA-B43E-CDFDDA85185A}" dt="2023-05-01T13:12:12.777" v="164" actId="6549"/>
          <ac:spMkLst>
            <pc:docMk/>
            <pc:sldMk cId="1429770916" sldId="37709"/>
            <ac:spMk id="10" creationId="{7A2A7EC3-852A-5A16-F0B5-3531D0D66745}"/>
          </ac:spMkLst>
        </pc:spChg>
      </pc:sldChg>
      <pc:sldChg chg="modSp add mod">
        <pc:chgData name="Anuj Kumar" userId="fbbf561fc1d5fd09" providerId="LiveId" clId="{F4D48747-AEB4-40FA-B43E-CDFDDA85185A}" dt="2023-05-01T13:12:18.901" v="166" actId="6549"/>
        <pc:sldMkLst>
          <pc:docMk/>
          <pc:sldMk cId="298312609" sldId="37710"/>
        </pc:sldMkLst>
        <pc:spChg chg="mod">
          <ac:chgData name="Anuj Kumar" userId="fbbf561fc1d5fd09" providerId="LiveId" clId="{F4D48747-AEB4-40FA-B43E-CDFDDA85185A}" dt="2023-05-01T13:12:18.901" v="166" actId="6549"/>
          <ac:spMkLst>
            <pc:docMk/>
            <pc:sldMk cId="298312609" sldId="37710"/>
            <ac:spMk id="10" creationId="{7A2A7EC3-852A-5A16-F0B5-3531D0D66745}"/>
          </ac:spMkLst>
        </pc:spChg>
      </pc:sldChg>
      <pc:sldChg chg="del">
        <pc:chgData name="Anuj Kumar" userId="fbbf561fc1d5fd09" providerId="LiveId" clId="{F4D48747-AEB4-40FA-B43E-CDFDDA85185A}" dt="2023-05-01T12:34:25.915" v="12" actId="47"/>
        <pc:sldMkLst>
          <pc:docMk/>
          <pc:sldMk cId="2021856712" sldId="37711"/>
        </pc:sldMkLst>
      </pc:sldChg>
      <pc:sldChg chg="modSp add mod">
        <pc:chgData name="Anuj Kumar" userId="fbbf561fc1d5fd09" providerId="LiveId" clId="{F4D48747-AEB4-40FA-B43E-CDFDDA85185A}" dt="2023-05-01T13:12:23.105" v="170" actId="6549"/>
        <pc:sldMkLst>
          <pc:docMk/>
          <pc:sldMk cId="4092909078" sldId="37713"/>
        </pc:sldMkLst>
        <pc:spChg chg="mod">
          <ac:chgData name="Anuj Kumar" userId="fbbf561fc1d5fd09" providerId="LiveId" clId="{F4D48747-AEB4-40FA-B43E-CDFDDA85185A}" dt="2023-05-01T13:12:23.105" v="170" actId="6549"/>
          <ac:spMkLst>
            <pc:docMk/>
            <pc:sldMk cId="4092909078" sldId="37713"/>
            <ac:spMk id="10" creationId="{7A2A7EC3-852A-5A16-F0B5-3531D0D66745}"/>
          </ac:spMkLst>
        </pc:spChg>
      </pc:sldChg>
      <pc:sldChg chg="del">
        <pc:chgData name="Anuj Kumar" userId="fbbf561fc1d5fd09" providerId="LiveId" clId="{F4D48747-AEB4-40FA-B43E-CDFDDA85185A}" dt="2023-05-01T12:34:25.915" v="12" actId="47"/>
        <pc:sldMkLst>
          <pc:docMk/>
          <pc:sldMk cId="2396217975" sldId="37714"/>
        </pc:sldMkLst>
      </pc:sldChg>
      <pc:sldChg chg="modSp add mod">
        <pc:chgData name="Anuj Kumar" userId="fbbf561fc1d5fd09" providerId="LiveId" clId="{F4D48747-AEB4-40FA-B43E-CDFDDA85185A}" dt="2023-05-01T13:12:26.034" v="174" actId="6549"/>
        <pc:sldMkLst>
          <pc:docMk/>
          <pc:sldMk cId="1772221285" sldId="37715"/>
        </pc:sldMkLst>
        <pc:spChg chg="mod">
          <ac:chgData name="Anuj Kumar" userId="fbbf561fc1d5fd09" providerId="LiveId" clId="{F4D48747-AEB4-40FA-B43E-CDFDDA85185A}" dt="2023-05-01T13:12:26.034" v="174" actId="6549"/>
          <ac:spMkLst>
            <pc:docMk/>
            <pc:sldMk cId="1772221285" sldId="37715"/>
            <ac:spMk id="10" creationId="{7A2A7EC3-852A-5A16-F0B5-3531D0D66745}"/>
          </ac:spMkLst>
        </pc:spChg>
      </pc:sldChg>
      <pc:sldChg chg="del">
        <pc:chgData name="Anuj Kumar" userId="fbbf561fc1d5fd09" providerId="LiveId" clId="{F4D48747-AEB4-40FA-B43E-CDFDDA85185A}" dt="2023-05-01T12:34:25.915" v="12" actId="47"/>
        <pc:sldMkLst>
          <pc:docMk/>
          <pc:sldMk cId="1330149181" sldId="37716"/>
        </pc:sldMkLst>
      </pc:sldChg>
      <pc:sldChg chg="del">
        <pc:chgData name="Anuj Kumar" userId="fbbf561fc1d5fd09" providerId="LiveId" clId="{F4D48747-AEB4-40FA-B43E-CDFDDA85185A}" dt="2023-05-01T12:34:25.915" v="12" actId="47"/>
        <pc:sldMkLst>
          <pc:docMk/>
          <pc:sldMk cId="899537734" sldId="37717"/>
        </pc:sldMkLst>
      </pc:sldChg>
      <pc:sldChg chg="del">
        <pc:chgData name="Anuj Kumar" userId="fbbf561fc1d5fd09" providerId="LiveId" clId="{F4D48747-AEB4-40FA-B43E-CDFDDA85185A}" dt="2023-05-01T12:34:25.915" v="12" actId="47"/>
        <pc:sldMkLst>
          <pc:docMk/>
          <pc:sldMk cId="646442092" sldId="37718"/>
        </pc:sldMkLst>
      </pc:sldChg>
      <pc:sldChg chg="modSp add mod">
        <pc:chgData name="Anuj Kumar" userId="fbbf561fc1d5fd09" providerId="LiveId" clId="{F4D48747-AEB4-40FA-B43E-CDFDDA85185A}" dt="2023-05-01T13:12:29.113" v="178" actId="6549"/>
        <pc:sldMkLst>
          <pc:docMk/>
          <pc:sldMk cId="2594959488" sldId="37718"/>
        </pc:sldMkLst>
        <pc:spChg chg="mod">
          <ac:chgData name="Anuj Kumar" userId="fbbf561fc1d5fd09" providerId="LiveId" clId="{F4D48747-AEB4-40FA-B43E-CDFDDA85185A}" dt="2023-05-01T13:12:29.113" v="178" actId="6549"/>
          <ac:spMkLst>
            <pc:docMk/>
            <pc:sldMk cId="2594959488" sldId="37718"/>
            <ac:spMk id="10" creationId="{7A2A7EC3-852A-5A16-F0B5-3531D0D66745}"/>
          </ac:spMkLst>
        </pc:spChg>
      </pc:sldChg>
      <pc:sldChg chg="del">
        <pc:chgData name="Anuj Kumar" userId="fbbf561fc1d5fd09" providerId="LiveId" clId="{F4D48747-AEB4-40FA-B43E-CDFDDA85185A}" dt="2023-05-01T12:39:37.639" v="14" actId="47"/>
        <pc:sldMkLst>
          <pc:docMk/>
          <pc:sldMk cId="2543277780" sldId="37719"/>
        </pc:sldMkLst>
      </pc:sldChg>
      <pc:sldChg chg="del">
        <pc:chgData name="Anuj Kumar" userId="fbbf561fc1d5fd09" providerId="LiveId" clId="{F4D48747-AEB4-40FA-B43E-CDFDDA85185A}" dt="2023-05-01T12:34:25.915" v="12" actId="47"/>
        <pc:sldMkLst>
          <pc:docMk/>
          <pc:sldMk cId="780494763" sldId="37720"/>
        </pc:sldMkLst>
      </pc:sldChg>
      <pc:sldChg chg="modSp add mod">
        <pc:chgData name="Anuj Kumar" userId="fbbf561fc1d5fd09" providerId="LiveId" clId="{F4D48747-AEB4-40FA-B43E-CDFDDA85185A}" dt="2023-05-01T13:12:35.010" v="182" actId="20577"/>
        <pc:sldMkLst>
          <pc:docMk/>
          <pc:sldMk cId="3492902476" sldId="37720"/>
        </pc:sldMkLst>
        <pc:spChg chg="mod">
          <ac:chgData name="Anuj Kumar" userId="fbbf561fc1d5fd09" providerId="LiveId" clId="{F4D48747-AEB4-40FA-B43E-CDFDDA85185A}" dt="2023-05-01T13:12:35.010" v="182" actId="20577"/>
          <ac:spMkLst>
            <pc:docMk/>
            <pc:sldMk cId="3492902476" sldId="37720"/>
            <ac:spMk id="10" creationId="{7A2A7EC3-852A-5A16-F0B5-3531D0D66745}"/>
          </ac:spMkLst>
        </pc:spChg>
      </pc:sldChg>
      <pc:sldChg chg="del">
        <pc:chgData name="Anuj Kumar" userId="fbbf561fc1d5fd09" providerId="LiveId" clId="{F4D48747-AEB4-40FA-B43E-CDFDDA85185A}" dt="2023-05-01T12:34:25.915" v="12" actId="47"/>
        <pc:sldMkLst>
          <pc:docMk/>
          <pc:sldMk cId="3348713854" sldId="37721"/>
        </pc:sldMkLst>
      </pc:sldChg>
      <pc:sldChg chg="del">
        <pc:chgData name="Anuj Kumar" userId="fbbf561fc1d5fd09" providerId="LiveId" clId="{F4D48747-AEB4-40FA-B43E-CDFDDA85185A}" dt="2023-05-01T12:34:25.915" v="12" actId="47"/>
        <pc:sldMkLst>
          <pc:docMk/>
          <pc:sldMk cId="575149487" sldId="37722"/>
        </pc:sldMkLst>
      </pc:sldChg>
      <pc:sldChg chg="del">
        <pc:chgData name="Anuj Kumar" userId="fbbf561fc1d5fd09" providerId="LiveId" clId="{F4D48747-AEB4-40FA-B43E-CDFDDA85185A}" dt="2023-05-01T12:34:25.915" v="12" actId="47"/>
        <pc:sldMkLst>
          <pc:docMk/>
          <pc:sldMk cId="2637296599" sldId="37723"/>
        </pc:sldMkLst>
      </pc:sldChg>
      <pc:sldChg chg="modSp add mod">
        <pc:chgData name="Anuj Kumar" userId="fbbf561fc1d5fd09" providerId="LiveId" clId="{F4D48747-AEB4-40FA-B43E-CDFDDA85185A}" dt="2023-05-01T13:12:37.494" v="184" actId="6549"/>
        <pc:sldMkLst>
          <pc:docMk/>
          <pc:sldMk cId="4147945143" sldId="37723"/>
        </pc:sldMkLst>
        <pc:spChg chg="mod">
          <ac:chgData name="Anuj Kumar" userId="fbbf561fc1d5fd09" providerId="LiveId" clId="{F4D48747-AEB4-40FA-B43E-CDFDDA85185A}" dt="2023-05-01T13:12:37.494" v="184" actId="6549"/>
          <ac:spMkLst>
            <pc:docMk/>
            <pc:sldMk cId="4147945143" sldId="37723"/>
            <ac:spMk id="10" creationId="{7A2A7EC3-852A-5A16-F0B5-3531D0D66745}"/>
          </ac:spMkLst>
        </pc:spChg>
      </pc:sldChg>
      <pc:sldChg chg="modSp add mod">
        <pc:chgData name="Anuj Kumar" userId="fbbf561fc1d5fd09" providerId="LiveId" clId="{F4D48747-AEB4-40FA-B43E-CDFDDA85185A}" dt="2023-05-01T13:12:40.461" v="186" actId="20577"/>
        <pc:sldMkLst>
          <pc:docMk/>
          <pc:sldMk cId="1561554226" sldId="37724"/>
        </pc:sldMkLst>
        <pc:spChg chg="mod">
          <ac:chgData name="Anuj Kumar" userId="fbbf561fc1d5fd09" providerId="LiveId" clId="{F4D48747-AEB4-40FA-B43E-CDFDDA85185A}" dt="2023-05-01T13:12:40.461" v="186" actId="20577"/>
          <ac:spMkLst>
            <pc:docMk/>
            <pc:sldMk cId="1561554226" sldId="37724"/>
            <ac:spMk id="10" creationId="{7A2A7EC3-852A-5A16-F0B5-3531D0D66745}"/>
          </ac:spMkLst>
        </pc:spChg>
      </pc:sldChg>
      <pc:sldChg chg="del">
        <pc:chgData name="Anuj Kumar" userId="fbbf561fc1d5fd09" providerId="LiveId" clId="{F4D48747-AEB4-40FA-B43E-CDFDDA85185A}" dt="2023-05-01T12:34:25.915" v="12" actId="47"/>
        <pc:sldMkLst>
          <pc:docMk/>
          <pc:sldMk cId="3962008205" sldId="37724"/>
        </pc:sldMkLst>
      </pc:sldChg>
      <pc:sldChg chg="modSp add mod">
        <pc:chgData name="Anuj Kumar" userId="fbbf561fc1d5fd09" providerId="LiveId" clId="{F4D48747-AEB4-40FA-B43E-CDFDDA85185A}" dt="2023-05-01T13:12:43.333" v="188" actId="6549"/>
        <pc:sldMkLst>
          <pc:docMk/>
          <pc:sldMk cId="1967279194" sldId="37725"/>
        </pc:sldMkLst>
        <pc:spChg chg="mod">
          <ac:chgData name="Anuj Kumar" userId="fbbf561fc1d5fd09" providerId="LiveId" clId="{F4D48747-AEB4-40FA-B43E-CDFDDA85185A}" dt="2023-05-01T13:12:43.333" v="188" actId="6549"/>
          <ac:spMkLst>
            <pc:docMk/>
            <pc:sldMk cId="1967279194" sldId="37725"/>
            <ac:spMk id="10" creationId="{7A2A7EC3-852A-5A16-F0B5-3531D0D66745}"/>
          </ac:spMkLst>
        </pc:spChg>
      </pc:sldChg>
      <pc:sldChg chg="del">
        <pc:chgData name="Anuj Kumar" userId="fbbf561fc1d5fd09" providerId="LiveId" clId="{F4D48747-AEB4-40FA-B43E-CDFDDA85185A}" dt="2023-05-01T12:34:25.915" v="12" actId="47"/>
        <pc:sldMkLst>
          <pc:docMk/>
          <pc:sldMk cId="191539913" sldId="37726"/>
        </pc:sldMkLst>
      </pc:sldChg>
      <pc:sldChg chg="modSp add mod">
        <pc:chgData name="Anuj Kumar" userId="fbbf561fc1d5fd09" providerId="LiveId" clId="{F4D48747-AEB4-40FA-B43E-CDFDDA85185A}" dt="2023-05-01T13:12:49.279" v="190" actId="20577"/>
        <pc:sldMkLst>
          <pc:docMk/>
          <pc:sldMk cId="1930951189" sldId="37726"/>
        </pc:sldMkLst>
        <pc:spChg chg="mod">
          <ac:chgData name="Anuj Kumar" userId="fbbf561fc1d5fd09" providerId="LiveId" clId="{F4D48747-AEB4-40FA-B43E-CDFDDA85185A}" dt="2023-05-01T13:12:49.279" v="190" actId="20577"/>
          <ac:spMkLst>
            <pc:docMk/>
            <pc:sldMk cId="1930951189" sldId="37726"/>
            <ac:spMk id="10" creationId="{7A2A7EC3-852A-5A16-F0B5-3531D0D66745}"/>
          </ac:spMkLst>
        </pc:spChg>
      </pc:sldChg>
      <pc:sldChg chg="modSp add mod">
        <pc:chgData name="Anuj Kumar" userId="fbbf561fc1d5fd09" providerId="LiveId" clId="{F4D48747-AEB4-40FA-B43E-CDFDDA85185A}" dt="2023-05-01T13:12:52.417" v="192" actId="20577"/>
        <pc:sldMkLst>
          <pc:docMk/>
          <pc:sldMk cId="3793517622" sldId="37727"/>
        </pc:sldMkLst>
        <pc:spChg chg="mod">
          <ac:chgData name="Anuj Kumar" userId="fbbf561fc1d5fd09" providerId="LiveId" clId="{F4D48747-AEB4-40FA-B43E-CDFDDA85185A}" dt="2023-05-01T13:12:52.417" v="192" actId="20577"/>
          <ac:spMkLst>
            <pc:docMk/>
            <pc:sldMk cId="3793517622" sldId="37727"/>
            <ac:spMk id="10" creationId="{7A2A7EC3-852A-5A16-F0B5-3531D0D66745}"/>
          </ac:spMkLst>
        </pc:spChg>
      </pc:sldChg>
      <pc:sldChg chg="del">
        <pc:chgData name="Anuj Kumar" userId="fbbf561fc1d5fd09" providerId="LiveId" clId="{F4D48747-AEB4-40FA-B43E-CDFDDA85185A}" dt="2023-05-01T12:34:25.915" v="12" actId="47"/>
        <pc:sldMkLst>
          <pc:docMk/>
          <pc:sldMk cId="1997886437" sldId="37728"/>
        </pc:sldMkLst>
      </pc:sldChg>
      <pc:sldChg chg="del">
        <pc:chgData name="Anuj Kumar" userId="fbbf561fc1d5fd09" providerId="LiveId" clId="{F4D48747-AEB4-40FA-B43E-CDFDDA85185A}" dt="2023-05-01T12:34:25.915" v="12" actId="47"/>
        <pc:sldMkLst>
          <pc:docMk/>
          <pc:sldMk cId="1096609230" sldId="37729"/>
        </pc:sldMkLst>
      </pc:sldChg>
      <pc:sldChg chg="modSp add mod">
        <pc:chgData name="Anuj Kumar" userId="fbbf561fc1d5fd09" providerId="LiveId" clId="{F4D48747-AEB4-40FA-B43E-CDFDDA85185A}" dt="2023-05-01T13:12:55.858" v="197" actId="6549"/>
        <pc:sldMkLst>
          <pc:docMk/>
          <pc:sldMk cId="3457682539" sldId="37731"/>
        </pc:sldMkLst>
        <pc:spChg chg="mod">
          <ac:chgData name="Anuj Kumar" userId="fbbf561fc1d5fd09" providerId="LiveId" clId="{F4D48747-AEB4-40FA-B43E-CDFDDA85185A}" dt="2023-05-01T13:12:55.858" v="197" actId="6549"/>
          <ac:spMkLst>
            <pc:docMk/>
            <pc:sldMk cId="3457682539" sldId="37731"/>
            <ac:spMk id="10" creationId="{7A2A7EC3-852A-5A16-F0B5-3531D0D66745}"/>
          </ac:spMkLst>
        </pc:spChg>
      </pc:sldChg>
      <pc:sldChg chg="del">
        <pc:chgData name="Anuj Kumar" userId="fbbf561fc1d5fd09" providerId="LiveId" clId="{F4D48747-AEB4-40FA-B43E-CDFDDA85185A}" dt="2023-05-01T12:34:25.915" v="12" actId="47"/>
        <pc:sldMkLst>
          <pc:docMk/>
          <pc:sldMk cId="1118098278" sldId="37736"/>
        </pc:sldMkLst>
      </pc:sldChg>
      <pc:sldChg chg="modSp add mod">
        <pc:chgData name="Anuj Kumar" userId="fbbf561fc1d5fd09" providerId="LiveId" clId="{F4D48747-AEB4-40FA-B43E-CDFDDA85185A}" dt="2023-05-01T13:13:52.954" v="211" actId="20577"/>
        <pc:sldMkLst>
          <pc:docMk/>
          <pc:sldMk cId="2803785246" sldId="37819"/>
        </pc:sldMkLst>
        <pc:spChg chg="mod">
          <ac:chgData name="Anuj Kumar" userId="fbbf561fc1d5fd09" providerId="LiveId" clId="{F4D48747-AEB4-40FA-B43E-CDFDDA85185A}" dt="2023-05-01T13:13:52.954" v="211" actId="20577"/>
          <ac:spMkLst>
            <pc:docMk/>
            <pc:sldMk cId="2803785246" sldId="37819"/>
            <ac:spMk id="10" creationId="{7A2A7EC3-852A-5A16-F0B5-3531D0D66745}"/>
          </ac:spMkLst>
        </pc:spChg>
      </pc:sldChg>
      <pc:sldChg chg="del">
        <pc:chgData name="Anuj Kumar" userId="fbbf561fc1d5fd09" providerId="LiveId" clId="{F4D48747-AEB4-40FA-B43E-CDFDDA85185A}" dt="2023-05-01T14:29:23.221" v="1045" actId="47"/>
        <pc:sldMkLst>
          <pc:docMk/>
          <pc:sldMk cId="499821428" sldId="37920"/>
        </pc:sldMkLst>
      </pc:sldChg>
      <pc:sldChg chg="del">
        <pc:chgData name="Anuj Kumar" userId="fbbf561fc1d5fd09" providerId="LiveId" clId="{F4D48747-AEB4-40FA-B43E-CDFDDA85185A}" dt="2023-05-01T14:32:42.507" v="1704" actId="47"/>
        <pc:sldMkLst>
          <pc:docMk/>
          <pc:sldMk cId="1153483269" sldId="38014"/>
        </pc:sldMkLst>
      </pc:sldChg>
      <pc:sldChg chg="del">
        <pc:chgData name="Anuj Kumar" userId="fbbf561fc1d5fd09" providerId="LiveId" clId="{F4D48747-AEB4-40FA-B43E-CDFDDA85185A}" dt="2023-05-01T14:34:19.234" v="1919" actId="47"/>
        <pc:sldMkLst>
          <pc:docMk/>
          <pc:sldMk cId="3389459843" sldId="38015"/>
        </pc:sldMkLst>
      </pc:sldChg>
      <pc:sldChg chg="modSp mod modAnim">
        <pc:chgData name="Anuj Kumar" userId="fbbf561fc1d5fd09" providerId="LiveId" clId="{F4D48747-AEB4-40FA-B43E-CDFDDA85185A}" dt="2023-05-01T14:35:59.505" v="2164" actId="20577"/>
        <pc:sldMkLst>
          <pc:docMk/>
          <pc:sldMk cId="2142013419" sldId="38017"/>
        </pc:sldMkLst>
        <pc:spChg chg="mod">
          <ac:chgData name="Anuj Kumar" userId="fbbf561fc1d5fd09" providerId="LiveId" clId="{F4D48747-AEB4-40FA-B43E-CDFDDA85185A}" dt="2023-05-01T14:35:51.967" v="2133" actId="20577"/>
          <ac:spMkLst>
            <pc:docMk/>
            <pc:sldMk cId="2142013419" sldId="38017"/>
            <ac:spMk id="3" creationId="{67EB1CA5-E6B0-1E53-5C8F-9568D9A39227}"/>
          </ac:spMkLst>
        </pc:spChg>
        <pc:spChg chg="mod">
          <ac:chgData name="Anuj Kumar" userId="fbbf561fc1d5fd09" providerId="LiveId" clId="{F4D48747-AEB4-40FA-B43E-CDFDDA85185A}" dt="2023-05-01T14:35:59.505" v="2164" actId="20577"/>
          <ac:spMkLst>
            <pc:docMk/>
            <pc:sldMk cId="2142013419" sldId="38017"/>
            <ac:spMk id="10" creationId="{7A2A7EC3-852A-5A16-F0B5-3531D0D66745}"/>
          </ac:spMkLst>
        </pc:spChg>
      </pc:sldChg>
      <pc:sldChg chg="addSp delSp modSp">
        <pc:chgData name="Anuj Kumar" userId="fbbf561fc1d5fd09" providerId="LiveId" clId="{F4D48747-AEB4-40FA-B43E-CDFDDA85185A}" dt="2023-05-01T14:36:30.382" v="2168" actId="1076"/>
        <pc:sldMkLst>
          <pc:docMk/>
          <pc:sldMk cId="3845229838" sldId="38018"/>
        </pc:sldMkLst>
        <pc:picChg chg="add mod">
          <ac:chgData name="Anuj Kumar" userId="fbbf561fc1d5fd09" providerId="LiveId" clId="{F4D48747-AEB4-40FA-B43E-CDFDDA85185A}" dt="2023-05-01T14:36:30.382" v="2168" actId="1076"/>
          <ac:picMkLst>
            <pc:docMk/>
            <pc:sldMk cId="3845229838" sldId="38018"/>
            <ac:picMk id="3" creationId="{2E1D12F8-7D37-0828-C1F2-C9485D4292A7}"/>
          </ac:picMkLst>
        </pc:picChg>
        <pc:picChg chg="del">
          <ac:chgData name="Anuj Kumar" userId="fbbf561fc1d5fd09" providerId="LiveId" clId="{F4D48747-AEB4-40FA-B43E-CDFDDA85185A}" dt="2023-05-01T14:36:26.105" v="2165" actId="478"/>
          <ac:picMkLst>
            <pc:docMk/>
            <pc:sldMk cId="3845229838" sldId="38018"/>
            <ac:picMk id="7170" creationId="{67DBE859-E1D6-7412-C515-4049336354C4}"/>
          </ac:picMkLst>
        </pc:picChg>
      </pc:sldChg>
      <pc:sldChg chg="modSp mod">
        <pc:chgData name="Anuj Kumar" userId="fbbf561fc1d5fd09" providerId="LiveId" clId="{F4D48747-AEB4-40FA-B43E-CDFDDA85185A}" dt="2023-05-01T14:53:39.726" v="3555" actId="20577"/>
        <pc:sldMkLst>
          <pc:docMk/>
          <pc:sldMk cId="609308506" sldId="38019"/>
        </pc:sldMkLst>
        <pc:spChg chg="mod">
          <ac:chgData name="Anuj Kumar" userId="fbbf561fc1d5fd09" providerId="LiveId" clId="{F4D48747-AEB4-40FA-B43E-CDFDDA85185A}" dt="2023-05-01T14:53:39.726" v="3555" actId="20577"/>
          <ac:spMkLst>
            <pc:docMk/>
            <pc:sldMk cId="609308506" sldId="38019"/>
            <ac:spMk id="7" creationId="{00000000-0000-0000-0000-000000000000}"/>
          </ac:spMkLst>
        </pc:spChg>
      </pc:sldChg>
      <pc:sldChg chg="del">
        <pc:chgData name="Anuj Kumar" userId="fbbf561fc1d5fd09" providerId="LiveId" clId="{F4D48747-AEB4-40FA-B43E-CDFDDA85185A}" dt="2023-05-01T12:34:25.915" v="12" actId="47"/>
        <pc:sldMkLst>
          <pc:docMk/>
          <pc:sldMk cId="396865916" sldId="38028"/>
        </pc:sldMkLst>
      </pc:sldChg>
      <pc:sldChg chg="modSp add mod">
        <pc:chgData name="Anuj Kumar" userId="fbbf561fc1d5fd09" providerId="LiveId" clId="{F4D48747-AEB4-40FA-B43E-CDFDDA85185A}" dt="2023-05-01T13:09:34.944" v="28" actId="6549"/>
        <pc:sldMkLst>
          <pc:docMk/>
          <pc:sldMk cId="1670400131" sldId="38028"/>
        </pc:sldMkLst>
        <pc:spChg chg="mod">
          <ac:chgData name="Anuj Kumar" userId="fbbf561fc1d5fd09" providerId="LiveId" clId="{F4D48747-AEB4-40FA-B43E-CDFDDA85185A}" dt="2023-05-01T13:09:34.944" v="28" actId="6549"/>
          <ac:spMkLst>
            <pc:docMk/>
            <pc:sldMk cId="1670400131" sldId="38028"/>
            <ac:spMk id="10" creationId="{7A2A7EC3-852A-5A16-F0B5-3531D0D66745}"/>
          </ac:spMkLst>
        </pc:spChg>
      </pc:sldChg>
      <pc:sldChg chg="del">
        <pc:chgData name="Anuj Kumar" userId="fbbf561fc1d5fd09" providerId="LiveId" clId="{F4D48747-AEB4-40FA-B43E-CDFDDA85185A}" dt="2023-05-01T12:34:25.915" v="12" actId="47"/>
        <pc:sldMkLst>
          <pc:docMk/>
          <pc:sldMk cId="1886998855" sldId="38029"/>
        </pc:sldMkLst>
      </pc:sldChg>
      <pc:sldChg chg="modSp add mod">
        <pc:chgData name="Anuj Kumar" userId="fbbf561fc1d5fd09" providerId="LiveId" clId="{F4D48747-AEB4-40FA-B43E-CDFDDA85185A}" dt="2023-05-01T13:09:38.801" v="31" actId="6549"/>
        <pc:sldMkLst>
          <pc:docMk/>
          <pc:sldMk cId="3381246922" sldId="38029"/>
        </pc:sldMkLst>
        <pc:spChg chg="mod">
          <ac:chgData name="Anuj Kumar" userId="fbbf561fc1d5fd09" providerId="LiveId" clId="{F4D48747-AEB4-40FA-B43E-CDFDDA85185A}" dt="2023-05-01T13:09:38.801" v="31" actId="6549"/>
          <ac:spMkLst>
            <pc:docMk/>
            <pc:sldMk cId="3381246922" sldId="38029"/>
            <ac:spMk id="10" creationId="{7A2A7EC3-852A-5A16-F0B5-3531D0D66745}"/>
          </ac:spMkLst>
        </pc:spChg>
      </pc:sldChg>
      <pc:sldChg chg="modSp add mod">
        <pc:chgData name="Anuj Kumar" userId="fbbf561fc1d5fd09" providerId="LiveId" clId="{F4D48747-AEB4-40FA-B43E-CDFDDA85185A}" dt="2023-05-01T13:09:41.543" v="34" actId="6549"/>
        <pc:sldMkLst>
          <pc:docMk/>
          <pc:sldMk cId="902177375" sldId="38030"/>
        </pc:sldMkLst>
        <pc:spChg chg="mod">
          <ac:chgData name="Anuj Kumar" userId="fbbf561fc1d5fd09" providerId="LiveId" clId="{F4D48747-AEB4-40FA-B43E-CDFDDA85185A}" dt="2023-05-01T13:09:41.543" v="34" actId="6549"/>
          <ac:spMkLst>
            <pc:docMk/>
            <pc:sldMk cId="902177375" sldId="38030"/>
            <ac:spMk id="10" creationId="{7A2A7EC3-852A-5A16-F0B5-3531D0D66745}"/>
          </ac:spMkLst>
        </pc:spChg>
      </pc:sldChg>
      <pc:sldChg chg="del">
        <pc:chgData name="Anuj Kumar" userId="fbbf561fc1d5fd09" providerId="LiveId" clId="{F4D48747-AEB4-40FA-B43E-CDFDDA85185A}" dt="2023-05-01T12:34:25.915" v="12" actId="47"/>
        <pc:sldMkLst>
          <pc:docMk/>
          <pc:sldMk cId="3211649438" sldId="38030"/>
        </pc:sldMkLst>
      </pc:sldChg>
      <pc:sldChg chg="del">
        <pc:chgData name="Anuj Kumar" userId="fbbf561fc1d5fd09" providerId="LiveId" clId="{F4D48747-AEB4-40FA-B43E-CDFDDA85185A}" dt="2023-05-01T12:34:25.915" v="12" actId="47"/>
        <pc:sldMkLst>
          <pc:docMk/>
          <pc:sldMk cId="2247898422" sldId="38031"/>
        </pc:sldMkLst>
      </pc:sldChg>
      <pc:sldChg chg="modSp add mod">
        <pc:chgData name="Anuj Kumar" userId="fbbf561fc1d5fd09" providerId="LiveId" clId="{F4D48747-AEB4-40FA-B43E-CDFDDA85185A}" dt="2023-05-01T13:09:59.649" v="46" actId="6549"/>
        <pc:sldMkLst>
          <pc:docMk/>
          <pc:sldMk cId="4120686506" sldId="38031"/>
        </pc:sldMkLst>
        <pc:spChg chg="mod">
          <ac:chgData name="Anuj Kumar" userId="fbbf561fc1d5fd09" providerId="LiveId" clId="{F4D48747-AEB4-40FA-B43E-CDFDDA85185A}" dt="2023-05-01T13:09:59.649" v="46" actId="6549"/>
          <ac:spMkLst>
            <pc:docMk/>
            <pc:sldMk cId="4120686506" sldId="38031"/>
            <ac:spMk id="10" creationId="{7A2A7EC3-852A-5A16-F0B5-3531D0D66745}"/>
          </ac:spMkLst>
        </pc:spChg>
      </pc:sldChg>
      <pc:sldChg chg="modSp add mod">
        <pc:chgData name="Anuj Kumar" userId="fbbf561fc1d5fd09" providerId="LiveId" clId="{F4D48747-AEB4-40FA-B43E-CDFDDA85185A}" dt="2023-05-01T13:10:02.678" v="48" actId="6549"/>
        <pc:sldMkLst>
          <pc:docMk/>
          <pc:sldMk cId="361981074" sldId="38032"/>
        </pc:sldMkLst>
        <pc:spChg chg="mod">
          <ac:chgData name="Anuj Kumar" userId="fbbf561fc1d5fd09" providerId="LiveId" clId="{F4D48747-AEB4-40FA-B43E-CDFDDA85185A}" dt="2023-05-01T13:10:02.678" v="48" actId="6549"/>
          <ac:spMkLst>
            <pc:docMk/>
            <pc:sldMk cId="361981074" sldId="38032"/>
            <ac:spMk id="10" creationId="{7A2A7EC3-852A-5A16-F0B5-3531D0D66745}"/>
          </ac:spMkLst>
        </pc:spChg>
      </pc:sldChg>
      <pc:sldChg chg="del">
        <pc:chgData name="Anuj Kumar" userId="fbbf561fc1d5fd09" providerId="LiveId" clId="{F4D48747-AEB4-40FA-B43E-CDFDDA85185A}" dt="2023-05-01T12:34:25.915" v="12" actId="47"/>
        <pc:sldMkLst>
          <pc:docMk/>
          <pc:sldMk cId="1496408559" sldId="38032"/>
        </pc:sldMkLst>
      </pc:sldChg>
      <pc:sldChg chg="modSp add mod">
        <pc:chgData name="Anuj Kumar" userId="fbbf561fc1d5fd09" providerId="LiveId" clId="{F4D48747-AEB4-40FA-B43E-CDFDDA85185A}" dt="2023-05-01T13:13:45.573" v="206" actId="20577"/>
        <pc:sldMkLst>
          <pc:docMk/>
          <pc:sldMk cId="388832473" sldId="38033"/>
        </pc:sldMkLst>
        <pc:spChg chg="mod">
          <ac:chgData name="Anuj Kumar" userId="fbbf561fc1d5fd09" providerId="LiveId" clId="{F4D48747-AEB4-40FA-B43E-CDFDDA85185A}" dt="2023-05-01T13:13:45.573" v="206" actId="20577"/>
          <ac:spMkLst>
            <pc:docMk/>
            <pc:sldMk cId="388832473" sldId="38033"/>
            <ac:spMk id="10" creationId="{7A2A7EC3-852A-5A16-F0B5-3531D0D66745}"/>
          </ac:spMkLst>
        </pc:spChg>
      </pc:sldChg>
      <pc:sldChg chg="del">
        <pc:chgData name="Anuj Kumar" userId="fbbf561fc1d5fd09" providerId="LiveId" clId="{F4D48747-AEB4-40FA-B43E-CDFDDA85185A}" dt="2023-05-01T12:34:25.915" v="12" actId="47"/>
        <pc:sldMkLst>
          <pc:docMk/>
          <pc:sldMk cId="1657702581" sldId="38033"/>
        </pc:sldMkLst>
      </pc:sldChg>
      <pc:sldChg chg="modSp add mod">
        <pc:chgData name="Anuj Kumar" userId="fbbf561fc1d5fd09" providerId="LiveId" clId="{F4D48747-AEB4-40FA-B43E-CDFDDA85185A}" dt="2023-05-01T13:13:49.752" v="208" actId="20577"/>
        <pc:sldMkLst>
          <pc:docMk/>
          <pc:sldMk cId="858380982" sldId="38034"/>
        </pc:sldMkLst>
        <pc:spChg chg="mod">
          <ac:chgData name="Anuj Kumar" userId="fbbf561fc1d5fd09" providerId="LiveId" clId="{F4D48747-AEB4-40FA-B43E-CDFDDA85185A}" dt="2023-05-01T13:13:49.752" v="208" actId="20577"/>
          <ac:spMkLst>
            <pc:docMk/>
            <pc:sldMk cId="858380982" sldId="38034"/>
            <ac:spMk id="10" creationId="{7A2A7EC3-852A-5A16-F0B5-3531D0D66745}"/>
          </ac:spMkLst>
        </pc:spChg>
      </pc:sldChg>
      <pc:sldChg chg="modSp add mod">
        <pc:chgData name="Anuj Kumar" userId="fbbf561fc1d5fd09" providerId="LiveId" clId="{F4D48747-AEB4-40FA-B43E-CDFDDA85185A}" dt="2023-05-01T13:14:02.902" v="215" actId="20577"/>
        <pc:sldMkLst>
          <pc:docMk/>
          <pc:sldMk cId="2180856358" sldId="38035"/>
        </pc:sldMkLst>
        <pc:spChg chg="mod">
          <ac:chgData name="Anuj Kumar" userId="fbbf561fc1d5fd09" providerId="LiveId" clId="{F4D48747-AEB4-40FA-B43E-CDFDDA85185A}" dt="2023-05-01T13:14:02.902" v="215" actId="20577"/>
          <ac:spMkLst>
            <pc:docMk/>
            <pc:sldMk cId="2180856358" sldId="38035"/>
            <ac:spMk id="10" creationId="{7A2A7EC3-852A-5A16-F0B5-3531D0D66745}"/>
          </ac:spMkLst>
        </pc:spChg>
      </pc:sldChg>
      <pc:sldChg chg="modSp add mod">
        <pc:chgData name="Anuj Kumar" userId="fbbf561fc1d5fd09" providerId="LiveId" clId="{F4D48747-AEB4-40FA-B43E-CDFDDA85185A}" dt="2023-05-01T13:14:07.102" v="218" actId="20577"/>
        <pc:sldMkLst>
          <pc:docMk/>
          <pc:sldMk cId="856670828" sldId="38036"/>
        </pc:sldMkLst>
        <pc:spChg chg="mod">
          <ac:chgData name="Anuj Kumar" userId="fbbf561fc1d5fd09" providerId="LiveId" clId="{F4D48747-AEB4-40FA-B43E-CDFDDA85185A}" dt="2023-05-01T13:14:07.102" v="218" actId="20577"/>
          <ac:spMkLst>
            <pc:docMk/>
            <pc:sldMk cId="856670828" sldId="38036"/>
            <ac:spMk id="10" creationId="{7A2A7EC3-852A-5A16-F0B5-3531D0D66745}"/>
          </ac:spMkLst>
        </pc:spChg>
      </pc:sldChg>
      <pc:sldChg chg="modSp add mod">
        <pc:chgData name="Anuj Kumar" userId="fbbf561fc1d5fd09" providerId="LiveId" clId="{F4D48747-AEB4-40FA-B43E-CDFDDA85185A}" dt="2023-05-01T13:14:09.778" v="221" actId="6549"/>
        <pc:sldMkLst>
          <pc:docMk/>
          <pc:sldMk cId="2269474625" sldId="38037"/>
        </pc:sldMkLst>
        <pc:spChg chg="mod">
          <ac:chgData name="Anuj Kumar" userId="fbbf561fc1d5fd09" providerId="LiveId" clId="{F4D48747-AEB4-40FA-B43E-CDFDDA85185A}" dt="2023-05-01T13:14:09.778" v="221" actId="6549"/>
          <ac:spMkLst>
            <pc:docMk/>
            <pc:sldMk cId="2269474625" sldId="38037"/>
            <ac:spMk id="10" creationId="{7A2A7EC3-852A-5A16-F0B5-3531D0D66745}"/>
          </ac:spMkLst>
        </pc:spChg>
      </pc:sldChg>
      <pc:sldChg chg="modSp add mod">
        <pc:chgData name="Anuj Kumar" userId="fbbf561fc1d5fd09" providerId="LiveId" clId="{F4D48747-AEB4-40FA-B43E-CDFDDA85185A}" dt="2023-05-01T13:14:12.864" v="224" actId="6549"/>
        <pc:sldMkLst>
          <pc:docMk/>
          <pc:sldMk cId="1234250386" sldId="38038"/>
        </pc:sldMkLst>
        <pc:spChg chg="mod">
          <ac:chgData name="Anuj Kumar" userId="fbbf561fc1d5fd09" providerId="LiveId" clId="{F4D48747-AEB4-40FA-B43E-CDFDDA85185A}" dt="2023-05-01T13:14:12.864" v="224" actId="6549"/>
          <ac:spMkLst>
            <pc:docMk/>
            <pc:sldMk cId="1234250386" sldId="38038"/>
            <ac:spMk id="10" creationId="{7A2A7EC3-852A-5A16-F0B5-3531D0D66745}"/>
          </ac:spMkLst>
        </pc:spChg>
      </pc:sldChg>
      <pc:sldChg chg="modSp add mod">
        <pc:chgData name="Anuj Kumar" userId="fbbf561fc1d5fd09" providerId="LiveId" clId="{F4D48747-AEB4-40FA-B43E-CDFDDA85185A}" dt="2023-05-01T13:14:45.885" v="228" actId="20577"/>
        <pc:sldMkLst>
          <pc:docMk/>
          <pc:sldMk cId="1148775490" sldId="38039"/>
        </pc:sldMkLst>
        <pc:spChg chg="mod">
          <ac:chgData name="Anuj Kumar" userId="fbbf561fc1d5fd09" providerId="LiveId" clId="{F4D48747-AEB4-40FA-B43E-CDFDDA85185A}" dt="2023-05-01T13:14:45.885" v="228" actId="20577"/>
          <ac:spMkLst>
            <pc:docMk/>
            <pc:sldMk cId="1148775490" sldId="38039"/>
            <ac:spMk id="10" creationId="{7A2A7EC3-852A-5A16-F0B5-3531D0D66745}"/>
          </ac:spMkLst>
        </pc:spChg>
      </pc:sldChg>
      <pc:sldChg chg="modSp add mod">
        <pc:chgData name="Anuj Kumar" userId="fbbf561fc1d5fd09" providerId="LiveId" clId="{F4D48747-AEB4-40FA-B43E-CDFDDA85185A}" dt="2023-05-01T13:14:48.232" v="231" actId="6549"/>
        <pc:sldMkLst>
          <pc:docMk/>
          <pc:sldMk cId="3157781601" sldId="38040"/>
        </pc:sldMkLst>
        <pc:spChg chg="mod">
          <ac:chgData name="Anuj Kumar" userId="fbbf561fc1d5fd09" providerId="LiveId" clId="{F4D48747-AEB4-40FA-B43E-CDFDDA85185A}" dt="2023-05-01T13:14:48.232" v="231" actId="6549"/>
          <ac:spMkLst>
            <pc:docMk/>
            <pc:sldMk cId="3157781601" sldId="38040"/>
            <ac:spMk id="10" creationId="{7A2A7EC3-852A-5A16-F0B5-3531D0D66745}"/>
          </ac:spMkLst>
        </pc:spChg>
      </pc:sldChg>
      <pc:sldChg chg="modSp add mod">
        <pc:chgData name="Anuj Kumar" userId="fbbf561fc1d5fd09" providerId="LiveId" clId="{F4D48747-AEB4-40FA-B43E-CDFDDA85185A}" dt="2023-05-01T13:14:51.235" v="234" actId="6549"/>
        <pc:sldMkLst>
          <pc:docMk/>
          <pc:sldMk cId="910705532" sldId="38041"/>
        </pc:sldMkLst>
        <pc:spChg chg="mod">
          <ac:chgData name="Anuj Kumar" userId="fbbf561fc1d5fd09" providerId="LiveId" clId="{F4D48747-AEB4-40FA-B43E-CDFDDA85185A}" dt="2023-05-01T13:14:51.235" v="234" actId="6549"/>
          <ac:spMkLst>
            <pc:docMk/>
            <pc:sldMk cId="910705532" sldId="38041"/>
            <ac:spMk id="10" creationId="{7A2A7EC3-852A-5A16-F0B5-3531D0D66745}"/>
          </ac:spMkLst>
        </pc:spChg>
      </pc:sldChg>
      <pc:sldChg chg="modSp add mod">
        <pc:chgData name="Anuj Kumar" userId="fbbf561fc1d5fd09" providerId="LiveId" clId="{F4D48747-AEB4-40FA-B43E-CDFDDA85185A}" dt="2023-05-01T13:14:56.111" v="238" actId="6549"/>
        <pc:sldMkLst>
          <pc:docMk/>
          <pc:sldMk cId="181305985" sldId="38042"/>
        </pc:sldMkLst>
        <pc:spChg chg="mod">
          <ac:chgData name="Anuj Kumar" userId="fbbf561fc1d5fd09" providerId="LiveId" clId="{F4D48747-AEB4-40FA-B43E-CDFDDA85185A}" dt="2023-05-01T13:14:56.111" v="238" actId="6549"/>
          <ac:spMkLst>
            <pc:docMk/>
            <pc:sldMk cId="181305985" sldId="38042"/>
            <ac:spMk id="10" creationId="{7A2A7EC3-852A-5A16-F0B5-3531D0D66745}"/>
          </ac:spMkLst>
        </pc:spChg>
      </pc:sldChg>
      <pc:sldChg chg="modSp add mod">
        <pc:chgData name="Anuj Kumar" userId="fbbf561fc1d5fd09" providerId="LiveId" clId="{F4D48747-AEB4-40FA-B43E-CDFDDA85185A}" dt="2023-05-01T13:15:00.560" v="241" actId="20577"/>
        <pc:sldMkLst>
          <pc:docMk/>
          <pc:sldMk cId="2620460619" sldId="38043"/>
        </pc:sldMkLst>
        <pc:spChg chg="mod">
          <ac:chgData name="Anuj Kumar" userId="fbbf561fc1d5fd09" providerId="LiveId" clId="{F4D48747-AEB4-40FA-B43E-CDFDDA85185A}" dt="2023-05-01T13:15:00.560" v="241" actId="20577"/>
          <ac:spMkLst>
            <pc:docMk/>
            <pc:sldMk cId="2620460619" sldId="38043"/>
            <ac:spMk id="10" creationId="{7A2A7EC3-852A-5A16-F0B5-3531D0D66745}"/>
          </ac:spMkLst>
        </pc:spChg>
      </pc:sldChg>
      <pc:sldChg chg="modSp add mod">
        <pc:chgData name="Anuj Kumar" userId="fbbf561fc1d5fd09" providerId="LiveId" clId="{F4D48747-AEB4-40FA-B43E-CDFDDA85185A}" dt="2023-05-01T13:15:03.824" v="242" actId="20577"/>
        <pc:sldMkLst>
          <pc:docMk/>
          <pc:sldMk cId="2329302265" sldId="38044"/>
        </pc:sldMkLst>
        <pc:spChg chg="mod">
          <ac:chgData name="Anuj Kumar" userId="fbbf561fc1d5fd09" providerId="LiveId" clId="{F4D48747-AEB4-40FA-B43E-CDFDDA85185A}" dt="2023-05-01T13:15:03.824" v="242" actId="20577"/>
          <ac:spMkLst>
            <pc:docMk/>
            <pc:sldMk cId="2329302265" sldId="38044"/>
            <ac:spMk id="10" creationId="{7A2A7EC3-852A-5A16-F0B5-3531D0D66745}"/>
          </ac:spMkLst>
        </pc:spChg>
      </pc:sldChg>
      <pc:sldChg chg="modSp add mod">
        <pc:chgData name="Anuj Kumar" userId="fbbf561fc1d5fd09" providerId="LiveId" clId="{F4D48747-AEB4-40FA-B43E-CDFDDA85185A}" dt="2023-05-01T13:15:38.820" v="246" actId="20577"/>
        <pc:sldMkLst>
          <pc:docMk/>
          <pc:sldMk cId="2861550167" sldId="38045"/>
        </pc:sldMkLst>
        <pc:spChg chg="mod">
          <ac:chgData name="Anuj Kumar" userId="fbbf561fc1d5fd09" providerId="LiveId" clId="{F4D48747-AEB4-40FA-B43E-CDFDDA85185A}" dt="2023-05-01T13:15:38.820" v="246" actId="20577"/>
          <ac:spMkLst>
            <pc:docMk/>
            <pc:sldMk cId="2861550167" sldId="38045"/>
            <ac:spMk id="10" creationId="{7A2A7EC3-852A-5A16-F0B5-3531D0D66745}"/>
          </ac:spMkLst>
        </pc:spChg>
      </pc:sldChg>
      <pc:sldChg chg="modSp add mod">
        <pc:chgData name="Anuj Kumar" userId="fbbf561fc1d5fd09" providerId="LiveId" clId="{F4D48747-AEB4-40FA-B43E-CDFDDA85185A}" dt="2023-05-01T13:15:41.796" v="249" actId="6549"/>
        <pc:sldMkLst>
          <pc:docMk/>
          <pc:sldMk cId="4288769585" sldId="38046"/>
        </pc:sldMkLst>
        <pc:spChg chg="mod">
          <ac:chgData name="Anuj Kumar" userId="fbbf561fc1d5fd09" providerId="LiveId" clId="{F4D48747-AEB4-40FA-B43E-CDFDDA85185A}" dt="2023-05-01T13:15:41.796" v="249" actId="6549"/>
          <ac:spMkLst>
            <pc:docMk/>
            <pc:sldMk cId="4288769585" sldId="38046"/>
            <ac:spMk id="10" creationId="{7A2A7EC3-852A-5A16-F0B5-3531D0D66745}"/>
          </ac:spMkLst>
        </pc:spChg>
      </pc:sldChg>
      <pc:sldChg chg="modSp add mod">
        <pc:chgData name="Anuj Kumar" userId="fbbf561fc1d5fd09" providerId="LiveId" clId="{F4D48747-AEB4-40FA-B43E-CDFDDA85185A}" dt="2023-05-01T13:15:44.847" v="252" actId="6549"/>
        <pc:sldMkLst>
          <pc:docMk/>
          <pc:sldMk cId="2533640490" sldId="38047"/>
        </pc:sldMkLst>
        <pc:spChg chg="mod">
          <ac:chgData name="Anuj Kumar" userId="fbbf561fc1d5fd09" providerId="LiveId" clId="{F4D48747-AEB4-40FA-B43E-CDFDDA85185A}" dt="2023-05-01T13:15:44.847" v="252" actId="6549"/>
          <ac:spMkLst>
            <pc:docMk/>
            <pc:sldMk cId="2533640490" sldId="38047"/>
            <ac:spMk id="10" creationId="{7A2A7EC3-852A-5A16-F0B5-3531D0D66745}"/>
          </ac:spMkLst>
        </pc:spChg>
      </pc:sldChg>
      <pc:sldChg chg="modSp add mod">
        <pc:chgData name="Anuj Kumar" userId="fbbf561fc1d5fd09" providerId="LiveId" clId="{F4D48747-AEB4-40FA-B43E-CDFDDA85185A}" dt="2023-05-01T13:15:47.699" v="255" actId="6549"/>
        <pc:sldMkLst>
          <pc:docMk/>
          <pc:sldMk cId="2327934000" sldId="38048"/>
        </pc:sldMkLst>
        <pc:spChg chg="mod">
          <ac:chgData name="Anuj Kumar" userId="fbbf561fc1d5fd09" providerId="LiveId" clId="{F4D48747-AEB4-40FA-B43E-CDFDDA85185A}" dt="2023-05-01T13:15:47.699" v="255" actId="6549"/>
          <ac:spMkLst>
            <pc:docMk/>
            <pc:sldMk cId="2327934000" sldId="38048"/>
            <ac:spMk id="10" creationId="{7A2A7EC3-852A-5A16-F0B5-3531D0D66745}"/>
          </ac:spMkLst>
        </pc:spChg>
      </pc:sldChg>
      <pc:sldChg chg="modSp add mod">
        <pc:chgData name="Anuj Kumar" userId="fbbf561fc1d5fd09" providerId="LiveId" clId="{F4D48747-AEB4-40FA-B43E-CDFDDA85185A}" dt="2023-05-01T13:15:52.229" v="259" actId="6549"/>
        <pc:sldMkLst>
          <pc:docMk/>
          <pc:sldMk cId="1487188972" sldId="38049"/>
        </pc:sldMkLst>
        <pc:spChg chg="mod">
          <ac:chgData name="Anuj Kumar" userId="fbbf561fc1d5fd09" providerId="LiveId" clId="{F4D48747-AEB4-40FA-B43E-CDFDDA85185A}" dt="2023-05-01T13:15:52.229" v="259" actId="6549"/>
          <ac:spMkLst>
            <pc:docMk/>
            <pc:sldMk cId="1487188972" sldId="38049"/>
            <ac:spMk id="10" creationId="{7A2A7EC3-852A-5A16-F0B5-3531D0D66745}"/>
          </ac:spMkLst>
        </pc:spChg>
      </pc:sldChg>
      <pc:sldChg chg="modSp add mod">
        <pc:chgData name="Anuj Kumar" userId="fbbf561fc1d5fd09" providerId="LiveId" clId="{F4D48747-AEB4-40FA-B43E-CDFDDA85185A}" dt="2023-05-01T13:15:57.029" v="262" actId="20577"/>
        <pc:sldMkLst>
          <pc:docMk/>
          <pc:sldMk cId="2456952894" sldId="38050"/>
        </pc:sldMkLst>
        <pc:spChg chg="mod">
          <ac:chgData name="Anuj Kumar" userId="fbbf561fc1d5fd09" providerId="LiveId" clId="{F4D48747-AEB4-40FA-B43E-CDFDDA85185A}" dt="2023-05-01T13:15:57.029" v="262" actId="20577"/>
          <ac:spMkLst>
            <pc:docMk/>
            <pc:sldMk cId="2456952894" sldId="38050"/>
            <ac:spMk id="10" creationId="{7A2A7EC3-852A-5A16-F0B5-3531D0D66745}"/>
          </ac:spMkLst>
        </pc:spChg>
      </pc:sldChg>
      <pc:sldChg chg="modSp add mod">
        <pc:chgData name="Anuj Kumar" userId="fbbf561fc1d5fd09" providerId="LiveId" clId="{F4D48747-AEB4-40FA-B43E-CDFDDA85185A}" dt="2023-05-01T13:16:00.204" v="263" actId="20577"/>
        <pc:sldMkLst>
          <pc:docMk/>
          <pc:sldMk cId="4217309778" sldId="38051"/>
        </pc:sldMkLst>
        <pc:spChg chg="mod">
          <ac:chgData name="Anuj Kumar" userId="fbbf561fc1d5fd09" providerId="LiveId" clId="{F4D48747-AEB4-40FA-B43E-CDFDDA85185A}" dt="2023-05-01T13:16:00.204" v="263" actId="20577"/>
          <ac:spMkLst>
            <pc:docMk/>
            <pc:sldMk cId="4217309778" sldId="38051"/>
            <ac:spMk id="10" creationId="{7A2A7EC3-852A-5A16-F0B5-3531D0D66745}"/>
          </ac:spMkLst>
        </pc:spChg>
      </pc:sldChg>
      <pc:sldChg chg="modSp add mod">
        <pc:chgData name="Anuj Kumar" userId="fbbf561fc1d5fd09" providerId="LiveId" clId="{F4D48747-AEB4-40FA-B43E-CDFDDA85185A}" dt="2023-05-01T13:16:03.343" v="264" actId="20577"/>
        <pc:sldMkLst>
          <pc:docMk/>
          <pc:sldMk cId="1917658594" sldId="38052"/>
        </pc:sldMkLst>
        <pc:spChg chg="mod">
          <ac:chgData name="Anuj Kumar" userId="fbbf561fc1d5fd09" providerId="LiveId" clId="{F4D48747-AEB4-40FA-B43E-CDFDDA85185A}" dt="2023-05-01T13:16:03.343" v="264" actId="20577"/>
          <ac:spMkLst>
            <pc:docMk/>
            <pc:sldMk cId="1917658594" sldId="38052"/>
            <ac:spMk id="10" creationId="{7A2A7EC3-852A-5A16-F0B5-3531D0D66745}"/>
          </ac:spMkLst>
        </pc:spChg>
      </pc:sldChg>
      <pc:sldChg chg="modSp add mod">
        <pc:chgData name="Anuj Kumar" userId="fbbf561fc1d5fd09" providerId="LiveId" clId="{F4D48747-AEB4-40FA-B43E-CDFDDA85185A}" dt="2023-05-01T13:16:51.997" v="266" actId="20577"/>
        <pc:sldMkLst>
          <pc:docMk/>
          <pc:sldMk cId="4040052682" sldId="38053"/>
        </pc:sldMkLst>
        <pc:spChg chg="mod">
          <ac:chgData name="Anuj Kumar" userId="fbbf561fc1d5fd09" providerId="LiveId" clId="{F4D48747-AEB4-40FA-B43E-CDFDDA85185A}" dt="2023-05-01T13:16:51.997" v="266" actId="20577"/>
          <ac:spMkLst>
            <pc:docMk/>
            <pc:sldMk cId="4040052682" sldId="38053"/>
            <ac:spMk id="10" creationId="{7A2A7EC3-852A-5A16-F0B5-3531D0D66745}"/>
          </ac:spMkLst>
        </pc:spChg>
      </pc:sldChg>
      <pc:sldChg chg="modSp add mod">
        <pc:chgData name="Anuj Kumar" userId="fbbf561fc1d5fd09" providerId="LiveId" clId="{F4D48747-AEB4-40FA-B43E-CDFDDA85185A}" dt="2023-05-01T13:16:54.017" v="267" actId="20577"/>
        <pc:sldMkLst>
          <pc:docMk/>
          <pc:sldMk cId="74837659" sldId="38054"/>
        </pc:sldMkLst>
        <pc:spChg chg="mod">
          <ac:chgData name="Anuj Kumar" userId="fbbf561fc1d5fd09" providerId="LiveId" clId="{F4D48747-AEB4-40FA-B43E-CDFDDA85185A}" dt="2023-05-01T13:16:54.017" v="267" actId="20577"/>
          <ac:spMkLst>
            <pc:docMk/>
            <pc:sldMk cId="74837659" sldId="38054"/>
            <ac:spMk id="10" creationId="{7A2A7EC3-852A-5A16-F0B5-3531D0D66745}"/>
          </ac:spMkLst>
        </pc:spChg>
      </pc:sldChg>
      <pc:sldChg chg="modSp add mod">
        <pc:chgData name="Anuj Kumar" userId="fbbf561fc1d5fd09" providerId="LiveId" clId="{F4D48747-AEB4-40FA-B43E-CDFDDA85185A}" dt="2023-05-01T13:16:56.035" v="268" actId="20577"/>
        <pc:sldMkLst>
          <pc:docMk/>
          <pc:sldMk cId="858446853" sldId="38055"/>
        </pc:sldMkLst>
        <pc:spChg chg="mod">
          <ac:chgData name="Anuj Kumar" userId="fbbf561fc1d5fd09" providerId="LiveId" clId="{F4D48747-AEB4-40FA-B43E-CDFDDA85185A}" dt="2023-05-01T13:16:56.035" v="268" actId="20577"/>
          <ac:spMkLst>
            <pc:docMk/>
            <pc:sldMk cId="858446853" sldId="38055"/>
            <ac:spMk id="10" creationId="{7A2A7EC3-852A-5A16-F0B5-3531D0D66745}"/>
          </ac:spMkLst>
        </pc:spChg>
      </pc:sldChg>
      <pc:sldChg chg="modSp add mod">
        <pc:chgData name="Anuj Kumar" userId="fbbf561fc1d5fd09" providerId="LiveId" clId="{F4D48747-AEB4-40FA-B43E-CDFDDA85185A}" dt="2023-05-01T13:16:58.006" v="269" actId="20577"/>
        <pc:sldMkLst>
          <pc:docMk/>
          <pc:sldMk cId="4097228181" sldId="38056"/>
        </pc:sldMkLst>
        <pc:spChg chg="mod">
          <ac:chgData name="Anuj Kumar" userId="fbbf561fc1d5fd09" providerId="LiveId" clId="{F4D48747-AEB4-40FA-B43E-CDFDDA85185A}" dt="2023-05-01T13:16:58.006" v="269" actId="20577"/>
          <ac:spMkLst>
            <pc:docMk/>
            <pc:sldMk cId="4097228181" sldId="38056"/>
            <ac:spMk id="10" creationId="{7A2A7EC3-852A-5A16-F0B5-3531D0D66745}"/>
          </ac:spMkLst>
        </pc:spChg>
      </pc:sldChg>
      <pc:sldChg chg="modSp add mod">
        <pc:chgData name="Anuj Kumar" userId="fbbf561fc1d5fd09" providerId="LiveId" clId="{F4D48747-AEB4-40FA-B43E-CDFDDA85185A}" dt="2023-05-01T13:17:00.103" v="270" actId="20577"/>
        <pc:sldMkLst>
          <pc:docMk/>
          <pc:sldMk cId="101579864" sldId="38057"/>
        </pc:sldMkLst>
        <pc:spChg chg="mod">
          <ac:chgData name="Anuj Kumar" userId="fbbf561fc1d5fd09" providerId="LiveId" clId="{F4D48747-AEB4-40FA-B43E-CDFDDA85185A}" dt="2023-05-01T13:17:00.103" v="270" actId="20577"/>
          <ac:spMkLst>
            <pc:docMk/>
            <pc:sldMk cId="101579864" sldId="38057"/>
            <ac:spMk id="10" creationId="{7A2A7EC3-852A-5A16-F0B5-3531D0D66745}"/>
          </ac:spMkLst>
        </pc:spChg>
      </pc:sldChg>
      <pc:sldChg chg="modSp add mod">
        <pc:chgData name="Anuj Kumar" userId="fbbf561fc1d5fd09" providerId="LiveId" clId="{F4D48747-AEB4-40FA-B43E-CDFDDA85185A}" dt="2023-05-01T13:17:06.226" v="272" actId="20577"/>
        <pc:sldMkLst>
          <pc:docMk/>
          <pc:sldMk cId="2482711687" sldId="38058"/>
        </pc:sldMkLst>
        <pc:spChg chg="mod">
          <ac:chgData name="Anuj Kumar" userId="fbbf561fc1d5fd09" providerId="LiveId" clId="{F4D48747-AEB4-40FA-B43E-CDFDDA85185A}" dt="2023-05-01T13:17:06.226" v="272" actId="20577"/>
          <ac:spMkLst>
            <pc:docMk/>
            <pc:sldMk cId="2482711687" sldId="38058"/>
            <ac:spMk id="10" creationId="{7A2A7EC3-852A-5A16-F0B5-3531D0D66745}"/>
          </ac:spMkLst>
        </pc:spChg>
      </pc:sldChg>
      <pc:sldChg chg="modSp add mod">
        <pc:chgData name="Anuj Kumar" userId="fbbf561fc1d5fd09" providerId="LiveId" clId="{F4D48747-AEB4-40FA-B43E-CDFDDA85185A}" dt="2023-05-01T13:17:08.459" v="273" actId="20577"/>
        <pc:sldMkLst>
          <pc:docMk/>
          <pc:sldMk cId="4155458607" sldId="38059"/>
        </pc:sldMkLst>
        <pc:spChg chg="mod">
          <ac:chgData name="Anuj Kumar" userId="fbbf561fc1d5fd09" providerId="LiveId" clId="{F4D48747-AEB4-40FA-B43E-CDFDDA85185A}" dt="2023-05-01T13:17:08.459" v="273" actId="20577"/>
          <ac:spMkLst>
            <pc:docMk/>
            <pc:sldMk cId="4155458607" sldId="38059"/>
            <ac:spMk id="10" creationId="{7A2A7EC3-852A-5A16-F0B5-3531D0D66745}"/>
          </ac:spMkLst>
        </pc:spChg>
      </pc:sldChg>
      <pc:sldChg chg="modSp add mod">
        <pc:chgData name="Anuj Kumar" userId="fbbf561fc1d5fd09" providerId="LiveId" clId="{F4D48747-AEB4-40FA-B43E-CDFDDA85185A}" dt="2023-05-01T13:17:10.302" v="274" actId="20577"/>
        <pc:sldMkLst>
          <pc:docMk/>
          <pc:sldMk cId="1881510298" sldId="38060"/>
        </pc:sldMkLst>
        <pc:spChg chg="mod">
          <ac:chgData name="Anuj Kumar" userId="fbbf561fc1d5fd09" providerId="LiveId" clId="{F4D48747-AEB4-40FA-B43E-CDFDDA85185A}" dt="2023-05-01T13:17:10.302" v="274" actId="20577"/>
          <ac:spMkLst>
            <pc:docMk/>
            <pc:sldMk cId="1881510298" sldId="38060"/>
            <ac:spMk id="10" creationId="{7A2A7EC3-852A-5A16-F0B5-3531D0D66745}"/>
          </ac:spMkLst>
        </pc:spChg>
      </pc:sldChg>
      <pc:sldChg chg="modSp add mod">
        <pc:chgData name="Anuj Kumar" userId="fbbf561fc1d5fd09" providerId="LiveId" clId="{F4D48747-AEB4-40FA-B43E-CDFDDA85185A}" dt="2023-05-01T13:17:12.213" v="275" actId="20577"/>
        <pc:sldMkLst>
          <pc:docMk/>
          <pc:sldMk cId="4268813322" sldId="38061"/>
        </pc:sldMkLst>
        <pc:spChg chg="mod">
          <ac:chgData name="Anuj Kumar" userId="fbbf561fc1d5fd09" providerId="LiveId" clId="{F4D48747-AEB4-40FA-B43E-CDFDDA85185A}" dt="2023-05-01T13:17:12.213" v="275" actId="20577"/>
          <ac:spMkLst>
            <pc:docMk/>
            <pc:sldMk cId="4268813322" sldId="38061"/>
            <ac:spMk id="10" creationId="{7A2A7EC3-852A-5A16-F0B5-3531D0D66745}"/>
          </ac:spMkLst>
        </pc:spChg>
      </pc:sldChg>
      <pc:sldChg chg="modSp add mod">
        <pc:chgData name="Anuj Kumar" userId="fbbf561fc1d5fd09" providerId="LiveId" clId="{F4D48747-AEB4-40FA-B43E-CDFDDA85185A}" dt="2023-05-01T13:17:14.835" v="277" actId="20577"/>
        <pc:sldMkLst>
          <pc:docMk/>
          <pc:sldMk cId="5886898" sldId="38062"/>
        </pc:sldMkLst>
        <pc:spChg chg="mod">
          <ac:chgData name="Anuj Kumar" userId="fbbf561fc1d5fd09" providerId="LiveId" clId="{F4D48747-AEB4-40FA-B43E-CDFDDA85185A}" dt="2023-05-01T13:17:14.835" v="277" actId="20577"/>
          <ac:spMkLst>
            <pc:docMk/>
            <pc:sldMk cId="5886898" sldId="38062"/>
            <ac:spMk id="10" creationId="{7A2A7EC3-852A-5A16-F0B5-3531D0D66745}"/>
          </ac:spMkLst>
        </pc:spChg>
      </pc:sldChg>
      <pc:sldChg chg="modSp add mod">
        <pc:chgData name="Anuj Kumar" userId="fbbf561fc1d5fd09" providerId="LiveId" clId="{F4D48747-AEB4-40FA-B43E-CDFDDA85185A}" dt="2023-05-01T13:17:43.778" v="279" actId="20577"/>
        <pc:sldMkLst>
          <pc:docMk/>
          <pc:sldMk cId="4291849188" sldId="38063"/>
        </pc:sldMkLst>
        <pc:spChg chg="mod">
          <ac:chgData name="Anuj Kumar" userId="fbbf561fc1d5fd09" providerId="LiveId" clId="{F4D48747-AEB4-40FA-B43E-CDFDDA85185A}" dt="2023-05-01T13:17:43.778" v="279" actId="20577"/>
          <ac:spMkLst>
            <pc:docMk/>
            <pc:sldMk cId="4291849188" sldId="38063"/>
            <ac:spMk id="10" creationId="{7A2A7EC3-852A-5A16-F0B5-3531D0D66745}"/>
          </ac:spMkLst>
        </pc:spChg>
      </pc:sldChg>
      <pc:sldChg chg="modSp add mod">
        <pc:chgData name="Anuj Kumar" userId="fbbf561fc1d5fd09" providerId="LiveId" clId="{F4D48747-AEB4-40FA-B43E-CDFDDA85185A}" dt="2023-05-01T13:17:45.838" v="280" actId="20577"/>
        <pc:sldMkLst>
          <pc:docMk/>
          <pc:sldMk cId="3248981142" sldId="38064"/>
        </pc:sldMkLst>
        <pc:spChg chg="mod">
          <ac:chgData name="Anuj Kumar" userId="fbbf561fc1d5fd09" providerId="LiveId" clId="{F4D48747-AEB4-40FA-B43E-CDFDDA85185A}" dt="2023-05-01T13:17:45.838" v="280" actId="20577"/>
          <ac:spMkLst>
            <pc:docMk/>
            <pc:sldMk cId="3248981142" sldId="38064"/>
            <ac:spMk id="10" creationId="{7A2A7EC3-852A-5A16-F0B5-3531D0D66745}"/>
          </ac:spMkLst>
        </pc:spChg>
      </pc:sldChg>
      <pc:sldChg chg="modSp add mod">
        <pc:chgData name="Anuj Kumar" userId="fbbf561fc1d5fd09" providerId="LiveId" clId="{F4D48747-AEB4-40FA-B43E-CDFDDA85185A}" dt="2023-05-01T13:17:47.635" v="281" actId="20577"/>
        <pc:sldMkLst>
          <pc:docMk/>
          <pc:sldMk cId="427613239" sldId="38065"/>
        </pc:sldMkLst>
        <pc:spChg chg="mod">
          <ac:chgData name="Anuj Kumar" userId="fbbf561fc1d5fd09" providerId="LiveId" clId="{F4D48747-AEB4-40FA-B43E-CDFDDA85185A}" dt="2023-05-01T13:17:47.635" v="281" actId="20577"/>
          <ac:spMkLst>
            <pc:docMk/>
            <pc:sldMk cId="427613239" sldId="38065"/>
            <ac:spMk id="10" creationId="{7A2A7EC3-852A-5A16-F0B5-3531D0D66745}"/>
          </ac:spMkLst>
        </pc:spChg>
      </pc:sldChg>
      <pc:sldChg chg="modSp add mod">
        <pc:chgData name="Anuj Kumar" userId="fbbf561fc1d5fd09" providerId="LiveId" clId="{F4D48747-AEB4-40FA-B43E-CDFDDA85185A}" dt="2023-05-01T13:17:49.695" v="282" actId="20577"/>
        <pc:sldMkLst>
          <pc:docMk/>
          <pc:sldMk cId="438687194" sldId="38066"/>
        </pc:sldMkLst>
        <pc:spChg chg="mod">
          <ac:chgData name="Anuj Kumar" userId="fbbf561fc1d5fd09" providerId="LiveId" clId="{F4D48747-AEB4-40FA-B43E-CDFDDA85185A}" dt="2023-05-01T13:17:49.695" v="282" actId="20577"/>
          <ac:spMkLst>
            <pc:docMk/>
            <pc:sldMk cId="438687194" sldId="38066"/>
            <ac:spMk id="10" creationId="{7A2A7EC3-852A-5A16-F0B5-3531D0D66745}"/>
          </ac:spMkLst>
        </pc:spChg>
      </pc:sldChg>
      <pc:sldChg chg="modSp add mod">
        <pc:chgData name="Anuj Kumar" userId="fbbf561fc1d5fd09" providerId="LiveId" clId="{F4D48747-AEB4-40FA-B43E-CDFDDA85185A}" dt="2023-05-01T13:17:53.380" v="284" actId="6549"/>
        <pc:sldMkLst>
          <pc:docMk/>
          <pc:sldMk cId="1578497167" sldId="38067"/>
        </pc:sldMkLst>
        <pc:spChg chg="mod">
          <ac:chgData name="Anuj Kumar" userId="fbbf561fc1d5fd09" providerId="LiveId" clId="{F4D48747-AEB4-40FA-B43E-CDFDDA85185A}" dt="2023-05-01T13:17:53.380" v="284" actId="6549"/>
          <ac:spMkLst>
            <pc:docMk/>
            <pc:sldMk cId="1578497167" sldId="38067"/>
            <ac:spMk id="10" creationId="{7A2A7EC3-852A-5A16-F0B5-3531D0D66745}"/>
          </ac:spMkLst>
        </pc:spChg>
      </pc:sldChg>
      <pc:sldChg chg="modSp add mod">
        <pc:chgData name="Anuj Kumar" userId="fbbf561fc1d5fd09" providerId="LiveId" clId="{F4D48747-AEB4-40FA-B43E-CDFDDA85185A}" dt="2023-05-01T13:18:21.156" v="286" actId="20577"/>
        <pc:sldMkLst>
          <pc:docMk/>
          <pc:sldMk cId="2838887274" sldId="38068"/>
        </pc:sldMkLst>
        <pc:spChg chg="mod">
          <ac:chgData name="Anuj Kumar" userId="fbbf561fc1d5fd09" providerId="LiveId" clId="{F4D48747-AEB4-40FA-B43E-CDFDDA85185A}" dt="2023-05-01T13:18:21.156" v="286" actId="20577"/>
          <ac:spMkLst>
            <pc:docMk/>
            <pc:sldMk cId="2838887274" sldId="38068"/>
            <ac:spMk id="10" creationId="{7A2A7EC3-852A-5A16-F0B5-3531D0D66745}"/>
          </ac:spMkLst>
        </pc:spChg>
      </pc:sldChg>
      <pc:sldChg chg="modSp add mod">
        <pc:chgData name="Anuj Kumar" userId="fbbf561fc1d5fd09" providerId="LiveId" clId="{F4D48747-AEB4-40FA-B43E-CDFDDA85185A}" dt="2023-05-01T13:18:23.249" v="287" actId="20577"/>
        <pc:sldMkLst>
          <pc:docMk/>
          <pc:sldMk cId="2040990546" sldId="38069"/>
        </pc:sldMkLst>
        <pc:spChg chg="mod">
          <ac:chgData name="Anuj Kumar" userId="fbbf561fc1d5fd09" providerId="LiveId" clId="{F4D48747-AEB4-40FA-B43E-CDFDDA85185A}" dt="2023-05-01T13:18:23.249" v="287" actId="20577"/>
          <ac:spMkLst>
            <pc:docMk/>
            <pc:sldMk cId="2040990546" sldId="38069"/>
            <ac:spMk id="10" creationId="{7A2A7EC3-852A-5A16-F0B5-3531D0D66745}"/>
          </ac:spMkLst>
        </pc:spChg>
      </pc:sldChg>
      <pc:sldChg chg="modSp add mod">
        <pc:chgData name="Anuj Kumar" userId="fbbf561fc1d5fd09" providerId="LiveId" clId="{F4D48747-AEB4-40FA-B43E-CDFDDA85185A}" dt="2023-05-01T13:18:25.649" v="288" actId="20577"/>
        <pc:sldMkLst>
          <pc:docMk/>
          <pc:sldMk cId="456204955" sldId="38070"/>
        </pc:sldMkLst>
        <pc:spChg chg="mod">
          <ac:chgData name="Anuj Kumar" userId="fbbf561fc1d5fd09" providerId="LiveId" clId="{F4D48747-AEB4-40FA-B43E-CDFDDA85185A}" dt="2023-05-01T13:18:25.649" v="288" actId="20577"/>
          <ac:spMkLst>
            <pc:docMk/>
            <pc:sldMk cId="456204955" sldId="38070"/>
            <ac:spMk id="10" creationId="{7A2A7EC3-852A-5A16-F0B5-3531D0D66745}"/>
          </ac:spMkLst>
        </pc:spChg>
      </pc:sldChg>
      <pc:sldChg chg="modSp add mod">
        <pc:chgData name="Anuj Kumar" userId="fbbf561fc1d5fd09" providerId="LiveId" clId="{F4D48747-AEB4-40FA-B43E-CDFDDA85185A}" dt="2023-05-01T13:18:28" v="289" actId="20577"/>
        <pc:sldMkLst>
          <pc:docMk/>
          <pc:sldMk cId="3197521059" sldId="38071"/>
        </pc:sldMkLst>
        <pc:spChg chg="mod">
          <ac:chgData name="Anuj Kumar" userId="fbbf561fc1d5fd09" providerId="LiveId" clId="{F4D48747-AEB4-40FA-B43E-CDFDDA85185A}" dt="2023-05-01T13:18:28" v="289" actId="20577"/>
          <ac:spMkLst>
            <pc:docMk/>
            <pc:sldMk cId="3197521059" sldId="38071"/>
            <ac:spMk id="10" creationId="{7A2A7EC3-852A-5A16-F0B5-3531D0D66745}"/>
          </ac:spMkLst>
        </pc:spChg>
      </pc:sldChg>
      <pc:sldChg chg="modSp add mod">
        <pc:chgData name="Anuj Kumar" userId="fbbf561fc1d5fd09" providerId="LiveId" clId="{F4D48747-AEB4-40FA-B43E-CDFDDA85185A}" dt="2023-05-01T13:18:29.989" v="290" actId="20577"/>
        <pc:sldMkLst>
          <pc:docMk/>
          <pc:sldMk cId="3047034859" sldId="38072"/>
        </pc:sldMkLst>
        <pc:spChg chg="mod">
          <ac:chgData name="Anuj Kumar" userId="fbbf561fc1d5fd09" providerId="LiveId" clId="{F4D48747-AEB4-40FA-B43E-CDFDDA85185A}" dt="2023-05-01T13:18:29.989" v="290" actId="20577"/>
          <ac:spMkLst>
            <pc:docMk/>
            <pc:sldMk cId="3047034859" sldId="38072"/>
            <ac:spMk id="10" creationId="{7A2A7EC3-852A-5A16-F0B5-3531D0D66745}"/>
          </ac:spMkLst>
        </pc:spChg>
      </pc:sldChg>
      <pc:sldChg chg="modSp add mod">
        <pc:chgData name="Anuj Kumar" userId="fbbf561fc1d5fd09" providerId="LiveId" clId="{F4D48747-AEB4-40FA-B43E-CDFDDA85185A}" dt="2023-05-01T13:19:00.597" v="295" actId="6549"/>
        <pc:sldMkLst>
          <pc:docMk/>
          <pc:sldMk cId="1210676323" sldId="38073"/>
        </pc:sldMkLst>
        <pc:spChg chg="mod">
          <ac:chgData name="Anuj Kumar" userId="fbbf561fc1d5fd09" providerId="LiveId" clId="{F4D48747-AEB4-40FA-B43E-CDFDDA85185A}" dt="2023-05-01T13:19:00.597" v="295" actId="6549"/>
          <ac:spMkLst>
            <pc:docMk/>
            <pc:sldMk cId="1210676323" sldId="38073"/>
            <ac:spMk id="10" creationId="{7A2A7EC3-852A-5A16-F0B5-3531D0D66745}"/>
          </ac:spMkLst>
        </pc:spChg>
      </pc:sldChg>
      <pc:sldChg chg="modSp add mod">
        <pc:chgData name="Anuj Kumar" userId="fbbf561fc1d5fd09" providerId="LiveId" clId="{F4D48747-AEB4-40FA-B43E-CDFDDA85185A}" dt="2023-05-01T13:19:03.904" v="297" actId="20577"/>
        <pc:sldMkLst>
          <pc:docMk/>
          <pc:sldMk cId="1995847769" sldId="38074"/>
        </pc:sldMkLst>
        <pc:spChg chg="mod">
          <ac:chgData name="Anuj Kumar" userId="fbbf561fc1d5fd09" providerId="LiveId" clId="{F4D48747-AEB4-40FA-B43E-CDFDDA85185A}" dt="2023-05-01T13:19:03.904" v="297" actId="20577"/>
          <ac:spMkLst>
            <pc:docMk/>
            <pc:sldMk cId="1995847769" sldId="38074"/>
            <ac:spMk id="10" creationId="{7A2A7EC3-852A-5A16-F0B5-3531D0D66745}"/>
          </ac:spMkLst>
        </pc:spChg>
      </pc:sldChg>
      <pc:sldChg chg="modSp add mod">
        <pc:chgData name="Anuj Kumar" userId="fbbf561fc1d5fd09" providerId="LiveId" clId="{F4D48747-AEB4-40FA-B43E-CDFDDA85185A}" dt="2023-05-01T13:19:06.239" v="299" actId="20577"/>
        <pc:sldMkLst>
          <pc:docMk/>
          <pc:sldMk cId="3695246510" sldId="38075"/>
        </pc:sldMkLst>
        <pc:spChg chg="mod">
          <ac:chgData name="Anuj Kumar" userId="fbbf561fc1d5fd09" providerId="LiveId" clId="{F4D48747-AEB4-40FA-B43E-CDFDDA85185A}" dt="2023-05-01T13:19:06.239" v="299" actId="20577"/>
          <ac:spMkLst>
            <pc:docMk/>
            <pc:sldMk cId="3695246510" sldId="38075"/>
            <ac:spMk id="10" creationId="{7A2A7EC3-852A-5A16-F0B5-3531D0D66745}"/>
          </ac:spMkLst>
        </pc:spChg>
      </pc:sldChg>
      <pc:sldChg chg="modSp add mod">
        <pc:chgData name="Anuj Kumar" userId="fbbf561fc1d5fd09" providerId="LiveId" clId="{F4D48747-AEB4-40FA-B43E-CDFDDA85185A}" dt="2023-05-01T13:19:09.983" v="301" actId="20577"/>
        <pc:sldMkLst>
          <pc:docMk/>
          <pc:sldMk cId="363738689" sldId="38076"/>
        </pc:sldMkLst>
        <pc:spChg chg="mod">
          <ac:chgData name="Anuj Kumar" userId="fbbf561fc1d5fd09" providerId="LiveId" clId="{F4D48747-AEB4-40FA-B43E-CDFDDA85185A}" dt="2023-05-01T13:19:09.983" v="301" actId="20577"/>
          <ac:spMkLst>
            <pc:docMk/>
            <pc:sldMk cId="363738689" sldId="38076"/>
            <ac:spMk id="10" creationId="{7A2A7EC3-852A-5A16-F0B5-3531D0D66745}"/>
          </ac:spMkLst>
        </pc:spChg>
      </pc:sldChg>
      <pc:sldChg chg="modSp add mod">
        <pc:chgData name="Anuj Kumar" userId="fbbf561fc1d5fd09" providerId="LiveId" clId="{F4D48747-AEB4-40FA-B43E-CDFDDA85185A}" dt="2023-05-01T13:19:13.106" v="303" actId="20577"/>
        <pc:sldMkLst>
          <pc:docMk/>
          <pc:sldMk cId="1927396253" sldId="38077"/>
        </pc:sldMkLst>
        <pc:spChg chg="mod">
          <ac:chgData name="Anuj Kumar" userId="fbbf561fc1d5fd09" providerId="LiveId" clId="{F4D48747-AEB4-40FA-B43E-CDFDDA85185A}" dt="2023-05-01T13:19:13.106" v="303" actId="20577"/>
          <ac:spMkLst>
            <pc:docMk/>
            <pc:sldMk cId="1927396253" sldId="38077"/>
            <ac:spMk id="10" creationId="{7A2A7EC3-852A-5A16-F0B5-3531D0D66745}"/>
          </ac:spMkLst>
        </pc:spChg>
      </pc:sldChg>
    </pc:docChg>
  </pc:docChgLst>
  <pc:docChgLst>
    <pc:chgData name="Anuj Kumar" userId="fbbf561fc1d5fd09" providerId="LiveId" clId="{667378A6-BF0A-4B04-BA90-0460C9B32CDE}"/>
    <pc:docChg chg="undo custSel addSld delSld modSld">
      <pc:chgData name="Anuj Kumar" userId="fbbf561fc1d5fd09" providerId="LiveId" clId="{667378A6-BF0A-4B04-BA90-0460C9B32CDE}" dt="2023-05-05T14:13:41.145" v="7488" actId="1076"/>
      <pc:docMkLst>
        <pc:docMk/>
      </pc:docMkLst>
      <pc:sldChg chg="addSp delSp modSp mod">
        <pc:chgData name="Anuj Kumar" userId="fbbf561fc1d5fd09" providerId="LiveId" clId="{667378A6-BF0A-4B04-BA90-0460C9B32CDE}" dt="2023-05-05T14:13:41.145" v="7488" actId="1076"/>
        <pc:sldMkLst>
          <pc:docMk/>
          <pc:sldMk cId="1862188659" sldId="33269"/>
        </pc:sldMkLst>
        <pc:picChg chg="add mod">
          <ac:chgData name="Anuj Kumar" userId="fbbf561fc1d5fd09" providerId="LiveId" clId="{667378A6-BF0A-4B04-BA90-0460C9B32CDE}" dt="2023-05-05T14:13:41.145" v="7488" actId="1076"/>
          <ac:picMkLst>
            <pc:docMk/>
            <pc:sldMk cId="1862188659" sldId="33269"/>
            <ac:picMk id="3" creationId="{2DBD9A67-E371-BC3A-6BEC-1AA0FA32C254}"/>
          </ac:picMkLst>
        </pc:picChg>
        <pc:picChg chg="del">
          <ac:chgData name="Anuj Kumar" userId="fbbf561fc1d5fd09" providerId="LiveId" clId="{667378A6-BF0A-4B04-BA90-0460C9B32CDE}" dt="2023-05-05T14:13:36.794" v="7485" actId="478"/>
          <ac:picMkLst>
            <pc:docMk/>
            <pc:sldMk cId="1862188659" sldId="33269"/>
            <ac:picMk id="4" creationId="{56B1ABA0-27E9-4702-6640-20A37AA65D46}"/>
          </ac:picMkLst>
        </pc:picChg>
      </pc:sldChg>
      <pc:sldChg chg="modSp mod">
        <pc:chgData name="Anuj Kumar" userId="fbbf561fc1d5fd09" providerId="LiveId" clId="{667378A6-BF0A-4B04-BA90-0460C9B32CDE}" dt="2023-05-05T06:29:26.875" v="494" actId="20577"/>
        <pc:sldMkLst>
          <pc:docMk/>
          <pc:sldMk cId="1022521700" sldId="35627"/>
        </pc:sldMkLst>
        <pc:spChg chg="mod">
          <ac:chgData name="Anuj Kumar" userId="fbbf561fc1d5fd09" providerId="LiveId" clId="{667378A6-BF0A-4B04-BA90-0460C9B32CDE}" dt="2023-05-05T06:29:26.875" v="494" actId="20577"/>
          <ac:spMkLst>
            <pc:docMk/>
            <pc:sldMk cId="1022521700" sldId="35627"/>
            <ac:spMk id="10" creationId="{7A2A7EC3-852A-5A16-F0B5-3531D0D66745}"/>
          </ac:spMkLst>
        </pc:spChg>
      </pc:sldChg>
      <pc:sldChg chg="addSp delSp modSp">
        <pc:chgData name="Anuj Kumar" userId="fbbf561fc1d5fd09" providerId="LiveId" clId="{667378A6-BF0A-4B04-BA90-0460C9B32CDE}" dt="2023-05-05T06:30:20.235" v="498" actId="1076"/>
        <pc:sldMkLst>
          <pc:docMk/>
          <pc:sldMk cId="1102545028" sldId="35628"/>
        </pc:sldMkLst>
        <pc:picChg chg="add mod">
          <ac:chgData name="Anuj Kumar" userId="fbbf561fc1d5fd09" providerId="LiveId" clId="{667378A6-BF0A-4B04-BA90-0460C9B32CDE}" dt="2023-05-05T06:30:20.235" v="498" actId="1076"/>
          <ac:picMkLst>
            <pc:docMk/>
            <pc:sldMk cId="1102545028" sldId="35628"/>
            <ac:picMk id="3" creationId="{631205BC-1396-79E6-3AAD-44C42CEBB270}"/>
          </ac:picMkLst>
        </pc:picChg>
        <pc:picChg chg="del">
          <ac:chgData name="Anuj Kumar" userId="fbbf561fc1d5fd09" providerId="LiveId" clId="{667378A6-BF0A-4B04-BA90-0460C9B32CDE}" dt="2023-05-05T06:30:15.357" v="496" actId="478"/>
          <ac:picMkLst>
            <pc:docMk/>
            <pc:sldMk cId="1102545028" sldId="35628"/>
            <ac:picMk id="1026" creationId="{27AB3CCE-7542-3D65-2027-15044E140D08}"/>
          </ac:picMkLst>
        </pc:picChg>
      </pc:sldChg>
      <pc:sldChg chg="modSp mod">
        <pc:chgData name="Anuj Kumar" userId="fbbf561fc1d5fd09" providerId="LiveId" clId="{667378A6-BF0A-4B04-BA90-0460C9B32CDE}" dt="2023-05-05T11:36:18.625" v="4810" actId="20577"/>
        <pc:sldMkLst>
          <pc:docMk/>
          <pc:sldMk cId="2627812795" sldId="36047"/>
        </pc:sldMkLst>
        <pc:spChg chg="mod">
          <ac:chgData name="Anuj Kumar" userId="fbbf561fc1d5fd09" providerId="LiveId" clId="{667378A6-BF0A-4B04-BA90-0460C9B32CDE}" dt="2023-05-05T11:36:18.625" v="4810" actId="20577"/>
          <ac:spMkLst>
            <pc:docMk/>
            <pc:sldMk cId="2627812795" sldId="36047"/>
            <ac:spMk id="7" creationId="{00000000-0000-0000-0000-000000000000}"/>
          </ac:spMkLst>
        </pc:spChg>
      </pc:sldChg>
      <pc:sldChg chg="addSp modSp add mod">
        <pc:chgData name="Anuj Kumar" userId="fbbf561fc1d5fd09" providerId="LiveId" clId="{667378A6-BF0A-4B04-BA90-0460C9B32CDE}" dt="2023-05-05T14:11:27.504" v="7482" actId="1037"/>
        <pc:sldMkLst>
          <pc:docMk/>
          <pc:sldMk cId="415995709" sldId="37226"/>
        </pc:sldMkLst>
        <pc:spChg chg="add mod">
          <ac:chgData name="Anuj Kumar" userId="fbbf561fc1d5fd09" providerId="LiveId" clId="{667378A6-BF0A-4B04-BA90-0460C9B32CDE}" dt="2023-05-05T14:11:27.504" v="7482" actId="1037"/>
          <ac:spMkLst>
            <pc:docMk/>
            <pc:sldMk cId="415995709" sldId="37226"/>
            <ac:spMk id="2" creationId="{F4154F16-567C-58AA-B7ED-DB7E10EF1AA8}"/>
          </ac:spMkLst>
        </pc:spChg>
      </pc:sldChg>
      <pc:sldChg chg="modSp mod">
        <pc:chgData name="Anuj Kumar" userId="fbbf561fc1d5fd09" providerId="LiveId" clId="{667378A6-BF0A-4B04-BA90-0460C9B32CDE}" dt="2023-05-05T06:43:48.171" v="2015" actId="20577"/>
        <pc:sldMkLst>
          <pc:docMk/>
          <pc:sldMk cId="1801021570" sldId="37549"/>
        </pc:sldMkLst>
        <pc:spChg chg="mod">
          <ac:chgData name="Anuj Kumar" userId="fbbf561fc1d5fd09" providerId="LiveId" clId="{667378A6-BF0A-4B04-BA90-0460C9B32CDE}" dt="2023-05-05T06:43:48.171" v="2015" actId="20577"/>
          <ac:spMkLst>
            <pc:docMk/>
            <pc:sldMk cId="1801021570" sldId="37549"/>
            <ac:spMk id="10" creationId="{7A2A7EC3-852A-5A16-F0B5-3531D0D66745}"/>
          </ac:spMkLst>
        </pc:spChg>
      </pc:sldChg>
      <pc:sldChg chg="addSp delSp modSp">
        <pc:chgData name="Anuj Kumar" userId="fbbf561fc1d5fd09" providerId="LiveId" clId="{667378A6-BF0A-4B04-BA90-0460C9B32CDE}" dt="2023-05-05T06:44:03.347" v="2019" actId="1076"/>
        <pc:sldMkLst>
          <pc:docMk/>
          <pc:sldMk cId="1110703182" sldId="37550"/>
        </pc:sldMkLst>
        <pc:picChg chg="del">
          <ac:chgData name="Anuj Kumar" userId="fbbf561fc1d5fd09" providerId="LiveId" clId="{667378A6-BF0A-4B04-BA90-0460C9B32CDE}" dt="2023-05-05T06:43:57.334" v="2016" actId="478"/>
          <ac:picMkLst>
            <pc:docMk/>
            <pc:sldMk cId="1110703182" sldId="37550"/>
            <ac:picMk id="2050" creationId="{9411A017-A5EC-4611-0A3C-3D96B8F5EA32}"/>
          </ac:picMkLst>
        </pc:picChg>
        <pc:picChg chg="add mod">
          <ac:chgData name="Anuj Kumar" userId="fbbf561fc1d5fd09" providerId="LiveId" clId="{667378A6-BF0A-4B04-BA90-0460C9B32CDE}" dt="2023-05-05T06:44:03.347" v="2019" actId="1076"/>
          <ac:picMkLst>
            <pc:docMk/>
            <pc:sldMk cId="1110703182" sldId="37550"/>
            <ac:picMk id="5122" creationId="{3059307B-AAE5-B13B-2DA9-0FD4F89B5BEB}"/>
          </ac:picMkLst>
        </pc:picChg>
      </pc:sldChg>
      <pc:sldChg chg="modSp mod">
        <pc:chgData name="Anuj Kumar" userId="fbbf561fc1d5fd09" providerId="LiveId" clId="{667378A6-BF0A-4B04-BA90-0460C9B32CDE}" dt="2023-05-05T11:41:51.835" v="5127" actId="20577"/>
        <pc:sldMkLst>
          <pc:docMk/>
          <pc:sldMk cId="1390961840" sldId="37551"/>
        </pc:sldMkLst>
        <pc:spChg chg="mod">
          <ac:chgData name="Anuj Kumar" userId="fbbf561fc1d5fd09" providerId="LiveId" clId="{667378A6-BF0A-4B04-BA90-0460C9B32CDE}" dt="2023-05-05T11:41:51.835" v="5127" actId="20577"/>
          <ac:spMkLst>
            <pc:docMk/>
            <pc:sldMk cId="1390961840" sldId="37551"/>
            <ac:spMk id="7" creationId="{00000000-0000-0000-0000-000000000000}"/>
          </ac:spMkLst>
        </pc:spChg>
      </pc:sldChg>
      <pc:sldChg chg="modSp mod">
        <pc:chgData name="Anuj Kumar" userId="fbbf561fc1d5fd09" providerId="LiveId" clId="{667378A6-BF0A-4B04-BA90-0460C9B32CDE}" dt="2023-05-05T06:40:24.711" v="1713" actId="20577"/>
        <pc:sldMkLst>
          <pc:docMk/>
          <pc:sldMk cId="215829517" sldId="37553"/>
        </pc:sldMkLst>
        <pc:spChg chg="mod">
          <ac:chgData name="Anuj Kumar" userId="fbbf561fc1d5fd09" providerId="LiveId" clId="{667378A6-BF0A-4B04-BA90-0460C9B32CDE}" dt="2023-05-05T06:40:24.711" v="1713" actId="20577"/>
          <ac:spMkLst>
            <pc:docMk/>
            <pc:sldMk cId="215829517" sldId="37553"/>
            <ac:spMk id="10" creationId="{7A2A7EC3-852A-5A16-F0B5-3531D0D66745}"/>
          </ac:spMkLst>
        </pc:spChg>
      </pc:sldChg>
      <pc:sldChg chg="addSp delSp modSp">
        <pc:chgData name="Anuj Kumar" userId="fbbf561fc1d5fd09" providerId="LiveId" clId="{667378A6-BF0A-4B04-BA90-0460C9B32CDE}" dt="2023-05-05T06:40:10.261" v="1666" actId="1076"/>
        <pc:sldMkLst>
          <pc:docMk/>
          <pc:sldMk cId="2161023345" sldId="37554"/>
        </pc:sldMkLst>
        <pc:picChg chg="del">
          <ac:chgData name="Anuj Kumar" userId="fbbf561fc1d5fd09" providerId="LiveId" clId="{667378A6-BF0A-4B04-BA90-0460C9B32CDE}" dt="2023-05-05T06:40:06.134" v="1663" actId="478"/>
          <ac:picMkLst>
            <pc:docMk/>
            <pc:sldMk cId="2161023345" sldId="37554"/>
            <ac:picMk id="1026" creationId="{157DC9FD-D779-3309-F0C5-3CCF8EFD222D}"/>
          </ac:picMkLst>
        </pc:picChg>
        <pc:picChg chg="add mod">
          <ac:chgData name="Anuj Kumar" userId="fbbf561fc1d5fd09" providerId="LiveId" clId="{667378A6-BF0A-4B04-BA90-0460C9B32CDE}" dt="2023-05-05T06:40:10.261" v="1666" actId="1076"/>
          <ac:picMkLst>
            <pc:docMk/>
            <pc:sldMk cId="2161023345" sldId="37554"/>
            <ac:picMk id="4098" creationId="{EE360AC3-BA26-E38F-61A0-7ED701FBA895}"/>
          </ac:picMkLst>
        </pc:picChg>
      </pc:sldChg>
      <pc:sldChg chg="modSp mod">
        <pc:chgData name="Anuj Kumar" userId="fbbf561fc1d5fd09" providerId="LiveId" clId="{667378A6-BF0A-4B04-BA90-0460C9B32CDE}" dt="2023-05-05T11:40:30.615" v="5103" actId="21"/>
        <pc:sldMkLst>
          <pc:docMk/>
          <pc:sldMk cId="2389861642" sldId="37555"/>
        </pc:sldMkLst>
        <pc:spChg chg="mod">
          <ac:chgData name="Anuj Kumar" userId="fbbf561fc1d5fd09" providerId="LiveId" clId="{667378A6-BF0A-4B04-BA90-0460C9B32CDE}" dt="2023-05-05T11:40:30.615" v="5103" actId="21"/>
          <ac:spMkLst>
            <pc:docMk/>
            <pc:sldMk cId="2389861642" sldId="37555"/>
            <ac:spMk id="7" creationId="{00000000-0000-0000-0000-000000000000}"/>
          </ac:spMkLst>
        </pc:spChg>
      </pc:sldChg>
      <pc:sldChg chg="modSp mod">
        <pc:chgData name="Anuj Kumar" userId="fbbf561fc1d5fd09" providerId="LiveId" clId="{667378A6-BF0A-4B04-BA90-0460C9B32CDE}" dt="2023-05-05T06:37:36.982" v="1372" actId="20577"/>
        <pc:sldMkLst>
          <pc:docMk/>
          <pc:sldMk cId="1902798437" sldId="37556"/>
        </pc:sldMkLst>
        <pc:spChg chg="mod">
          <ac:chgData name="Anuj Kumar" userId="fbbf561fc1d5fd09" providerId="LiveId" clId="{667378A6-BF0A-4B04-BA90-0460C9B32CDE}" dt="2023-05-05T06:37:36.982" v="1372" actId="20577"/>
          <ac:spMkLst>
            <pc:docMk/>
            <pc:sldMk cId="1902798437" sldId="37556"/>
            <ac:spMk id="10" creationId="{7A2A7EC3-852A-5A16-F0B5-3531D0D66745}"/>
          </ac:spMkLst>
        </pc:spChg>
      </pc:sldChg>
      <pc:sldChg chg="addSp delSp modSp">
        <pc:chgData name="Anuj Kumar" userId="fbbf561fc1d5fd09" providerId="LiveId" clId="{667378A6-BF0A-4B04-BA90-0460C9B32CDE}" dt="2023-05-05T06:36:10.463" v="1270" actId="1076"/>
        <pc:sldMkLst>
          <pc:docMk/>
          <pc:sldMk cId="3813854865" sldId="37557"/>
        </pc:sldMkLst>
        <pc:picChg chg="del">
          <ac:chgData name="Anuj Kumar" userId="fbbf561fc1d5fd09" providerId="LiveId" clId="{667378A6-BF0A-4B04-BA90-0460C9B32CDE}" dt="2023-05-05T06:36:05.926" v="1267" actId="478"/>
          <ac:picMkLst>
            <pc:docMk/>
            <pc:sldMk cId="3813854865" sldId="37557"/>
            <ac:picMk id="3" creationId="{D4D54BA8-F7D4-A152-46DF-26176595D04B}"/>
          </ac:picMkLst>
        </pc:picChg>
        <pc:picChg chg="add mod">
          <ac:chgData name="Anuj Kumar" userId="fbbf561fc1d5fd09" providerId="LiveId" clId="{667378A6-BF0A-4B04-BA90-0460C9B32CDE}" dt="2023-05-05T06:36:10.463" v="1270" actId="1076"/>
          <ac:picMkLst>
            <pc:docMk/>
            <pc:sldMk cId="3813854865" sldId="37557"/>
            <ac:picMk id="3074" creationId="{5AA1CBDF-961A-A856-8C83-E7F69B584C2B}"/>
          </ac:picMkLst>
        </pc:picChg>
      </pc:sldChg>
      <pc:sldChg chg="modSp mod">
        <pc:chgData name="Anuj Kumar" userId="fbbf561fc1d5fd09" providerId="LiveId" clId="{667378A6-BF0A-4B04-BA90-0460C9B32CDE}" dt="2023-05-05T11:38:57.460" v="4950" actId="255"/>
        <pc:sldMkLst>
          <pc:docMk/>
          <pc:sldMk cId="1855504417" sldId="37558"/>
        </pc:sldMkLst>
        <pc:spChg chg="mod">
          <ac:chgData name="Anuj Kumar" userId="fbbf561fc1d5fd09" providerId="LiveId" clId="{667378A6-BF0A-4B04-BA90-0460C9B32CDE}" dt="2023-05-05T11:38:57.460" v="4950" actId="255"/>
          <ac:spMkLst>
            <pc:docMk/>
            <pc:sldMk cId="1855504417" sldId="37558"/>
            <ac:spMk id="7" creationId="{00000000-0000-0000-0000-000000000000}"/>
          </ac:spMkLst>
        </pc:spChg>
      </pc:sldChg>
      <pc:sldChg chg="modSp mod">
        <pc:chgData name="Anuj Kumar" userId="fbbf561fc1d5fd09" providerId="LiveId" clId="{667378A6-BF0A-4B04-BA90-0460C9B32CDE}" dt="2023-05-05T06:33:07.649" v="979"/>
        <pc:sldMkLst>
          <pc:docMk/>
          <pc:sldMk cId="2311513025" sldId="37562"/>
        </pc:sldMkLst>
        <pc:spChg chg="mod">
          <ac:chgData name="Anuj Kumar" userId="fbbf561fc1d5fd09" providerId="LiveId" clId="{667378A6-BF0A-4B04-BA90-0460C9B32CDE}" dt="2023-05-05T06:33:07.649" v="979"/>
          <ac:spMkLst>
            <pc:docMk/>
            <pc:sldMk cId="2311513025" sldId="37562"/>
            <ac:spMk id="10" creationId="{7A2A7EC3-852A-5A16-F0B5-3531D0D66745}"/>
          </ac:spMkLst>
        </pc:spChg>
      </pc:sldChg>
      <pc:sldChg chg="addSp delSp modSp">
        <pc:chgData name="Anuj Kumar" userId="fbbf561fc1d5fd09" providerId="LiveId" clId="{667378A6-BF0A-4B04-BA90-0460C9B32CDE}" dt="2023-05-05T06:33:24.358" v="983" actId="1076"/>
        <pc:sldMkLst>
          <pc:docMk/>
          <pc:sldMk cId="3966865965" sldId="37563"/>
        </pc:sldMkLst>
        <pc:picChg chg="del">
          <ac:chgData name="Anuj Kumar" userId="fbbf561fc1d5fd09" providerId="LiveId" clId="{667378A6-BF0A-4B04-BA90-0460C9B32CDE}" dt="2023-05-05T06:33:19.623" v="980" actId="478"/>
          <ac:picMkLst>
            <pc:docMk/>
            <pc:sldMk cId="3966865965" sldId="37563"/>
            <ac:picMk id="3" creationId="{8F909F5E-0DD2-B3E1-FDE3-5C3CE0347A9C}"/>
          </ac:picMkLst>
        </pc:picChg>
        <pc:picChg chg="add mod">
          <ac:chgData name="Anuj Kumar" userId="fbbf561fc1d5fd09" providerId="LiveId" clId="{667378A6-BF0A-4B04-BA90-0460C9B32CDE}" dt="2023-05-05T06:33:24.358" v="983" actId="1076"/>
          <ac:picMkLst>
            <pc:docMk/>
            <pc:sldMk cId="3966865965" sldId="37563"/>
            <ac:picMk id="2050" creationId="{41CA697F-831C-94AF-11B8-FE9BB48EC1D6}"/>
          </ac:picMkLst>
        </pc:picChg>
      </pc:sldChg>
      <pc:sldChg chg="modSp mod">
        <pc:chgData name="Anuj Kumar" userId="fbbf561fc1d5fd09" providerId="LiveId" clId="{667378A6-BF0A-4B04-BA90-0460C9B32CDE}" dt="2023-05-05T06:49:49.680" v="2439" actId="20577"/>
        <pc:sldMkLst>
          <pc:docMk/>
          <pc:sldMk cId="258794682" sldId="37567"/>
        </pc:sldMkLst>
        <pc:spChg chg="mod">
          <ac:chgData name="Anuj Kumar" userId="fbbf561fc1d5fd09" providerId="LiveId" clId="{667378A6-BF0A-4B04-BA90-0460C9B32CDE}" dt="2023-05-05T06:49:49.680" v="2439" actId="20577"/>
          <ac:spMkLst>
            <pc:docMk/>
            <pc:sldMk cId="258794682" sldId="37567"/>
            <ac:spMk id="10" creationId="{7A2A7EC3-852A-5A16-F0B5-3531D0D66745}"/>
          </ac:spMkLst>
        </pc:spChg>
      </pc:sldChg>
      <pc:sldChg chg="addSp delSp modSp">
        <pc:chgData name="Anuj Kumar" userId="fbbf561fc1d5fd09" providerId="LiveId" clId="{667378A6-BF0A-4B04-BA90-0460C9B32CDE}" dt="2023-05-05T06:50:21.586" v="2443" actId="1076"/>
        <pc:sldMkLst>
          <pc:docMk/>
          <pc:sldMk cId="2984440622" sldId="37568"/>
        </pc:sldMkLst>
        <pc:picChg chg="del">
          <ac:chgData name="Anuj Kumar" userId="fbbf561fc1d5fd09" providerId="LiveId" clId="{667378A6-BF0A-4B04-BA90-0460C9B32CDE}" dt="2023-05-05T06:50:15.284" v="2440" actId="478"/>
          <ac:picMkLst>
            <pc:docMk/>
            <pc:sldMk cId="2984440622" sldId="37568"/>
            <ac:picMk id="3074" creationId="{D91BA6B6-D167-2812-8691-9948D049B4CB}"/>
          </ac:picMkLst>
        </pc:picChg>
        <pc:picChg chg="add mod">
          <ac:chgData name="Anuj Kumar" userId="fbbf561fc1d5fd09" providerId="LiveId" clId="{667378A6-BF0A-4B04-BA90-0460C9B32CDE}" dt="2023-05-05T06:50:21.586" v="2443" actId="1076"/>
          <ac:picMkLst>
            <pc:docMk/>
            <pc:sldMk cId="2984440622" sldId="37568"/>
            <ac:picMk id="6146" creationId="{BB9B109E-939A-8F35-F9EA-753D69D0813B}"/>
          </ac:picMkLst>
        </pc:picChg>
      </pc:sldChg>
      <pc:sldChg chg="modSp mod">
        <pc:chgData name="Anuj Kumar" userId="fbbf561fc1d5fd09" providerId="LiveId" clId="{667378A6-BF0A-4B04-BA90-0460C9B32CDE}" dt="2023-05-05T11:42:51.881" v="5194" actId="20577"/>
        <pc:sldMkLst>
          <pc:docMk/>
          <pc:sldMk cId="2979475229" sldId="37569"/>
        </pc:sldMkLst>
        <pc:spChg chg="mod">
          <ac:chgData name="Anuj Kumar" userId="fbbf561fc1d5fd09" providerId="LiveId" clId="{667378A6-BF0A-4B04-BA90-0460C9B32CDE}" dt="2023-05-05T11:42:51.881" v="5194" actId="20577"/>
          <ac:spMkLst>
            <pc:docMk/>
            <pc:sldMk cId="2979475229" sldId="37569"/>
            <ac:spMk id="7" creationId="{00000000-0000-0000-0000-000000000000}"/>
          </ac:spMkLst>
        </pc:spChg>
      </pc:sldChg>
      <pc:sldChg chg="modSp mod">
        <pc:chgData name="Anuj Kumar" userId="fbbf561fc1d5fd09" providerId="LiveId" clId="{667378A6-BF0A-4B04-BA90-0460C9B32CDE}" dt="2023-05-05T06:58:11.432" v="3006" actId="20577"/>
        <pc:sldMkLst>
          <pc:docMk/>
          <pc:sldMk cId="2425010638" sldId="37570"/>
        </pc:sldMkLst>
        <pc:spChg chg="mod">
          <ac:chgData name="Anuj Kumar" userId="fbbf561fc1d5fd09" providerId="LiveId" clId="{667378A6-BF0A-4B04-BA90-0460C9B32CDE}" dt="2023-05-05T06:58:11.432" v="3006" actId="20577"/>
          <ac:spMkLst>
            <pc:docMk/>
            <pc:sldMk cId="2425010638" sldId="37570"/>
            <ac:spMk id="10" creationId="{7A2A7EC3-852A-5A16-F0B5-3531D0D66745}"/>
          </ac:spMkLst>
        </pc:spChg>
      </pc:sldChg>
      <pc:sldChg chg="addSp delSp modSp">
        <pc:chgData name="Anuj Kumar" userId="fbbf561fc1d5fd09" providerId="LiveId" clId="{667378A6-BF0A-4B04-BA90-0460C9B32CDE}" dt="2023-05-05T06:57:25.809" v="2970" actId="1076"/>
        <pc:sldMkLst>
          <pc:docMk/>
          <pc:sldMk cId="3602942947" sldId="37571"/>
        </pc:sldMkLst>
        <pc:picChg chg="del">
          <ac:chgData name="Anuj Kumar" userId="fbbf561fc1d5fd09" providerId="LiveId" clId="{667378A6-BF0A-4B04-BA90-0460C9B32CDE}" dt="2023-05-05T06:57:20.534" v="2967" actId="478"/>
          <ac:picMkLst>
            <pc:docMk/>
            <pc:sldMk cId="3602942947" sldId="37571"/>
            <ac:picMk id="5122" creationId="{0E2338CA-8878-F68D-D81D-62032F23BFAE}"/>
          </ac:picMkLst>
        </pc:picChg>
        <pc:picChg chg="add mod">
          <ac:chgData name="Anuj Kumar" userId="fbbf561fc1d5fd09" providerId="LiveId" clId="{667378A6-BF0A-4B04-BA90-0460C9B32CDE}" dt="2023-05-05T06:57:25.809" v="2970" actId="1076"/>
          <ac:picMkLst>
            <pc:docMk/>
            <pc:sldMk cId="3602942947" sldId="37571"/>
            <ac:picMk id="8194" creationId="{F9DE30E8-6461-6886-67E1-10A2105C2E71}"/>
          </ac:picMkLst>
        </pc:picChg>
      </pc:sldChg>
      <pc:sldChg chg="modSp mod">
        <pc:chgData name="Anuj Kumar" userId="fbbf561fc1d5fd09" providerId="LiveId" clId="{667378A6-BF0A-4B04-BA90-0460C9B32CDE}" dt="2023-05-05T11:45:52.443" v="5408" actId="20577"/>
        <pc:sldMkLst>
          <pc:docMk/>
          <pc:sldMk cId="1996721101" sldId="37572"/>
        </pc:sldMkLst>
        <pc:spChg chg="mod">
          <ac:chgData name="Anuj Kumar" userId="fbbf561fc1d5fd09" providerId="LiveId" clId="{667378A6-BF0A-4B04-BA90-0460C9B32CDE}" dt="2023-05-05T11:45:52.443" v="5408" actId="20577"/>
          <ac:spMkLst>
            <pc:docMk/>
            <pc:sldMk cId="1996721101" sldId="37572"/>
            <ac:spMk id="7" creationId="{00000000-0000-0000-0000-000000000000}"/>
          </ac:spMkLst>
        </pc:spChg>
      </pc:sldChg>
      <pc:sldChg chg="modSp mod">
        <pc:chgData name="Anuj Kumar" userId="fbbf561fc1d5fd09" providerId="LiveId" clId="{667378A6-BF0A-4B04-BA90-0460C9B32CDE}" dt="2023-05-05T07:01:26.457" v="3399" actId="20577"/>
        <pc:sldMkLst>
          <pc:docMk/>
          <pc:sldMk cId="1346513316" sldId="37573"/>
        </pc:sldMkLst>
        <pc:spChg chg="mod">
          <ac:chgData name="Anuj Kumar" userId="fbbf561fc1d5fd09" providerId="LiveId" clId="{667378A6-BF0A-4B04-BA90-0460C9B32CDE}" dt="2023-05-05T07:01:26.457" v="3399" actId="20577"/>
          <ac:spMkLst>
            <pc:docMk/>
            <pc:sldMk cId="1346513316" sldId="37573"/>
            <ac:spMk id="10" creationId="{7A2A7EC3-852A-5A16-F0B5-3531D0D66745}"/>
          </ac:spMkLst>
        </pc:spChg>
      </pc:sldChg>
      <pc:sldChg chg="addSp delSp modSp">
        <pc:chgData name="Anuj Kumar" userId="fbbf561fc1d5fd09" providerId="LiveId" clId="{667378A6-BF0A-4B04-BA90-0460C9B32CDE}" dt="2023-05-05T07:00:10.972" v="3239" actId="1076"/>
        <pc:sldMkLst>
          <pc:docMk/>
          <pc:sldMk cId="4273193764" sldId="37574"/>
        </pc:sldMkLst>
        <pc:picChg chg="del">
          <ac:chgData name="Anuj Kumar" userId="fbbf561fc1d5fd09" providerId="LiveId" clId="{667378A6-BF0A-4B04-BA90-0460C9B32CDE}" dt="2023-05-05T07:00:06.728" v="3236" actId="478"/>
          <ac:picMkLst>
            <pc:docMk/>
            <pc:sldMk cId="4273193764" sldId="37574"/>
            <ac:picMk id="6146" creationId="{52A6C713-3A69-FECD-414F-01E62A687E7D}"/>
          </ac:picMkLst>
        </pc:picChg>
        <pc:picChg chg="add mod">
          <ac:chgData name="Anuj Kumar" userId="fbbf561fc1d5fd09" providerId="LiveId" clId="{667378A6-BF0A-4B04-BA90-0460C9B32CDE}" dt="2023-05-05T07:00:10.972" v="3239" actId="1076"/>
          <ac:picMkLst>
            <pc:docMk/>
            <pc:sldMk cId="4273193764" sldId="37574"/>
            <ac:picMk id="9218" creationId="{F68E2420-65F0-5940-415F-B9AC36F29DF7}"/>
          </ac:picMkLst>
        </pc:picChg>
      </pc:sldChg>
      <pc:sldChg chg="modSp mod">
        <pc:chgData name="Anuj Kumar" userId="fbbf561fc1d5fd09" providerId="LiveId" clId="{667378A6-BF0A-4B04-BA90-0460C9B32CDE}" dt="2023-05-05T11:47:29.215" v="5509" actId="20577"/>
        <pc:sldMkLst>
          <pc:docMk/>
          <pc:sldMk cId="2351124263" sldId="37575"/>
        </pc:sldMkLst>
        <pc:spChg chg="mod">
          <ac:chgData name="Anuj Kumar" userId="fbbf561fc1d5fd09" providerId="LiveId" clId="{667378A6-BF0A-4B04-BA90-0460C9B32CDE}" dt="2023-05-05T11:47:29.215" v="5509" actId="20577"/>
          <ac:spMkLst>
            <pc:docMk/>
            <pc:sldMk cId="2351124263" sldId="37575"/>
            <ac:spMk id="7" creationId="{00000000-0000-0000-0000-000000000000}"/>
          </ac:spMkLst>
        </pc:spChg>
      </pc:sldChg>
      <pc:sldChg chg="modSp mod">
        <pc:chgData name="Anuj Kumar" userId="fbbf561fc1d5fd09" providerId="LiveId" clId="{667378A6-BF0A-4B04-BA90-0460C9B32CDE}" dt="2023-05-05T11:37:29" v="4830" actId="20577"/>
        <pc:sldMkLst>
          <pc:docMk/>
          <pc:sldMk cId="948170464" sldId="37597"/>
        </pc:sldMkLst>
        <pc:spChg chg="mod">
          <ac:chgData name="Anuj Kumar" userId="fbbf561fc1d5fd09" providerId="LiveId" clId="{667378A6-BF0A-4B04-BA90-0460C9B32CDE}" dt="2023-05-05T11:37:29" v="4830" actId="20577"/>
          <ac:spMkLst>
            <pc:docMk/>
            <pc:sldMk cId="948170464" sldId="37597"/>
            <ac:spMk id="7" creationId="{00000000-0000-0000-0000-000000000000}"/>
          </ac:spMkLst>
        </pc:spChg>
      </pc:sldChg>
      <pc:sldChg chg="modSp mod">
        <pc:chgData name="Anuj Kumar" userId="fbbf561fc1d5fd09" providerId="LiveId" clId="{667378A6-BF0A-4B04-BA90-0460C9B32CDE}" dt="2023-05-05T11:23:27.625" v="3739" actId="20577"/>
        <pc:sldMkLst>
          <pc:docMk/>
          <pc:sldMk cId="597654038" sldId="37638"/>
        </pc:sldMkLst>
        <pc:spChg chg="mod">
          <ac:chgData name="Anuj Kumar" userId="fbbf561fc1d5fd09" providerId="LiveId" clId="{667378A6-BF0A-4B04-BA90-0460C9B32CDE}" dt="2023-05-05T11:23:27.625" v="3739" actId="20577"/>
          <ac:spMkLst>
            <pc:docMk/>
            <pc:sldMk cId="597654038" sldId="37638"/>
            <ac:spMk id="10" creationId="{7A2A7EC3-852A-5A16-F0B5-3531D0D66745}"/>
          </ac:spMkLst>
        </pc:spChg>
      </pc:sldChg>
      <pc:sldChg chg="addSp delSp modSp">
        <pc:chgData name="Anuj Kumar" userId="fbbf561fc1d5fd09" providerId="LiveId" clId="{667378A6-BF0A-4B04-BA90-0460C9B32CDE}" dt="2023-05-05T11:23:44.026" v="3743" actId="1076"/>
        <pc:sldMkLst>
          <pc:docMk/>
          <pc:sldMk cId="2761611304" sldId="37639"/>
        </pc:sldMkLst>
        <pc:picChg chg="add mod">
          <ac:chgData name="Anuj Kumar" userId="fbbf561fc1d5fd09" providerId="LiveId" clId="{667378A6-BF0A-4B04-BA90-0460C9B32CDE}" dt="2023-05-05T11:23:44.026" v="3743" actId="1076"/>
          <ac:picMkLst>
            <pc:docMk/>
            <pc:sldMk cId="2761611304" sldId="37639"/>
            <ac:picMk id="1026" creationId="{F285539C-079F-8AA8-FF99-AC7023748ED3}"/>
          </ac:picMkLst>
        </pc:picChg>
        <pc:picChg chg="del">
          <ac:chgData name="Anuj Kumar" userId="fbbf561fc1d5fd09" providerId="LiveId" clId="{667378A6-BF0A-4B04-BA90-0460C9B32CDE}" dt="2023-05-05T11:23:39.375" v="3740" actId="478"/>
          <ac:picMkLst>
            <pc:docMk/>
            <pc:sldMk cId="2761611304" sldId="37639"/>
            <ac:picMk id="7170" creationId="{15FCE8BA-326E-A098-2584-E99A4A4A064E}"/>
          </ac:picMkLst>
        </pc:picChg>
      </pc:sldChg>
      <pc:sldChg chg="modSp mod">
        <pc:chgData name="Anuj Kumar" userId="fbbf561fc1d5fd09" providerId="LiveId" clId="{667378A6-BF0A-4B04-BA90-0460C9B32CDE}" dt="2023-05-05T12:28:21.116" v="5693" actId="255"/>
        <pc:sldMkLst>
          <pc:docMk/>
          <pc:sldMk cId="3418344206" sldId="37640"/>
        </pc:sldMkLst>
        <pc:spChg chg="mod">
          <ac:chgData name="Anuj Kumar" userId="fbbf561fc1d5fd09" providerId="LiveId" clId="{667378A6-BF0A-4B04-BA90-0460C9B32CDE}" dt="2023-05-05T12:28:21.116" v="5693" actId="255"/>
          <ac:spMkLst>
            <pc:docMk/>
            <pc:sldMk cId="3418344206" sldId="37640"/>
            <ac:spMk id="7" creationId="{00000000-0000-0000-0000-000000000000}"/>
          </ac:spMkLst>
        </pc:spChg>
      </pc:sldChg>
      <pc:sldChg chg="delSp del mod">
        <pc:chgData name="Anuj Kumar" userId="fbbf561fc1d5fd09" providerId="LiveId" clId="{667378A6-BF0A-4B04-BA90-0460C9B32CDE}" dt="2023-05-05T14:11:19.906" v="7451" actId="47"/>
        <pc:sldMkLst>
          <pc:docMk/>
          <pc:sldMk cId="1207186704" sldId="37858"/>
        </pc:sldMkLst>
        <pc:spChg chg="del">
          <ac:chgData name="Anuj Kumar" userId="fbbf561fc1d5fd09" providerId="LiveId" clId="{667378A6-BF0A-4B04-BA90-0460C9B32CDE}" dt="2023-05-05T14:11:16.869" v="7449" actId="21"/>
          <ac:spMkLst>
            <pc:docMk/>
            <pc:sldMk cId="1207186704" sldId="37858"/>
            <ac:spMk id="5" creationId="{142CF9CE-CA76-E730-3A3F-2E0D21044970}"/>
          </ac:spMkLst>
        </pc:spChg>
      </pc:sldChg>
      <pc:sldChg chg="del">
        <pc:chgData name="Anuj Kumar" userId="fbbf561fc1d5fd09" providerId="LiveId" clId="{667378A6-BF0A-4B04-BA90-0460C9B32CDE}" dt="2023-05-05T14:11:33.314" v="7483" actId="47"/>
        <pc:sldMkLst>
          <pc:docMk/>
          <pc:sldMk cId="534154205" sldId="37875"/>
        </pc:sldMkLst>
      </pc:sldChg>
      <pc:sldChg chg="modSp mod">
        <pc:chgData name="Anuj Kumar" userId="fbbf561fc1d5fd09" providerId="LiveId" clId="{667378A6-BF0A-4B04-BA90-0460C9B32CDE}" dt="2023-05-05T06:52:39.429" v="2689" actId="20577"/>
        <pc:sldMkLst>
          <pc:docMk/>
          <pc:sldMk cId="2142013419" sldId="38017"/>
        </pc:sldMkLst>
        <pc:spChg chg="mod">
          <ac:chgData name="Anuj Kumar" userId="fbbf561fc1d5fd09" providerId="LiveId" clId="{667378A6-BF0A-4B04-BA90-0460C9B32CDE}" dt="2023-05-05T06:52:39.429" v="2689" actId="20577"/>
          <ac:spMkLst>
            <pc:docMk/>
            <pc:sldMk cId="2142013419" sldId="38017"/>
            <ac:spMk id="3" creationId="{67EB1CA5-E6B0-1E53-5C8F-9568D9A39227}"/>
          </ac:spMkLst>
        </pc:spChg>
        <pc:spChg chg="mod">
          <ac:chgData name="Anuj Kumar" userId="fbbf561fc1d5fd09" providerId="LiveId" clId="{667378A6-BF0A-4B04-BA90-0460C9B32CDE}" dt="2023-05-05T06:52:33.448" v="2688" actId="20577"/>
          <ac:spMkLst>
            <pc:docMk/>
            <pc:sldMk cId="2142013419" sldId="38017"/>
            <ac:spMk id="10" creationId="{7A2A7EC3-852A-5A16-F0B5-3531D0D66745}"/>
          </ac:spMkLst>
        </pc:spChg>
      </pc:sldChg>
      <pc:sldChg chg="addSp delSp modSp">
        <pc:chgData name="Anuj Kumar" userId="fbbf561fc1d5fd09" providerId="LiveId" clId="{667378A6-BF0A-4B04-BA90-0460C9B32CDE}" dt="2023-05-05T06:52:57.233" v="2693" actId="1076"/>
        <pc:sldMkLst>
          <pc:docMk/>
          <pc:sldMk cId="3845229838" sldId="38018"/>
        </pc:sldMkLst>
        <pc:picChg chg="del">
          <ac:chgData name="Anuj Kumar" userId="fbbf561fc1d5fd09" providerId="LiveId" clId="{667378A6-BF0A-4B04-BA90-0460C9B32CDE}" dt="2023-05-05T06:52:53.063" v="2690" actId="478"/>
          <ac:picMkLst>
            <pc:docMk/>
            <pc:sldMk cId="3845229838" sldId="38018"/>
            <ac:picMk id="4098" creationId="{6C49C68D-6166-FD65-FC29-7DCB245AD4CC}"/>
          </ac:picMkLst>
        </pc:picChg>
        <pc:picChg chg="add mod">
          <ac:chgData name="Anuj Kumar" userId="fbbf561fc1d5fd09" providerId="LiveId" clId="{667378A6-BF0A-4B04-BA90-0460C9B32CDE}" dt="2023-05-05T06:52:57.233" v="2693" actId="1076"/>
          <ac:picMkLst>
            <pc:docMk/>
            <pc:sldMk cId="3845229838" sldId="38018"/>
            <ac:picMk id="7170" creationId="{976C0CC9-3016-8C67-A8B0-FADF5A43C2A0}"/>
          </ac:picMkLst>
        </pc:picChg>
      </pc:sldChg>
      <pc:sldChg chg="modSp mod">
        <pc:chgData name="Anuj Kumar" userId="fbbf561fc1d5fd09" providerId="LiveId" clId="{667378A6-BF0A-4B04-BA90-0460C9B32CDE}" dt="2023-05-05T11:44:33.274" v="5308" actId="20577"/>
        <pc:sldMkLst>
          <pc:docMk/>
          <pc:sldMk cId="609308506" sldId="38019"/>
        </pc:sldMkLst>
        <pc:spChg chg="mod">
          <ac:chgData name="Anuj Kumar" userId="fbbf561fc1d5fd09" providerId="LiveId" clId="{667378A6-BF0A-4B04-BA90-0460C9B32CDE}" dt="2023-05-05T11:44:33.274" v="5308" actId="20577"/>
          <ac:spMkLst>
            <pc:docMk/>
            <pc:sldMk cId="609308506" sldId="38019"/>
            <ac:spMk id="7" creationId="{00000000-0000-0000-0000-000000000000}"/>
          </ac:spMkLst>
        </pc:spChg>
      </pc:sldChg>
      <pc:sldChg chg="modSp mod">
        <pc:chgData name="Anuj Kumar" userId="fbbf561fc1d5fd09" providerId="LiveId" clId="{667378A6-BF0A-4B04-BA90-0460C9B32CDE}" dt="2023-05-05T11:25:31.053" v="4073" actId="20577"/>
        <pc:sldMkLst>
          <pc:docMk/>
          <pc:sldMk cId="2997620346" sldId="38078"/>
        </pc:sldMkLst>
        <pc:spChg chg="mod">
          <ac:chgData name="Anuj Kumar" userId="fbbf561fc1d5fd09" providerId="LiveId" clId="{667378A6-BF0A-4B04-BA90-0460C9B32CDE}" dt="2023-05-05T11:25:31.053" v="4073" actId="20577"/>
          <ac:spMkLst>
            <pc:docMk/>
            <pc:sldMk cId="2997620346" sldId="38078"/>
            <ac:spMk id="10" creationId="{7A2A7EC3-852A-5A16-F0B5-3531D0D66745}"/>
          </ac:spMkLst>
        </pc:spChg>
      </pc:sldChg>
      <pc:sldChg chg="addSp delSp modSp">
        <pc:chgData name="Anuj Kumar" userId="fbbf561fc1d5fd09" providerId="LiveId" clId="{667378A6-BF0A-4B04-BA90-0460C9B32CDE}" dt="2023-05-05T11:25:58.175" v="4077" actId="1076"/>
        <pc:sldMkLst>
          <pc:docMk/>
          <pc:sldMk cId="4163237102" sldId="38079"/>
        </pc:sldMkLst>
        <pc:picChg chg="add mod">
          <ac:chgData name="Anuj Kumar" userId="fbbf561fc1d5fd09" providerId="LiveId" clId="{667378A6-BF0A-4B04-BA90-0460C9B32CDE}" dt="2023-05-05T11:25:58.175" v="4077" actId="1076"/>
          <ac:picMkLst>
            <pc:docMk/>
            <pc:sldMk cId="4163237102" sldId="38079"/>
            <ac:picMk id="2050" creationId="{158701EB-DB68-68D1-D2E2-B924B086433B}"/>
          </ac:picMkLst>
        </pc:picChg>
        <pc:picChg chg="del">
          <ac:chgData name="Anuj Kumar" userId="fbbf561fc1d5fd09" providerId="LiveId" clId="{667378A6-BF0A-4B04-BA90-0460C9B32CDE}" dt="2023-05-05T11:25:52.360" v="4074" actId="478"/>
          <ac:picMkLst>
            <pc:docMk/>
            <pc:sldMk cId="4163237102" sldId="38079"/>
            <ac:picMk id="8194" creationId="{4F6228DE-E923-A36F-5DF8-35F2712BA4F1}"/>
          </ac:picMkLst>
        </pc:picChg>
      </pc:sldChg>
      <pc:sldChg chg="modSp mod">
        <pc:chgData name="Anuj Kumar" userId="fbbf561fc1d5fd09" providerId="LiveId" clId="{667378A6-BF0A-4B04-BA90-0460C9B32CDE}" dt="2023-05-05T12:31:18.612" v="5836" actId="6549"/>
        <pc:sldMkLst>
          <pc:docMk/>
          <pc:sldMk cId="1649028135" sldId="38080"/>
        </pc:sldMkLst>
        <pc:spChg chg="mod">
          <ac:chgData name="Anuj Kumar" userId="fbbf561fc1d5fd09" providerId="LiveId" clId="{667378A6-BF0A-4B04-BA90-0460C9B32CDE}" dt="2023-05-05T12:31:18.612" v="5836" actId="6549"/>
          <ac:spMkLst>
            <pc:docMk/>
            <pc:sldMk cId="1649028135" sldId="38080"/>
            <ac:spMk id="7" creationId="{00000000-0000-0000-0000-000000000000}"/>
          </ac:spMkLst>
        </pc:spChg>
      </pc:sldChg>
      <pc:sldChg chg="modSp mod">
        <pc:chgData name="Anuj Kumar" userId="fbbf561fc1d5fd09" providerId="LiveId" clId="{667378A6-BF0A-4B04-BA90-0460C9B32CDE}" dt="2023-05-05T11:33:48.395" v="4533" actId="20577"/>
        <pc:sldMkLst>
          <pc:docMk/>
          <pc:sldMk cId="4217047886" sldId="38081"/>
        </pc:sldMkLst>
        <pc:spChg chg="mod">
          <ac:chgData name="Anuj Kumar" userId="fbbf561fc1d5fd09" providerId="LiveId" clId="{667378A6-BF0A-4B04-BA90-0460C9B32CDE}" dt="2023-05-05T11:33:48.395" v="4533" actId="20577"/>
          <ac:spMkLst>
            <pc:docMk/>
            <pc:sldMk cId="4217047886" sldId="38081"/>
            <ac:spMk id="10" creationId="{7A2A7EC3-852A-5A16-F0B5-3531D0D66745}"/>
          </ac:spMkLst>
        </pc:spChg>
      </pc:sldChg>
      <pc:sldChg chg="addSp delSp modSp mod">
        <pc:chgData name="Anuj Kumar" userId="fbbf561fc1d5fd09" providerId="LiveId" clId="{667378A6-BF0A-4B04-BA90-0460C9B32CDE}" dt="2023-05-05T11:34:11.190" v="4537" actId="1076"/>
        <pc:sldMkLst>
          <pc:docMk/>
          <pc:sldMk cId="2196840716" sldId="38082"/>
        </pc:sldMkLst>
        <pc:picChg chg="del">
          <ac:chgData name="Anuj Kumar" userId="fbbf561fc1d5fd09" providerId="LiveId" clId="{667378A6-BF0A-4B04-BA90-0460C9B32CDE}" dt="2023-05-05T11:34:04.368" v="4534" actId="478"/>
          <ac:picMkLst>
            <pc:docMk/>
            <pc:sldMk cId="2196840716" sldId="38082"/>
            <ac:picMk id="4" creationId="{6F712A1A-50B4-03DD-8ECB-65ED75C92CD7}"/>
          </ac:picMkLst>
        </pc:picChg>
        <pc:picChg chg="add mod">
          <ac:chgData name="Anuj Kumar" userId="fbbf561fc1d5fd09" providerId="LiveId" clId="{667378A6-BF0A-4B04-BA90-0460C9B32CDE}" dt="2023-05-05T11:34:11.190" v="4537" actId="1076"/>
          <ac:picMkLst>
            <pc:docMk/>
            <pc:sldMk cId="2196840716" sldId="38082"/>
            <ac:picMk id="3074" creationId="{BEA27A6E-EF5F-2463-5F16-D2D7CAA4BB94}"/>
          </ac:picMkLst>
        </pc:picChg>
      </pc:sldChg>
      <pc:sldChg chg="modSp mod">
        <pc:chgData name="Anuj Kumar" userId="fbbf561fc1d5fd09" providerId="LiveId" clId="{667378A6-BF0A-4B04-BA90-0460C9B32CDE}" dt="2023-05-05T12:34:02.312" v="5936" actId="20577"/>
        <pc:sldMkLst>
          <pc:docMk/>
          <pc:sldMk cId="414456121" sldId="38083"/>
        </pc:sldMkLst>
        <pc:spChg chg="mod">
          <ac:chgData name="Anuj Kumar" userId="fbbf561fc1d5fd09" providerId="LiveId" clId="{667378A6-BF0A-4B04-BA90-0460C9B32CDE}" dt="2023-05-05T12:34:02.312" v="5936" actId="20577"/>
          <ac:spMkLst>
            <pc:docMk/>
            <pc:sldMk cId="414456121" sldId="38083"/>
            <ac:spMk id="7" creationId="{00000000-0000-0000-0000-000000000000}"/>
          </ac:spMkLst>
        </pc:spChg>
      </pc:sldChg>
      <pc:sldChg chg="del">
        <pc:chgData name="Anuj Kumar" userId="fbbf561fc1d5fd09" providerId="LiveId" clId="{667378A6-BF0A-4B04-BA90-0460C9B32CDE}" dt="2023-05-05T11:46:10.818" v="5409" actId="47"/>
        <pc:sldMkLst>
          <pc:docMk/>
          <pc:sldMk cId="2143848743" sldId="38085"/>
        </pc:sldMkLst>
      </pc:sldChg>
      <pc:sldChg chg="modSp mod">
        <pc:chgData name="Anuj Kumar" userId="fbbf561fc1d5fd09" providerId="LiveId" clId="{667378A6-BF0A-4B04-BA90-0460C9B32CDE}" dt="2023-05-05T13:58:08.732" v="6308" actId="20577"/>
        <pc:sldMkLst>
          <pc:docMk/>
          <pc:sldMk cId="3565188126" sldId="38095"/>
        </pc:sldMkLst>
        <pc:spChg chg="mod">
          <ac:chgData name="Anuj Kumar" userId="fbbf561fc1d5fd09" providerId="LiveId" clId="{667378A6-BF0A-4B04-BA90-0460C9B32CDE}" dt="2023-05-05T13:58:08.732" v="6308" actId="20577"/>
          <ac:spMkLst>
            <pc:docMk/>
            <pc:sldMk cId="3565188126" sldId="38095"/>
            <ac:spMk id="10" creationId="{7A2A7EC3-852A-5A16-F0B5-3531D0D66745}"/>
          </ac:spMkLst>
        </pc:spChg>
      </pc:sldChg>
      <pc:sldChg chg="addSp delSp modSp mod">
        <pc:chgData name="Anuj Kumar" userId="fbbf561fc1d5fd09" providerId="LiveId" clId="{667378A6-BF0A-4B04-BA90-0460C9B32CDE}" dt="2023-05-05T13:59:01.143" v="6316" actId="1076"/>
        <pc:sldMkLst>
          <pc:docMk/>
          <pc:sldMk cId="1219588499" sldId="38096"/>
        </pc:sldMkLst>
        <pc:picChg chg="add mod">
          <ac:chgData name="Anuj Kumar" userId="fbbf561fc1d5fd09" providerId="LiveId" clId="{667378A6-BF0A-4B04-BA90-0460C9B32CDE}" dt="2023-05-05T13:59:01.143" v="6316" actId="1076"/>
          <ac:picMkLst>
            <pc:docMk/>
            <pc:sldMk cId="1219588499" sldId="38096"/>
            <ac:picMk id="4" creationId="{DBFC0E18-DED1-870C-DD00-47241E942097}"/>
          </ac:picMkLst>
        </pc:picChg>
        <pc:picChg chg="add del mod">
          <ac:chgData name="Anuj Kumar" userId="fbbf561fc1d5fd09" providerId="LiveId" clId="{667378A6-BF0A-4B04-BA90-0460C9B32CDE}" dt="2023-05-05T13:58:57.002" v="6313" actId="478"/>
          <ac:picMkLst>
            <pc:docMk/>
            <pc:sldMk cId="1219588499" sldId="38096"/>
            <ac:picMk id="1026" creationId="{3BEB556B-2C9C-9241-B7D3-A4904061D3BB}"/>
          </ac:picMkLst>
        </pc:picChg>
        <pc:picChg chg="del">
          <ac:chgData name="Anuj Kumar" userId="fbbf561fc1d5fd09" providerId="LiveId" clId="{667378A6-BF0A-4B04-BA90-0460C9B32CDE}" dt="2023-05-05T13:58:34.093" v="6309" actId="478"/>
          <ac:picMkLst>
            <pc:docMk/>
            <pc:sldMk cId="1219588499" sldId="38096"/>
            <ac:picMk id="10242" creationId="{97972F8F-EEFA-4651-3BC4-04BBED4E8FD7}"/>
          </ac:picMkLst>
        </pc:picChg>
      </pc:sldChg>
      <pc:sldChg chg="modSp mod">
        <pc:chgData name="Anuj Kumar" userId="fbbf561fc1d5fd09" providerId="LiveId" clId="{667378A6-BF0A-4B04-BA90-0460C9B32CDE}" dt="2023-05-05T14:06:57.631" v="7161" actId="20577"/>
        <pc:sldMkLst>
          <pc:docMk/>
          <pc:sldMk cId="649118702" sldId="38097"/>
        </pc:sldMkLst>
        <pc:spChg chg="mod">
          <ac:chgData name="Anuj Kumar" userId="fbbf561fc1d5fd09" providerId="LiveId" clId="{667378A6-BF0A-4B04-BA90-0460C9B32CDE}" dt="2023-05-05T14:06:57.631" v="7161" actId="20577"/>
          <ac:spMkLst>
            <pc:docMk/>
            <pc:sldMk cId="649118702" sldId="38097"/>
            <ac:spMk id="7" creationId="{00000000-0000-0000-0000-000000000000}"/>
          </ac:spMkLst>
        </pc:spChg>
      </pc:sldChg>
      <pc:sldChg chg="modSp mod">
        <pc:chgData name="Anuj Kumar" userId="fbbf561fc1d5fd09" providerId="LiveId" clId="{667378A6-BF0A-4B04-BA90-0460C9B32CDE}" dt="2023-05-05T14:00:21.754" v="6502" actId="20577"/>
        <pc:sldMkLst>
          <pc:docMk/>
          <pc:sldMk cId="935503316" sldId="38098"/>
        </pc:sldMkLst>
        <pc:spChg chg="mod">
          <ac:chgData name="Anuj Kumar" userId="fbbf561fc1d5fd09" providerId="LiveId" clId="{667378A6-BF0A-4B04-BA90-0460C9B32CDE}" dt="2023-05-05T14:00:21.754" v="6502" actId="20577"/>
          <ac:spMkLst>
            <pc:docMk/>
            <pc:sldMk cId="935503316" sldId="38098"/>
            <ac:spMk id="3" creationId="{67EB1CA5-E6B0-1E53-5C8F-9568D9A39227}"/>
          </ac:spMkLst>
        </pc:spChg>
        <pc:spChg chg="mod">
          <ac:chgData name="Anuj Kumar" userId="fbbf561fc1d5fd09" providerId="LiveId" clId="{667378A6-BF0A-4B04-BA90-0460C9B32CDE}" dt="2023-05-05T14:00:16.885" v="6501" actId="6549"/>
          <ac:spMkLst>
            <pc:docMk/>
            <pc:sldMk cId="935503316" sldId="38098"/>
            <ac:spMk id="10" creationId="{7A2A7EC3-852A-5A16-F0B5-3531D0D66745}"/>
          </ac:spMkLst>
        </pc:spChg>
      </pc:sldChg>
      <pc:sldChg chg="addSp delSp modSp mod">
        <pc:chgData name="Anuj Kumar" userId="fbbf561fc1d5fd09" providerId="LiveId" clId="{667378A6-BF0A-4B04-BA90-0460C9B32CDE}" dt="2023-05-05T14:01:15.502" v="6510" actId="1076"/>
        <pc:sldMkLst>
          <pc:docMk/>
          <pc:sldMk cId="933387265" sldId="38099"/>
        </pc:sldMkLst>
        <pc:picChg chg="add mod">
          <ac:chgData name="Anuj Kumar" userId="fbbf561fc1d5fd09" providerId="LiveId" clId="{667378A6-BF0A-4B04-BA90-0460C9B32CDE}" dt="2023-05-05T14:01:15.502" v="6510" actId="1076"/>
          <ac:picMkLst>
            <pc:docMk/>
            <pc:sldMk cId="933387265" sldId="38099"/>
            <ac:picMk id="4" creationId="{C53E72CD-06AA-60B1-03A6-E0FCB4736EC6}"/>
          </ac:picMkLst>
        </pc:picChg>
        <pc:picChg chg="add del mod">
          <ac:chgData name="Anuj Kumar" userId="fbbf561fc1d5fd09" providerId="LiveId" clId="{667378A6-BF0A-4B04-BA90-0460C9B32CDE}" dt="2023-05-05T14:01:11.602" v="6507" actId="478"/>
          <ac:picMkLst>
            <pc:docMk/>
            <pc:sldMk cId="933387265" sldId="38099"/>
            <ac:picMk id="2050" creationId="{50E29862-163B-0A79-FB6C-1101E49356AC}"/>
          </ac:picMkLst>
        </pc:picChg>
        <pc:picChg chg="del">
          <ac:chgData name="Anuj Kumar" userId="fbbf561fc1d5fd09" providerId="LiveId" clId="{667378A6-BF0A-4B04-BA90-0460C9B32CDE}" dt="2023-05-05T14:00:54.262" v="6503" actId="478"/>
          <ac:picMkLst>
            <pc:docMk/>
            <pc:sldMk cId="933387265" sldId="38099"/>
            <ac:picMk id="11266" creationId="{B2170AC7-403F-942A-BE38-37215EDBD493}"/>
          </ac:picMkLst>
        </pc:picChg>
      </pc:sldChg>
      <pc:sldChg chg="modSp mod">
        <pc:chgData name="Anuj Kumar" userId="fbbf561fc1d5fd09" providerId="LiveId" clId="{667378A6-BF0A-4B04-BA90-0460C9B32CDE}" dt="2023-05-05T14:09:24.956" v="7293" actId="20577"/>
        <pc:sldMkLst>
          <pc:docMk/>
          <pc:sldMk cId="2743389577" sldId="38100"/>
        </pc:sldMkLst>
        <pc:spChg chg="mod">
          <ac:chgData name="Anuj Kumar" userId="fbbf561fc1d5fd09" providerId="LiveId" clId="{667378A6-BF0A-4B04-BA90-0460C9B32CDE}" dt="2023-05-05T14:09:24.956" v="7293" actId="20577"/>
          <ac:spMkLst>
            <pc:docMk/>
            <pc:sldMk cId="2743389577" sldId="38100"/>
            <ac:spMk id="7" creationId="{00000000-0000-0000-0000-000000000000}"/>
          </ac:spMkLst>
        </pc:spChg>
      </pc:sldChg>
      <pc:sldChg chg="del">
        <pc:chgData name="Anuj Kumar" userId="fbbf561fc1d5fd09" providerId="LiveId" clId="{667378A6-BF0A-4B04-BA90-0460C9B32CDE}" dt="2023-05-05T14:01:25.492" v="6511" actId="47"/>
        <pc:sldMkLst>
          <pc:docMk/>
          <pc:sldMk cId="234979903" sldId="38101"/>
        </pc:sldMkLst>
      </pc:sldChg>
      <pc:sldChg chg="modSp mod">
        <pc:chgData name="Anuj Kumar" userId="fbbf561fc1d5fd09" providerId="LiveId" clId="{667378A6-BF0A-4B04-BA90-0460C9B32CDE}" dt="2023-05-05T14:04:12.574" v="6944" actId="20577"/>
        <pc:sldMkLst>
          <pc:docMk/>
          <pc:sldMk cId="3241595011" sldId="38102"/>
        </pc:sldMkLst>
        <pc:spChg chg="mod">
          <ac:chgData name="Anuj Kumar" userId="fbbf561fc1d5fd09" providerId="LiveId" clId="{667378A6-BF0A-4B04-BA90-0460C9B32CDE}" dt="2023-05-05T14:04:12.574" v="6944" actId="20577"/>
          <ac:spMkLst>
            <pc:docMk/>
            <pc:sldMk cId="3241595011" sldId="38102"/>
            <ac:spMk id="10" creationId="{7A2A7EC3-852A-5A16-F0B5-3531D0D66745}"/>
          </ac:spMkLst>
        </pc:spChg>
      </pc:sldChg>
      <pc:sldChg chg="addSp delSp modSp mod">
        <pc:chgData name="Anuj Kumar" userId="fbbf561fc1d5fd09" providerId="LiveId" clId="{667378A6-BF0A-4B04-BA90-0460C9B32CDE}" dt="2023-05-05T14:04:48.234" v="6953" actId="1076"/>
        <pc:sldMkLst>
          <pc:docMk/>
          <pc:sldMk cId="237795362" sldId="38103"/>
        </pc:sldMkLst>
        <pc:picChg chg="add mod">
          <ac:chgData name="Anuj Kumar" userId="fbbf561fc1d5fd09" providerId="LiveId" clId="{667378A6-BF0A-4B04-BA90-0460C9B32CDE}" dt="2023-05-05T14:04:48.234" v="6953" actId="1076"/>
          <ac:picMkLst>
            <pc:docMk/>
            <pc:sldMk cId="237795362" sldId="38103"/>
            <ac:picMk id="4" creationId="{BF090A8D-ADCB-6502-05E7-4F0CA9999E6B}"/>
          </ac:picMkLst>
        </pc:picChg>
        <pc:picChg chg="add del mod">
          <ac:chgData name="Anuj Kumar" userId="fbbf561fc1d5fd09" providerId="LiveId" clId="{667378A6-BF0A-4B04-BA90-0460C9B32CDE}" dt="2023-05-05T14:04:42.331" v="6950" actId="478"/>
          <ac:picMkLst>
            <pc:docMk/>
            <pc:sldMk cId="237795362" sldId="38103"/>
            <ac:picMk id="3074" creationId="{A3566935-395C-1C78-6486-8547560F5080}"/>
          </ac:picMkLst>
        </pc:picChg>
        <pc:picChg chg="del">
          <ac:chgData name="Anuj Kumar" userId="fbbf561fc1d5fd09" providerId="LiveId" clId="{667378A6-BF0A-4B04-BA90-0460C9B32CDE}" dt="2023-05-05T14:04:26.924" v="6945" actId="478"/>
          <ac:picMkLst>
            <pc:docMk/>
            <pc:sldMk cId="237795362" sldId="38103"/>
            <ac:picMk id="12290" creationId="{4362A79D-94D2-B8D1-9C6D-50F6CC6C4F29}"/>
          </ac:picMkLst>
        </pc:picChg>
      </pc:sldChg>
      <pc:sldChg chg="modSp mod">
        <pc:chgData name="Anuj Kumar" userId="fbbf561fc1d5fd09" providerId="LiveId" clId="{667378A6-BF0A-4B04-BA90-0460C9B32CDE}" dt="2023-05-05T14:10:33.946" v="7447" actId="20577"/>
        <pc:sldMkLst>
          <pc:docMk/>
          <pc:sldMk cId="1374936581" sldId="38104"/>
        </pc:sldMkLst>
        <pc:spChg chg="mod">
          <ac:chgData name="Anuj Kumar" userId="fbbf561fc1d5fd09" providerId="LiveId" clId="{667378A6-BF0A-4B04-BA90-0460C9B32CDE}" dt="2023-05-05T14:10:33.946" v="7447" actId="20577"/>
          <ac:spMkLst>
            <pc:docMk/>
            <pc:sldMk cId="1374936581" sldId="38104"/>
            <ac:spMk id="7" creationId="{00000000-0000-0000-0000-000000000000}"/>
          </ac:spMkLst>
        </pc:spChg>
      </pc:sldChg>
      <pc:sldChg chg="del">
        <pc:chgData name="Anuj Kumar" userId="fbbf561fc1d5fd09" providerId="LiveId" clId="{667378A6-BF0A-4B04-BA90-0460C9B32CDE}" dt="2023-05-05T12:28:27.226" v="5694" actId="47"/>
        <pc:sldMkLst>
          <pc:docMk/>
          <pc:sldMk cId="3193022206" sldId="38105"/>
        </pc:sldMkLst>
      </pc:sldChg>
      <pc:sldChg chg="del">
        <pc:chgData name="Anuj Kumar" userId="fbbf561fc1d5fd09" providerId="LiveId" clId="{667378A6-BF0A-4B04-BA90-0460C9B32CDE}" dt="2023-05-05T11:44:36.948" v="5309" actId="47"/>
        <pc:sldMkLst>
          <pc:docMk/>
          <pc:sldMk cId="351243495" sldId="38106"/>
        </pc:sldMkLst>
      </pc:sldChg>
      <pc:sldChg chg="modSp mod">
        <pc:chgData name="Anuj Kumar" userId="fbbf561fc1d5fd09" providerId="LiveId" clId="{667378A6-BF0A-4B04-BA90-0460C9B32CDE}" dt="2023-05-05T11:40:59.705" v="5111" actId="20577"/>
        <pc:sldMkLst>
          <pc:docMk/>
          <pc:sldMk cId="2868756841" sldId="38107"/>
        </pc:sldMkLst>
        <pc:spChg chg="mod">
          <ac:chgData name="Anuj Kumar" userId="fbbf561fc1d5fd09" providerId="LiveId" clId="{667378A6-BF0A-4B04-BA90-0460C9B32CDE}" dt="2023-05-05T11:40:59.705" v="5111" actId="20577"/>
          <ac:spMkLst>
            <pc:docMk/>
            <pc:sldMk cId="2868756841" sldId="38107"/>
            <ac:spMk id="7" creationId="{00000000-0000-0000-0000-000000000000}"/>
          </ac:spMkLst>
        </pc:spChg>
      </pc:sldChg>
      <pc:sldChg chg="add">
        <pc:chgData name="Anuj Kumar" userId="fbbf561fc1d5fd09" providerId="LiveId" clId="{667378A6-BF0A-4B04-BA90-0460C9B32CDE}" dt="2023-05-05T14:11:34.808" v="7484"/>
        <pc:sldMkLst>
          <pc:docMk/>
          <pc:sldMk cId="4202857893" sldId="38108"/>
        </pc:sldMkLst>
      </pc:sldChg>
    </pc:docChg>
  </pc:docChgLst>
  <pc:docChgLst>
    <pc:chgData name="Anuj Kumar" userId="fbbf561fc1d5fd09" providerId="LiveId" clId="{09FC20AA-562D-4E53-AAAE-0A25CEEC9E56}"/>
    <pc:docChg chg="undo custSel addSld delSld modSld">
      <pc:chgData name="Anuj Kumar" userId="fbbf561fc1d5fd09" providerId="LiveId" clId="{09FC20AA-562D-4E53-AAAE-0A25CEEC9E56}" dt="2023-04-24T11:25:43.480" v="9807" actId="6549"/>
      <pc:docMkLst>
        <pc:docMk/>
      </pc:docMkLst>
      <pc:sldChg chg="modSp mod">
        <pc:chgData name="Anuj Kumar" userId="fbbf561fc1d5fd09" providerId="LiveId" clId="{09FC20AA-562D-4E53-AAAE-0A25CEEC9E56}" dt="2023-04-23T04:09:01.853" v="339" actId="20577"/>
        <pc:sldMkLst>
          <pc:docMk/>
          <pc:sldMk cId="1022521700" sldId="35627"/>
        </pc:sldMkLst>
        <pc:spChg chg="mod">
          <ac:chgData name="Anuj Kumar" userId="fbbf561fc1d5fd09" providerId="LiveId" clId="{09FC20AA-562D-4E53-AAAE-0A25CEEC9E56}" dt="2023-04-23T04:09:01.853" v="339" actId="20577"/>
          <ac:spMkLst>
            <pc:docMk/>
            <pc:sldMk cId="1022521700" sldId="35627"/>
            <ac:spMk id="10" creationId="{7A2A7EC3-852A-5A16-F0B5-3531D0D66745}"/>
          </ac:spMkLst>
        </pc:spChg>
      </pc:sldChg>
      <pc:sldChg chg="addSp delSp modSp">
        <pc:chgData name="Anuj Kumar" userId="fbbf561fc1d5fd09" providerId="LiveId" clId="{09FC20AA-562D-4E53-AAAE-0A25CEEC9E56}" dt="2023-04-23T04:09:25.445" v="343" actId="1076"/>
        <pc:sldMkLst>
          <pc:docMk/>
          <pc:sldMk cId="1102545028" sldId="35628"/>
        </pc:sldMkLst>
        <pc:picChg chg="add mod">
          <ac:chgData name="Anuj Kumar" userId="fbbf561fc1d5fd09" providerId="LiveId" clId="{09FC20AA-562D-4E53-AAAE-0A25CEEC9E56}" dt="2023-04-23T04:09:25.445" v="343" actId="1076"/>
          <ac:picMkLst>
            <pc:docMk/>
            <pc:sldMk cId="1102545028" sldId="35628"/>
            <ac:picMk id="3" creationId="{F3CDE657-9578-E126-B6D6-D60B9CAA704C}"/>
          </ac:picMkLst>
        </pc:picChg>
        <pc:picChg chg="del">
          <ac:chgData name="Anuj Kumar" userId="fbbf561fc1d5fd09" providerId="LiveId" clId="{09FC20AA-562D-4E53-AAAE-0A25CEEC9E56}" dt="2023-04-23T04:09:21.560" v="340" actId="478"/>
          <ac:picMkLst>
            <pc:docMk/>
            <pc:sldMk cId="1102545028" sldId="35628"/>
            <ac:picMk id="1026" creationId="{27539B32-E9B0-0492-7CD4-EDB4739D7408}"/>
          </ac:picMkLst>
        </pc:picChg>
      </pc:sldChg>
      <pc:sldChg chg="modSp mod">
        <pc:chgData name="Anuj Kumar" userId="fbbf561fc1d5fd09" providerId="LiveId" clId="{09FC20AA-562D-4E53-AAAE-0A25CEEC9E56}" dt="2023-04-23T10:52:13.672" v="6159" actId="20577"/>
        <pc:sldMkLst>
          <pc:docMk/>
          <pc:sldMk cId="2627812795" sldId="36047"/>
        </pc:sldMkLst>
        <pc:spChg chg="mod">
          <ac:chgData name="Anuj Kumar" userId="fbbf561fc1d5fd09" providerId="LiveId" clId="{09FC20AA-562D-4E53-AAAE-0A25CEEC9E56}" dt="2023-04-23T10:52:13.672" v="6159" actId="20577"/>
          <ac:spMkLst>
            <pc:docMk/>
            <pc:sldMk cId="2627812795" sldId="36047"/>
            <ac:spMk id="7" creationId="{00000000-0000-0000-0000-000000000000}"/>
          </ac:spMkLst>
        </pc:spChg>
      </pc:sldChg>
      <pc:sldChg chg="modSp mod">
        <pc:chgData name="Anuj Kumar" userId="fbbf561fc1d5fd09" providerId="LiveId" clId="{09FC20AA-562D-4E53-AAAE-0A25CEEC9E56}" dt="2023-04-23T11:31:51.909" v="8449" actId="6549"/>
        <pc:sldMkLst>
          <pc:docMk/>
          <pc:sldMk cId="312246105" sldId="37430"/>
        </pc:sldMkLst>
        <pc:spChg chg="mod">
          <ac:chgData name="Anuj Kumar" userId="fbbf561fc1d5fd09" providerId="LiveId" clId="{09FC20AA-562D-4E53-AAAE-0A25CEEC9E56}" dt="2023-04-23T11:31:51.909" v="8449" actId="6549"/>
          <ac:spMkLst>
            <pc:docMk/>
            <pc:sldMk cId="312246105" sldId="37430"/>
            <ac:spMk id="7" creationId="{00000000-0000-0000-0000-000000000000}"/>
          </ac:spMkLst>
        </pc:spChg>
      </pc:sldChg>
      <pc:sldChg chg="modSp mod">
        <pc:chgData name="Anuj Kumar" userId="fbbf561fc1d5fd09" providerId="LiveId" clId="{09FC20AA-562D-4E53-AAAE-0A25CEEC9E56}" dt="2023-04-23T04:11:36.011" v="790" actId="20577"/>
        <pc:sldMkLst>
          <pc:docMk/>
          <pc:sldMk cId="4120686506" sldId="37549"/>
        </pc:sldMkLst>
        <pc:spChg chg="mod">
          <ac:chgData name="Anuj Kumar" userId="fbbf561fc1d5fd09" providerId="LiveId" clId="{09FC20AA-562D-4E53-AAAE-0A25CEEC9E56}" dt="2023-04-23T04:11:36.011" v="790" actId="20577"/>
          <ac:spMkLst>
            <pc:docMk/>
            <pc:sldMk cId="4120686506" sldId="37549"/>
            <ac:spMk id="10" creationId="{7A2A7EC3-852A-5A16-F0B5-3531D0D66745}"/>
          </ac:spMkLst>
        </pc:spChg>
      </pc:sldChg>
      <pc:sldChg chg="addSp delSp modSp">
        <pc:chgData name="Anuj Kumar" userId="fbbf561fc1d5fd09" providerId="LiveId" clId="{09FC20AA-562D-4E53-AAAE-0A25CEEC9E56}" dt="2023-04-23T04:11:50.354" v="794" actId="1076"/>
        <pc:sldMkLst>
          <pc:docMk/>
          <pc:sldMk cId="1864463217" sldId="37550"/>
        </pc:sldMkLst>
        <pc:picChg chg="add mod">
          <ac:chgData name="Anuj Kumar" userId="fbbf561fc1d5fd09" providerId="LiveId" clId="{09FC20AA-562D-4E53-AAAE-0A25CEEC9E56}" dt="2023-04-23T04:11:50.354" v="794" actId="1076"/>
          <ac:picMkLst>
            <pc:docMk/>
            <pc:sldMk cId="1864463217" sldId="37550"/>
            <ac:picMk id="3" creationId="{B917A89C-25B6-72AD-F7F9-7CDD0CFF8978}"/>
          </ac:picMkLst>
        </pc:picChg>
        <pc:picChg chg="del">
          <ac:chgData name="Anuj Kumar" userId="fbbf561fc1d5fd09" providerId="LiveId" clId="{09FC20AA-562D-4E53-AAAE-0A25CEEC9E56}" dt="2023-04-23T04:11:46.397" v="791" actId="478"/>
          <ac:picMkLst>
            <pc:docMk/>
            <pc:sldMk cId="1864463217" sldId="37550"/>
            <ac:picMk id="2050" creationId="{0A8A26CE-75E8-4D78-F0F8-14ECCF88FCE9}"/>
          </ac:picMkLst>
        </pc:picChg>
      </pc:sldChg>
      <pc:sldChg chg="modSp mod">
        <pc:chgData name="Anuj Kumar" userId="fbbf561fc1d5fd09" providerId="LiveId" clId="{09FC20AA-562D-4E53-AAAE-0A25CEEC9E56}" dt="2023-04-23T10:47:20.563" v="5854" actId="20577"/>
        <pc:sldMkLst>
          <pc:docMk/>
          <pc:sldMk cId="3441178834" sldId="37551"/>
        </pc:sldMkLst>
        <pc:spChg chg="mod">
          <ac:chgData name="Anuj Kumar" userId="fbbf561fc1d5fd09" providerId="LiveId" clId="{09FC20AA-562D-4E53-AAAE-0A25CEEC9E56}" dt="2023-04-23T10:47:20.563" v="5854" actId="20577"/>
          <ac:spMkLst>
            <pc:docMk/>
            <pc:sldMk cId="3441178834" sldId="37551"/>
            <ac:spMk id="7" creationId="{00000000-0000-0000-0000-000000000000}"/>
          </ac:spMkLst>
        </pc:spChg>
      </pc:sldChg>
      <pc:sldChg chg="modSp mod">
        <pc:chgData name="Anuj Kumar" userId="fbbf561fc1d5fd09" providerId="LiveId" clId="{09FC20AA-562D-4E53-AAAE-0A25CEEC9E56}" dt="2023-04-23T04:34:51.817" v="1064" actId="20577"/>
        <pc:sldMkLst>
          <pc:docMk/>
          <pc:sldMk cId="361981074" sldId="37553"/>
        </pc:sldMkLst>
        <pc:spChg chg="mod">
          <ac:chgData name="Anuj Kumar" userId="fbbf561fc1d5fd09" providerId="LiveId" clId="{09FC20AA-562D-4E53-AAAE-0A25CEEC9E56}" dt="2023-04-23T04:34:51.817" v="1064" actId="20577"/>
          <ac:spMkLst>
            <pc:docMk/>
            <pc:sldMk cId="361981074" sldId="37553"/>
            <ac:spMk id="10" creationId="{7A2A7EC3-852A-5A16-F0B5-3531D0D66745}"/>
          </ac:spMkLst>
        </pc:spChg>
      </pc:sldChg>
      <pc:sldChg chg="addSp delSp modSp">
        <pc:chgData name="Anuj Kumar" userId="fbbf561fc1d5fd09" providerId="LiveId" clId="{09FC20AA-562D-4E53-AAAE-0A25CEEC9E56}" dt="2023-04-23T04:35:09.923" v="1068" actId="1076"/>
        <pc:sldMkLst>
          <pc:docMk/>
          <pc:sldMk cId="3130902081" sldId="37554"/>
        </pc:sldMkLst>
        <pc:picChg chg="add mod">
          <ac:chgData name="Anuj Kumar" userId="fbbf561fc1d5fd09" providerId="LiveId" clId="{09FC20AA-562D-4E53-AAAE-0A25CEEC9E56}" dt="2023-04-23T04:35:09.923" v="1068" actId="1076"/>
          <ac:picMkLst>
            <pc:docMk/>
            <pc:sldMk cId="3130902081" sldId="37554"/>
            <ac:picMk id="3" creationId="{09B90509-1B25-12B1-9C89-F0346E1FC15C}"/>
          </ac:picMkLst>
        </pc:picChg>
        <pc:picChg chg="del">
          <ac:chgData name="Anuj Kumar" userId="fbbf561fc1d5fd09" providerId="LiveId" clId="{09FC20AA-562D-4E53-AAAE-0A25CEEC9E56}" dt="2023-04-23T04:35:05.293" v="1065" actId="478"/>
          <ac:picMkLst>
            <pc:docMk/>
            <pc:sldMk cId="3130902081" sldId="37554"/>
            <ac:picMk id="3074" creationId="{9B2047A4-EFD7-E222-BB0A-27201FF75857}"/>
          </ac:picMkLst>
        </pc:picChg>
      </pc:sldChg>
      <pc:sldChg chg="modSp mod">
        <pc:chgData name="Anuj Kumar" userId="fbbf561fc1d5fd09" providerId="LiveId" clId="{09FC20AA-562D-4E53-AAAE-0A25CEEC9E56}" dt="2023-04-23T10:56:01.043" v="6271" actId="20577"/>
        <pc:sldMkLst>
          <pc:docMk/>
          <pc:sldMk cId="916308272" sldId="37555"/>
        </pc:sldMkLst>
        <pc:spChg chg="mod">
          <ac:chgData name="Anuj Kumar" userId="fbbf561fc1d5fd09" providerId="LiveId" clId="{09FC20AA-562D-4E53-AAAE-0A25CEEC9E56}" dt="2023-04-23T10:56:01.043" v="6271" actId="20577"/>
          <ac:spMkLst>
            <pc:docMk/>
            <pc:sldMk cId="916308272" sldId="37555"/>
            <ac:spMk id="7" creationId="{00000000-0000-0000-0000-000000000000}"/>
          </ac:spMkLst>
        </pc:spChg>
      </pc:sldChg>
      <pc:sldChg chg="modSp mod">
        <pc:chgData name="Anuj Kumar" userId="fbbf561fc1d5fd09" providerId="LiveId" clId="{09FC20AA-562D-4E53-AAAE-0A25CEEC9E56}" dt="2023-04-23T04:36:37.341" v="1413" actId="20577"/>
        <pc:sldMkLst>
          <pc:docMk/>
          <pc:sldMk cId="1902798437" sldId="37556"/>
        </pc:sldMkLst>
        <pc:spChg chg="mod">
          <ac:chgData name="Anuj Kumar" userId="fbbf561fc1d5fd09" providerId="LiveId" clId="{09FC20AA-562D-4E53-AAAE-0A25CEEC9E56}" dt="2023-04-23T04:36:37.341" v="1413" actId="20577"/>
          <ac:spMkLst>
            <pc:docMk/>
            <pc:sldMk cId="1902798437" sldId="37556"/>
            <ac:spMk id="10" creationId="{7A2A7EC3-852A-5A16-F0B5-3531D0D66745}"/>
          </ac:spMkLst>
        </pc:spChg>
      </pc:sldChg>
      <pc:sldChg chg="addSp delSp modSp">
        <pc:chgData name="Anuj Kumar" userId="fbbf561fc1d5fd09" providerId="LiveId" clId="{09FC20AA-562D-4E53-AAAE-0A25CEEC9E56}" dt="2023-04-23T04:36:59.859" v="1417" actId="1076"/>
        <pc:sldMkLst>
          <pc:docMk/>
          <pc:sldMk cId="3813854865" sldId="37557"/>
        </pc:sldMkLst>
        <pc:picChg chg="add mod">
          <ac:chgData name="Anuj Kumar" userId="fbbf561fc1d5fd09" providerId="LiveId" clId="{09FC20AA-562D-4E53-AAAE-0A25CEEC9E56}" dt="2023-04-23T04:36:59.859" v="1417" actId="1076"/>
          <ac:picMkLst>
            <pc:docMk/>
            <pc:sldMk cId="3813854865" sldId="37557"/>
            <ac:picMk id="3" creationId="{3BF66607-F729-D1A6-2446-34E3FBDBD830}"/>
          </ac:picMkLst>
        </pc:picChg>
        <pc:picChg chg="del">
          <ac:chgData name="Anuj Kumar" userId="fbbf561fc1d5fd09" providerId="LiveId" clId="{09FC20AA-562D-4E53-AAAE-0A25CEEC9E56}" dt="2023-04-23T04:36:55.346" v="1414" actId="478"/>
          <ac:picMkLst>
            <pc:docMk/>
            <pc:sldMk cId="3813854865" sldId="37557"/>
            <ac:picMk id="4098" creationId="{C29D5345-BF08-CCD7-16A3-EBF46045136C}"/>
          </ac:picMkLst>
        </pc:picChg>
      </pc:sldChg>
      <pc:sldChg chg="modSp mod">
        <pc:chgData name="Anuj Kumar" userId="fbbf561fc1d5fd09" providerId="LiveId" clId="{09FC20AA-562D-4E53-AAAE-0A25CEEC9E56}" dt="2023-04-23T10:58:04.124" v="6337" actId="20577"/>
        <pc:sldMkLst>
          <pc:docMk/>
          <pc:sldMk cId="1855504417" sldId="37558"/>
        </pc:sldMkLst>
        <pc:spChg chg="mod">
          <ac:chgData name="Anuj Kumar" userId="fbbf561fc1d5fd09" providerId="LiveId" clId="{09FC20AA-562D-4E53-AAAE-0A25CEEC9E56}" dt="2023-04-23T10:58:04.124" v="6337" actId="20577"/>
          <ac:spMkLst>
            <pc:docMk/>
            <pc:sldMk cId="1855504417" sldId="37558"/>
            <ac:spMk id="7" creationId="{00000000-0000-0000-0000-000000000000}"/>
          </ac:spMkLst>
        </pc:spChg>
      </pc:sldChg>
      <pc:sldChg chg="modSp mod">
        <pc:chgData name="Anuj Kumar" userId="fbbf561fc1d5fd09" providerId="LiveId" clId="{09FC20AA-562D-4E53-AAAE-0A25CEEC9E56}" dt="2023-04-23T04:39:01.681" v="1765" actId="20577"/>
        <pc:sldMkLst>
          <pc:docMk/>
          <pc:sldMk cId="927582479" sldId="37559"/>
        </pc:sldMkLst>
        <pc:spChg chg="mod">
          <ac:chgData name="Anuj Kumar" userId="fbbf561fc1d5fd09" providerId="LiveId" clId="{09FC20AA-562D-4E53-AAAE-0A25CEEC9E56}" dt="2023-04-23T04:39:01.681" v="1765" actId="20577"/>
          <ac:spMkLst>
            <pc:docMk/>
            <pc:sldMk cId="927582479" sldId="37559"/>
            <ac:spMk id="3" creationId="{67EB1CA5-E6B0-1E53-5C8F-9568D9A39227}"/>
          </ac:spMkLst>
        </pc:spChg>
        <pc:spChg chg="mod">
          <ac:chgData name="Anuj Kumar" userId="fbbf561fc1d5fd09" providerId="LiveId" clId="{09FC20AA-562D-4E53-AAAE-0A25CEEC9E56}" dt="2023-04-23T04:38:58.969" v="1764" actId="5793"/>
          <ac:spMkLst>
            <pc:docMk/>
            <pc:sldMk cId="927582479" sldId="37559"/>
            <ac:spMk id="10" creationId="{7A2A7EC3-852A-5A16-F0B5-3531D0D66745}"/>
          </ac:spMkLst>
        </pc:spChg>
      </pc:sldChg>
      <pc:sldChg chg="addSp delSp modSp">
        <pc:chgData name="Anuj Kumar" userId="fbbf561fc1d5fd09" providerId="LiveId" clId="{09FC20AA-562D-4E53-AAAE-0A25CEEC9E56}" dt="2023-04-23T04:39:30.633" v="1771" actId="1076"/>
        <pc:sldMkLst>
          <pc:docMk/>
          <pc:sldMk cId="1739728119" sldId="37560"/>
        </pc:sldMkLst>
        <pc:picChg chg="add del">
          <ac:chgData name="Anuj Kumar" userId="fbbf561fc1d5fd09" providerId="LiveId" clId="{09FC20AA-562D-4E53-AAAE-0A25CEEC9E56}" dt="2023-04-23T04:39:18.442" v="1768" actId="478"/>
          <ac:picMkLst>
            <pc:docMk/>
            <pc:sldMk cId="1739728119" sldId="37560"/>
            <ac:picMk id="3" creationId="{36F9ABE7-7181-E884-1B34-4E93DAAACEBC}"/>
          </ac:picMkLst>
        </pc:picChg>
        <pc:picChg chg="del">
          <ac:chgData name="Anuj Kumar" userId="fbbf561fc1d5fd09" providerId="LiveId" clId="{09FC20AA-562D-4E53-AAAE-0A25CEEC9E56}" dt="2023-04-23T04:39:16.873" v="1766" actId="478"/>
          <ac:picMkLst>
            <pc:docMk/>
            <pc:sldMk cId="1739728119" sldId="37560"/>
            <ac:picMk id="5122" creationId="{2E13BFCD-1E77-FF06-97E4-1888781628D4}"/>
          </ac:picMkLst>
        </pc:picChg>
        <pc:picChg chg="add mod">
          <ac:chgData name="Anuj Kumar" userId="fbbf561fc1d5fd09" providerId="LiveId" clId="{09FC20AA-562D-4E53-AAAE-0A25CEEC9E56}" dt="2023-04-23T04:39:30.633" v="1771" actId="1076"/>
          <ac:picMkLst>
            <pc:docMk/>
            <pc:sldMk cId="1739728119" sldId="37560"/>
            <ac:picMk id="5124" creationId="{7EB9EBE4-7D74-3EB9-3E82-4275B7009B26}"/>
          </ac:picMkLst>
        </pc:picChg>
      </pc:sldChg>
      <pc:sldChg chg="modSp mod">
        <pc:chgData name="Anuj Kumar" userId="fbbf561fc1d5fd09" providerId="LiveId" clId="{09FC20AA-562D-4E53-AAAE-0A25CEEC9E56}" dt="2023-04-23T11:02:07.494" v="6408" actId="6549"/>
        <pc:sldMkLst>
          <pc:docMk/>
          <pc:sldMk cId="1607097868" sldId="37561"/>
        </pc:sldMkLst>
        <pc:spChg chg="mod">
          <ac:chgData name="Anuj Kumar" userId="fbbf561fc1d5fd09" providerId="LiveId" clId="{09FC20AA-562D-4E53-AAAE-0A25CEEC9E56}" dt="2023-04-23T11:02:07.494" v="6408" actId="6549"/>
          <ac:spMkLst>
            <pc:docMk/>
            <pc:sldMk cId="1607097868" sldId="37561"/>
            <ac:spMk id="7" creationId="{00000000-0000-0000-0000-000000000000}"/>
          </ac:spMkLst>
        </pc:spChg>
      </pc:sldChg>
      <pc:sldChg chg="modSp mod">
        <pc:chgData name="Anuj Kumar" userId="fbbf561fc1d5fd09" providerId="LiveId" clId="{09FC20AA-562D-4E53-AAAE-0A25CEEC9E56}" dt="2023-04-23T04:41:16.310" v="2155" actId="20577"/>
        <pc:sldMkLst>
          <pc:docMk/>
          <pc:sldMk cId="1670400131" sldId="37562"/>
        </pc:sldMkLst>
        <pc:spChg chg="mod">
          <ac:chgData name="Anuj Kumar" userId="fbbf561fc1d5fd09" providerId="LiveId" clId="{09FC20AA-562D-4E53-AAAE-0A25CEEC9E56}" dt="2023-04-23T04:41:16.310" v="2155" actId="20577"/>
          <ac:spMkLst>
            <pc:docMk/>
            <pc:sldMk cId="1670400131" sldId="37562"/>
            <ac:spMk id="10" creationId="{7A2A7EC3-852A-5A16-F0B5-3531D0D66745}"/>
          </ac:spMkLst>
        </pc:spChg>
      </pc:sldChg>
      <pc:sldChg chg="addSp delSp modSp">
        <pc:chgData name="Anuj Kumar" userId="fbbf561fc1d5fd09" providerId="LiveId" clId="{09FC20AA-562D-4E53-AAAE-0A25CEEC9E56}" dt="2023-04-23T04:41:47.888" v="2163" actId="1076"/>
        <pc:sldMkLst>
          <pc:docMk/>
          <pc:sldMk cId="849123194" sldId="37563"/>
        </pc:sldMkLst>
        <pc:picChg chg="add del mod">
          <ac:chgData name="Anuj Kumar" userId="fbbf561fc1d5fd09" providerId="LiveId" clId="{09FC20AA-562D-4E53-AAAE-0A25CEEC9E56}" dt="2023-04-23T04:41:43.687" v="2160" actId="478"/>
          <ac:picMkLst>
            <pc:docMk/>
            <pc:sldMk cId="849123194" sldId="37563"/>
            <ac:picMk id="3" creationId="{FA4929BD-F8EB-90CD-F6DF-97294440EFB3}"/>
          </ac:picMkLst>
        </pc:picChg>
        <pc:picChg chg="del">
          <ac:chgData name="Anuj Kumar" userId="fbbf561fc1d5fd09" providerId="LiveId" clId="{09FC20AA-562D-4E53-AAAE-0A25CEEC9E56}" dt="2023-04-23T04:41:28.401" v="2156" actId="478"/>
          <ac:picMkLst>
            <pc:docMk/>
            <pc:sldMk cId="849123194" sldId="37563"/>
            <ac:picMk id="6146" creationId="{EEBCF1C3-B002-61A8-7B31-4C0DE61E9275}"/>
          </ac:picMkLst>
        </pc:picChg>
        <pc:picChg chg="add mod">
          <ac:chgData name="Anuj Kumar" userId="fbbf561fc1d5fd09" providerId="LiveId" clId="{09FC20AA-562D-4E53-AAAE-0A25CEEC9E56}" dt="2023-04-23T04:41:47.888" v="2163" actId="1076"/>
          <ac:picMkLst>
            <pc:docMk/>
            <pc:sldMk cId="849123194" sldId="37563"/>
            <ac:picMk id="6148" creationId="{AD617B01-DC67-306B-D754-BB6AAE0448A2}"/>
          </ac:picMkLst>
        </pc:picChg>
      </pc:sldChg>
      <pc:sldChg chg="modSp mod">
        <pc:chgData name="Anuj Kumar" userId="fbbf561fc1d5fd09" providerId="LiveId" clId="{09FC20AA-562D-4E53-AAAE-0A25CEEC9E56}" dt="2023-04-23T04:48:04.497" v="2441" actId="20577"/>
        <pc:sldMkLst>
          <pc:docMk/>
          <pc:sldMk cId="258794682" sldId="37567"/>
        </pc:sldMkLst>
        <pc:spChg chg="mod">
          <ac:chgData name="Anuj Kumar" userId="fbbf561fc1d5fd09" providerId="LiveId" clId="{09FC20AA-562D-4E53-AAAE-0A25CEEC9E56}" dt="2023-04-23T04:48:04.497" v="2441" actId="20577"/>
          <ac:spMkLst>
            <pc:docMk/>
            <pc:sldMk cId="258794682" sldId="37567"/>
            <ac:spMk id="10" creationId="{7A2A7EC3-852A-5A16-F0B5-3531D0D66745}"/>
          </ac:spMkLst>
        </pc:spChg>
      </pc:sldChg>
      <pc:sldChg chg="addSp delSp modSp">
        <pc:chgData name="Anuj Kumar" userId="fbbf561fc1d5fd09" providerId="LiveId" clId="{09FC20AA-562D-4E53-AAAE-0A25CEEC9E56}" dt="2023-04-23T04:48:21.224" v="2446" actId="1076"/>
        <pc:sldMkLst>
          <pc:docMk/>
          <pc:sldMk cId="2984440622" sldId="37568"/>
        </pc:sldMkLst>
        <pc:picChg chg="del">
          <ac:chgData name="Anuj Kumar" userId="fbbf561fc1d5fd09" providerId="LiveId" clId="{09FC20AA-562D-4E53-AAAE-0A25CEEC9E56}" dt="2023-04-23T04:48:15.125" v="2442" actId="478"/>
          <ac:picMkLst>
            <pc:docMk/>
            <pc:sldMk cId="2984440622" sldId="37568"/>
            <ac:picMk id="1026" creationId="{801EAC13-6EE5-1AD3-74A2-FDE1B786A92B}"/>
          </ac:picMkLst>
        </pc:picChg>
        <pc:picChg chg="add mod">
          <ac:chgData name="Anuj Kumar" userId="fbbf561fc1d5fd09" providerId="LiveId" clId="{09FC20AA-562D-4E53-AAAE-0A25CEEC9E56}" dt="2023-04-23T04:48:21.224" v="2446" actId="1076"/>
          <ac:picMkLst>
            <pc:docMk/>
            <pc:sldMk cId="2984440622" sldId="37568"/>
            <ac:picMk id="7170" creationId="{28E9B371-C012-4309-E3AC-59AF31753094}"/>
          </ac:picMkLst>
        </pc:picChg>
      </pc:sldChg>
      <pc:sldChg chg="modSp mod">
        <pc:chgData name="Anuj Kumar" userId="fbbf561fc1d5fd09" providerId="LiveId" clId="{09FC20AA-562D-4E53-AAAE-0A25CEEC9E56}" dt="2023-04-23T11:05:56.341" v="6670" actId="20577"/>
        <pc:sldMkLst>
          <pc:docMk/>
          <pc:sldMk cId="2979475229" sldId="37569"/>
        </pc:sldMkLst>
        <pc:spChg chg="mod">
          <ac:chgData name="Anuj Kumar" userId="fbbf561fc1d5fd09" providerId="LiveId" clId="{09FC20AA-562D-4E53-AAAE-0A25CEEC9E56}" dt="2023-04-23T11:05:56.341" v="6670" actId="20577"/>
          <ac:spMkLst>
            <pc:docMk/>
            <pc:sldMk cId="2979475229" sldId="37569"/>
            <ac:spMk id="7" creationId="{00000000-0000-0000-0000-000000000000}"/>
          </ac:spMkLst>
        </pc:spChg>
      </pc:sldChg>
      <pc:sldChg chg="modSp mod">
        <pc:chgData name="Anuj Kumar" userId="fbbf561fc1d5fd09" providerId="LiveId" clId="{09FC20AA-562D-4E53-AAAE-0A25CEEC9E56}" dt="2023-04-23T04:50:19.573" v="2796" actId="20577"/>
        <pc:sldMkLst>
          <pc:docMk/>
          <pc:sldMk cId="2425010638" sldId="37570"/>
        </pc:sldMkLst>
        <pc:spChg chg="mod">
          <ac:chgData name="Anuj Kumar" userId="fbbf561fc1d5fd09" providerId="LiveId" clId="{09FC20AA-562D-4E53-AAAE-0A25CEEC9E56}" dt="2023-04-23T04:50:19.573" v="2796" actId="20577"/>
          <ac:spMkLst>
            <pc:docMk/>
            <pc:sldMk cId="2425010638" sldId="37570"/>
            <ac:spMk id="10" creationId="{7A2A7EC3-852A-5A16-F0B5-3531D0D66745}"/>
          </ac:spMkLst>
        </pc:spChg>
      </pc:sldChg>
      <pc:sldChg chg="addSp delSp modSp">
        <pc:chgData name="Anuj Kumar" userId="fbbf561fc1d5fd09" providerId="LiveId" clId="{09FC20AA-562D-4E53-AAAE-0A25CEEC9E56}" dt="2023-04-23T04:50:36.167" v="2800" actId="1076"/>
        <pc:sldMkLst>
          <pc:docMk/>
          <pc:sldMk cId="3602942947" sldId="37571"/>
        </pc:sldMkLst>
        <pc:picChg chg="del">
          <ac:chgData name="Anuj Kumar" userId="fbbf561fc1d5fd09" providerId="LiveId" clId="{09FC20AA-562D-4E53-AAAE-0A25CEEC9E56}" dt="2023-04-23T04:50:30.231" v="2797" actId="478"/>
          <ac:picMkLst>
            <pc:docMk/>
            <pc:sldMk cId="3602942947" sldId="37571"/>
            <ac:picMk id="2050" creationId="{FC87804D-91BB-E1FA-6E02-4F34E37C91F8}"/>
          </ac:picMkLst>
        </pc:picChg>
        <pc:picChg chg="add mod">
          <ac:chgData name="Anuj Kumar" userId="fbbf561fc1d5fd09" providerId="LiveId" clId="{09FC20AA-562D-4E53-AAAE-0A25CEEC9E56}" dt="2023-04-23T04:50:36.167" v="2800" actId="1076"/>
          <ac:picMkLst>
            <pc:docMk/>
            <pc:sldMk cId="3602942947" sldId="37571"/>
            <ac:picMk id="8194" creationId="{C87BF4F9-B56F-C914-50EB-FC2819CADDBB}"/>
          </ac:picMkLst>
        </pc:picChg>
      </pc:sldChg>
      <pc:sldChg chg="modSp mod">
        <pc:chgData name="Anuj Kumar" userId="fbbf561fc1d5fd09" providerId="LiveId" clId="{09FC20AA-562D-4E53-AAAE-0A25CEEC9E56}" dt="2023-04-23T11:08:01.673" v="6720" actId="20577"/>
        <pc:sldMkLst>
          <pc:docMk/>
          <pc:sldMk cId="1996721101" sldId="37572"/>
        </pc:sldMkLst>
        <pc:spChg chg="mod">
          <ac:chgData name="Anuj Kumar" userId="fbbf561fc1d5fd09" providerId="LiveId" clId="{09FC20AA-562D-4E53-AAAE-0A25CEEC9E56}" dt="2023-04-23T11:08:01.673" v="6720" actId="20577"/>
          <ac:spMkLst>
            <pc:docMk/>
            <pc:sldMk cId="1996721101" sldId="37572"/>
            <ac:spMk id="7" creationId="{00000000-0000-0000-0000-000000000000}"/>
          </ac:spMkLst>
        </pc:spChg>
      </pc:sldChg>
      <pc:sldChg chg="modSp mod">
        <pc:chgData name="Anuj Kumar" userId="fbbf561fc1d5fd09" providerId="LiveId" clId="{09FC20AA-562D-4E53-AAAE-0A25CEEC9E56}" dt="2023-04-23T04:51:46.781" v="2933"/>
        <pc:sldMkLst>
          <pc:docMk/>
          <pc:sldMk cId="1346513316" sldId="37573"/>
        </pc:sldMkLst>
        <pc:spChg chg="mod">
          <ac:chgData name="Anuj Kumar" userId="fbbf561fc1d5fd09" providerId="LiveId" clId="{09FC20AA-562D-4E53-AAAE-0A25CEEC9E56}" dt="2023-04-23T04:51:46.781" v="2933"/>
          <ac:spMkLst>
            <pc:docMk/>
            <pc:sldMk cId="1346513316" sldId="37573"/>
            <ac:spMk id="10" creationId="{7A2A7EC3-852A-5A16-F0B5-3531D0D66745}"/>
          </ac:spMkLst>
        </pc:spChg>
      </pc:sldChg>
      <pc:sldChg chg="addSp delSp modSp">
        <pc:chgData name="Anuj Kumar" userId="fbbf561fc1d5fd09" providerId="LiveId" clId="{09FC20AA-562D-4E53-AAAE-0A25CEEC9E56}" dt="2023-04-23T04:52:12.501" v="2937" actId="1076"/>
        <pc:sldMkLst>
          <pc:docMk/>
          <pc:sldMk cId="4273193764" sldId="37574"/>
        </pc:sldMkLst>
        <pc:picChg chg="add mod">
          <ac:chgData name="Anuj Kumar" userId="fbbf561fc1d5fd09" providerId="LiveId" clId="{09FC20AA-562D-4E53-AAAE-0A25CEEC9E56}" dt="2023-04-23T04:52:12.501" v="2937" actId="1076"/>
          <ac:picMkLst>
            <pc:docMk/>
            <pc:sldMk cId="4273193764" sldId="37574"/>
            <ac:picMk id="3" creationId="{78C4B5AC-AFE6-0421-5761-7D410549A8A3}"/>
          </ac:picMkLst>
        </pc:picChg>
        <pc:picChg chg="del">
          <ac:chgData name="Anuj Kumar" userId="fbbf561fc1d5fd09" providerId="LiveId" clId="{09FC20AA-562D-4E53-AAAE-0A25CEEC9E56}" dt="2023-04-23T04:52:07.815" v="2934" actId="478"/>
          <ac:picMkLst>
            <pc:docMk/>
            <pc:sldMk cId="4273193764" sldId="37574"/>
            <ac:picMk id="9218" creationId="{319BFF0E-913C-A56B-53E0-288522A1CA96}"/>
          </ac:picMkLst>
        </pc:picChg>
      </pc:sldChg>
      <pc:sldChg chg="modSp mod">
        <pc:chgData name="Anuj Kumar" userId="fbbf561fc1d5fd09" providerId="LiveId" clId="{09FC20AA-562D-4E53-AAAE-0A25CEEC9E56}" dt="2023-04-23T11:09:58.745" v="6883"/>
        <pc:sldMkLst>
          <pc:docMk/>
          <pc:sldMk cId="2351124263" sldId="37575"/>
        </pc:sldMkLst>
        <pc:spChg chg="mod">
          <ac:chgData name="Anuj Kumar" userId="fbbf561fc1d5fd09" providerId="LiveId" clId="{09FC20AA-562D-4E53-AAAE-0A25CEEC9E56}" dt="2023-04-23T11:09:58.745" v="6883"/>
          <ac:spMkLst>
            <pc:docMk/>
            <pc:sldMk cId="2351124263" sldId="37575"/>
            <ac:spMk id="7" creationId="{00000000-0000-0000-0000-000000000000}"/>
          </ac:spMkLst>
        </pc:spChg>
      </pc:sldChg>
      <pc:sldChg chg="modSp mod">
        <pc:chgData name="Anuj Kumar" userId="fbbf561fc1d5fd09" providerId="LiveId" clId="{09FC20AA-562D-4E53-AAAE-0A25CEEC9E56}" dt="2023-04-23T11:16:55.561" v="7419"/>
        <pc:sldMkLst>
          <pc:docMk/>
          <pc:sldMk cId="1438462602" sldId="37597"/>
        </pc:sldMkLst>
        <pc:spChg chg="mod">
          <ac:chgData name="Anuj Kumar" userId="fbbf561fc1d5fd09" providerId="LiveId" clId="{09FC20AA-562D-4E53-AAAE-0A25CEEC9E56}" dt="2023-04-23T11:16:55.561" v="7419"/>
          <ac:spMkLst>
            <pc:docMk/>
            <pc:sldMk cId="1438462602" sldId="37597"/>
            <ac:spMk id="7" creationId="{00000000-0000-0000-0000-000000000000}"/>
          </ac:spMkLst>
        </pc:spChg>
      </pc:sldChg>
      <pc:sldChg chg="modSp mod">
        <pc:chgData name="Anuj Kumar" userId="fbbf561fc1d5fd09" providerId="LiveId" clId="{09FC20AA-562D-4E53-AAAE-0A25CEEC9E56}" dt="2023-04-23T04:53:51.209" v="3213" actId="5793"/>
        <pc:sldMkLst>
          <pc:docMk/>
          <pc:sldMk cId="597654038" sldId="37638"/>
        </pc:sldMkLst>
        <pc:spChg chg="mod">
          <ac:chgData name="Anuj Kumar" userId="fbbf561fc1d5fd09" providerId="LiveId" clId="{09FC20AA-562D-4E53-AAAE-0A25CEEC9E56}" dt="2023-04-23T04:53:51.209" v="3213" actId="5793"/>
          <ac:spMkLst>
            <pc:docMk/>
            <pc:sldMk cId="597654038" sldId="37638"/>
            <ac:spMk id="10" creationId="{7A2A7EC3-852A-5A16-F0B5-3531D0D66745}"/>
          </ac:spMkLst>
        </pc:spChg>
      </pc:sldChg>
      <pc:sldChg chg="addSp delSp modSp">
        <pc:chgData name="Anuj Kumar" userId="fbbf561fc1d5fd09" providerId="LiveId" clId="{09FC20AA-562D-4E53-AAAE-0A25CEEC9E56}" dt="2023-04-23T04:54:05.436" v="3217" actId="1076"/>
        <pc:sldMkLst>
          <pc:docMk/>
          <pc:sldMk cId="2761611304" sldId="37639"/>
        </pc:sldMkLst>
        <pc:picChg chg="del">
          <ac:chgData name="Anuj Kumar" userId="fbbf561fc1d5fd09" providerId="LiveId" clId="{09FC20AA-562D-4E53-AAAE-0A25CEEC9E56}" dt="2023-04-23T04:54:01.091" v="3214" actId="478"/>
          <ac:picMkLst>
            <pc:docMk/>
            <pc:sldMk cId="2761611304" sldId="37639"/>
            <ac:picMk id="3" creationId="{5AD982D2-AE15-5611-0E89-D3A972F26332}"/>
          </ac:picMkLst>
        </pc:picChg>
        <pc:picChg chg="add mod">
          <ac:chgData name="Anuj Kumar" userId="fbbf561fc1d5fd09" providerId="LiveId" clId="{09FC20AA-562D-4E53-AAAE-0A25CEEC9E56}" dt="2023-04-23T04:54:05.436" v="3217" actId="1076"/>
          <ac:picMkLst>
            <pc:docMk/>
            <pc:sldMk cId="2761611304" sldId="37639"/>
            <ac:picMk id="10242" creationId="{53FA9C23-01C3-5A89-75FE-F75C45860653}"/>
          </ac:picMkLst>
        </pc:picChg>
      </pc:sldChg>
      <pc:sldChg chg="modSp mod">
        <pc:chgData name="Anuj Kumar" userId="fbbf561fc1d5fd09" providerId="LiveId" clId="{09FC20AA-562D-4E53-AAAE-0A25CEEC9E56}" dt="2023-04-23T11:11:31.838" v="6959" actId="20577"/>
        <pc:sldMkLst>
          <pc:docMk/>
          <pc:sldMk cId="3418344206" sldId="37640"/>
        </pc:sldMkLst>
        <pc:spChg chg="mod">
          <ac:chgData name="Anuj Kumar" userId="fbbf561fc1d5fd09" providerId="LiveId" clId="{09FC20AA-562D-4E53-AAAE-0A25CEEC9E56}" dt="2023-04-23T11:11:31.838" v="6959" actId="20577"/>
          <ac:spMkLst>
            <pc:docMk/>
            <pc:sldMk cId="3418344206" sldId="37640"/>
            <ac:spMk id="7" creationId="{00000000-0000-0000-0000-000000000000}"/>
          </ac:spMkLst>
        </pc:spChg>
      </pc:sldChg>
      <pc:sldChg chg="modSp mod">
        <pc:chgData name="Anuj Kumar" userId="fbbf561fc1d5fd09" providerId="LiveId" clId="{09FC20AA-562D-4E53-AAAE-0A25CEEC9E56}" dt="2023-04-23T04:57:29.283" v="3645" actId="20577"/>
        <pc:sldMkLst>
          <pc:docMk/>
          <pc:sldMk cId="2009761157" sldId="37756"/>
        </pc:sldMkLst>
        <pc:spChg chg="mod">
          <ac:chgData name="Anuj Kumar" userId="fbbf561fc1d5fd09" providerId="LiveId" clId="{09FC20AA-562D-4E53-AAAE-0A25CEEC9E56}" dt="2023-04-23T04:57:29.283" v="3645" actId="20577"/>
          <ac:spMkLst>
            <pc:docMk/>
            <pc:sldMk cId="2009761157" sldId="37756"/>
            <ac:spMk id="10" creationId="{7A2A7EC3-852A-5A16-F0B5-3531D0D66745}"/>
          </ac:spMkLst>
        </pc:spChg>
      </pc:sldChg>
      <pc:sldChg chg="addSp delSp modSp">
        <pc:chgData name="Anuj Kumar" userId="fbbf561fc1d5fd09" providerId="LiveId" clId="{09FC20AA-562D-4E53-AAAE-0A25CEEC9E56}" dt="2023-04-23T04:55:48.451" v="3408" actId="1076"/>
        <pc:sldMkLst>
          <pc:docMk/>
          <pc:sldMk cId="1815271981" sldId="37757"/>
        </pc:sldMkLst>
        <pc:picChg chg="add mod">
          <ac:chgData name="Anuj Kumar" userId="fbbf561fc1d5fd09" providerId="LiveId" clId="{09FC20AA-562D-4E53-AAAE-0A25CEEC9E56}" dt="2023-04-23T04:55:48.451" v="3408" actId="1076"/>
          <ac:picMkLst>
            <pc:docMk/>
            <pc:sldMk cId="1815271981" sldId="37757"/>
            <ac:picMk id="3" creationId="{9F1CA57C-908F-415C-E824-399029A8D51E}"/>
          </ac:picMkLst>
        </pc:picChg>
        <pc:picChg chg="del">
          <ac:chgData name="Anuj Kumar" userId="fbbf561fc1d5fd09" providerId="LiveId" clId="{09FC20AA-562D-4E53-AAAE-0A25CEEC9E56}" dt="2023-04-23T04:55:43.285" v="3405" actId="478"/>
          <ac:picMkLst>
            <pc:docMk/>
            <pc:sldMk cId="1815271981" sldId="37757"/>
            <ac:picMk id="11266" creationId="{FE5AFD88-A65D-178A-F89B-41CA9D87C0F1}"/>
          </ac:picMkLst>
        </pc:picChg>
      </pc:sldChg>
      <pc:sldChg chg="modSp mod">
        <pc:chgData name="Anuj Kumar" userId="fbbf561fc1d5fd09" providerId="LiveId" clId="{09FC20AA-562D-4E53-AAAE-0A25CEEC9E56}" dt="2023-04-23T11:13:00.886" v="7147" actId="6549"/>
        <pc:sldMkLst>
          <pc:docMk/>
          <pc:sldMk cId="239479538" sldId="37758"/>
        </pc:sldMkLst>
        <pc:spChg chg="mod">
          <ac:chgData name="Anuj Kumar" userId="fbbf561fc1d5fd09" providerId="LiveId" clId="{09FC20AA-562D-4E53-AAAE-0A25CEEC9E56}" dt="2023-04-23T11:13:00.886" v="7147" actId="6549"/>
          <ac:spMkLst>
            <pc:docMk/>
            <pc:sldMk cId="239479538" sldId="37758"/>
            <ac:spMk id="7" creationId="{00000000-0000-0000-0000-000000000000}"/>
          </ac:spMkLst>
        </pc:spChg>
      </pc:sldChg>
      <pc:sldChg chg="modSp mod">
        <pc:chgData name="Anuj Kumar" userId="fbbf561fc1d5fd09" providerId="LiveId" clId="{09FC20AA-562D-4E53-AAAE-0A25CEEC9E56}" dt="2023-04-23T05:03:47.241" v="4065" actId="20577"/>
        <pc:sldMkLst>
          <pc:docMk/>
          <pc:sldMk cId="1786106181" sldId="37759"/>
        </pc:sldMkLst>
        <pc:spChg chg="mod">
          <ac:chgData name="Anuj Kumar" userId="fbbf561fc1d5fd09" providerId="LiveId" clId="{09FC20AA-562D-4E53-AAAE-0A25CEEC9E56}" dt="2023-04-23T05:03:47.241" v="4065" actId="20577"/>
          <ac:spMkLst>
            <pc:docMk/>
            <pc:sldMk cId="1786106181" sldId="37759"/>
            <ac:spMk id="10" creationId="{7A2A7EC3-852A-5A16-F0B5-3531D0D66745}"/>
          </ac:spMkLst>
        </pc:spChg>
      </pc:sldChg>
      <pc:sldChg chg="addSp delSp modSp">
        <pc:chgData name="Anuj Kumar" userId="fbbf561fc1d5fd09" providerId="LiveId" clId="{09FC20AA-562D-4E53-AAAE-0A25CEEC9E56}" dt="2023-04-23T05:01:17.711" v="3817" actId="1076"/>
        <pc:sldMkLst>
          <pc:docMk/>
          <pc:sldMk cId="1853143291" sldId="37760"/>
        </pc:sldMkLst>
        <pc:picChg chg="add del mod">
          <ac:chgData name="Anuj Kumar" userId="fbbf561fc1d5fd09" providerId="LiveId" clId="{09FC20AA-562D-4E53-AAAE-0A25CEEC9E56}" dt="2023-04-23T05:00:46.488" v="3814" actId="478"/>
          <ac:picMkLst>
            <pc:docMk/>
            <pc:sldMk cId="1853143291" sldId="37760"/>
            <ac:picMk id="3" creationId="{8FF57AB7-54F6-2DBA-8962-9CFBF7068D41}"/>
          </ac:picMkLst>
        </pc:picChg>
        <pc:picChg chg="del">
          <ac:chgData name="Anuj Kumar" userId="fbbf561fc1d5fd09" providerId="LiveId" clId="{09FC20AA-562D-4E53-AAAE-0A25CEEC9E56}" dt="2023-04-23T05:00:42.921" v="3811" actId="478"/>
          <ac:picMkLst>
            <pc:docMk/>
            <pc:sldMk cId="1853143291" sldId="37760"/>
            <ac:picMk id="12290" creationId="{CE4F6897-D7B2-6875-A2F7-95440A97E108}"/>
          </ac:picMkLst>
        </pc:picChg>
        <pc:picChg chg="add mod">
          <ac:chgData name="Anuj Kumar" userId="fbbf561fc1d5fd09" providerId="LiveId" clId="{09FC20AA-562D-4E53-AAAE-0A25CEEC9E56}" dt="2023-04-23T05:01:17.711" v="3817" actId="1076"/>
          <ac:picMkLst>
            <pc:docMk/>
            <pc:sldMk cId="1853143291" sldId="37760"/>
            <ac:picMk id="12292" creationId="{26C26093-24BF-F690-A5E1-A6473399820D}"/>
          </ac:picMkLst>
        </pc:picChg>
      </pc:sldChg>
      <pc:sldChg chg="modSp mod">
        <pc:chgData name="Anuj Kumar" userId="fbbf561fc1d5fd09" providerId="LiveId" clId="{09FC20AA-562D-4E53-AAAE-0A25CEEC9E56}" dt="2023-04-23T11:13:51.472" v="7257" actId="20577"/>
        <pc:sldMkLst>
          <pc:docMk/>
          <pc:sldMk cId="600821252" sldId="37761"/>
        </pc:sldMkLst>
        <pc:spChg chg="mod">
          <ac:chgData name="Anuj Kumar" userId="fbbf561fc1d5fd09" providerId="LiveId" clId="{09FC20AA-562D-4E53-AAAE-0A25CEEC9E56}" dt="2023-04-23T11:13:51.472" v="7257" actId="20577"/>
          <ac:spMkLst>
            <pc:docMk/>
            <pc:sldMk cId="600821252" sldId="37761"/>
            <ac:spMk id="7" creationId="{00000000-0000-0000-0000-000000000000}"/>
          </ac:spMkLst>
        </pc:spChg>
      </pc:sldChg>
      <pc:sldChg chg="modSp mod">
        <pc:chgData name="Anuj Kumar" userId="fbbf561fc1d5fd09" providerId="LiveId" clId="{09FC20AA-562D-4E53-AAAE-0A25CEEC9E56}" dt="2023-04-23T05:32:58.705" v="4506" actId="6549"/>
        <pc:sldMkLst>
          <pc:docMk/>
          <pc:sldMk cId="2591238475" sldId="37762"/>
        </pc:sldMkLst>
        <pc:spChg chg="mod">
          <ac:chgData name="Anuj Kumar" userId="fbbf561fc1d5fd09" providerId="LiveId" clId="{09FC20AA-562D-4E53-AAAE-0A25CEEC9E56}" dt="2023-04-23T05:32:58.705" v="4506" actId="6549"/>
          <ac:spMkLst>
            <pc:docMk/>
            <pc:sldMk cId="2591238475" sldId="37762"/>
            <ac:spMk id="10" creationId="{7A2A7EC3-852A-5A16-F0B5-3531D0D66745}"/>
          </ac:spMkLst>
        </pc:spChg>
      </pc:sldChg>
      <pc:sldChg chg="addSp delSp modSp">
        <pc:chgData name="Anuj Kumar" userId="fbbf561fc1d5fd09" providerId="LiveId" clId="{09FC20AA-562D-4E53-AAAE-0A25CEEC9E56}" dt="2023-04-23T05:32:04.063" v="4320" actId="1076"/>
        <pc:sldMkLst>
          <pc:docMk/>
          <pc:sldMk cId="376324779" sldId="37763"/>
        </pc:sldMkLst>
        <pc:picChg chg="add mod">
          <ac:chgData name="Anuj Kumar" userId="fbbf561fc1d5fd09" providerId="LiveId" clId="{09FC20AA-562D-4E53-AAAE-0A25CEEC9E56}" dt="2023-04-23T05:32:04.063" v="4320" actId="1076"/>
          <ac:picMkLst>
            <pc:docMk/>
            <pc:sldMk cId="376324779" sldId="37763"/>
            <ac:picMk id="3" creationId="{8D4D6C99-0A94-631C-3BB8-EEE256BD6EF9}"/>
          </ac:picMkLst>
        </pc:picChg>
        <pc:picChg chg="del">
          <ac:chgData name="Anuj Kumar" userId="fbbf561fc1d5fd09" providerId="LiveId" clId="{09FC20AA-562D-4E53-AAAE-0A25CEEC9E56}" dt="2023-04-23T05:31:59.248" v="4317" actId="478"/>
          <ac:picMkLst>
            <pc:docMk/>
            <pc:sldMk cId="376324779" sldId="37763"/>
            <ac:picMk id="13314" creationId="{7FA9B35F-4DAC-99F0-07EA-3EBDA9822F44}"/>
          </ac:picMkLst>
        </pc:picChg>
      </pc:sldChg>
      <pc:sldChg chg="modSp mod">
        <pc:chgData name="Anuj Kumar" userId="fbbf561fc1d5fd09" providerId="LiveId" clId="{09FC20AA-562D-4E53-AAAE-0A25CEEC9E56}" dt="2023-04-23T11:15:41.146" v="7386" actId="20577"/>
        <pc:sldMkLst>
          <pc:docMk/>
          <pc:sldMk cId="1816366917" sldId="37764"/>
        </pc:sldMkLst>
        <pc:spChg chg="mod">
          <ac:chgData name="Anuj Kumar" userId="fbbf561fc1d5fd09" providerId="LiveId" clId="{09FC20AA-562D-4E53-AAAE-0A25CEEC9E56}" dt="2023-04-23T11:15:41.146" v="7386" actId="20577"/>
          <ac:spMkLst>
            <pc:docMk/>
            <pc:sldMk cId="1816366917" sldId="37764"/>
            <ac:spMk id="7" creationId="{00000000-0000-0000-0000-000000000000}"/>
          </ac:spMkLst>
        </pc:spChg>
      </pc:sldChg>
      <pc:sldChg chg="del">
        <pc:chgData name="Anuj Kumar" userId="fbbf561fc1d5fd09" providerId="LiveId" clId="{09FC20AA-562D-4E53-AAAE-0A25CEEC9E56}" dt="2023-04-23T10:52:16.853" v="6160" actId="47"/>
        <pc:sldMkLst>
          <pc:docMk/>
          <pc:sldMk cId="4108341765" sldId="37857"/>
        </pc:sldMkLst>
      </pc:sldChg>
      <pc:sldChg chg="del">
        <pc:chgData name="Anuj Kumar" userId="fbbf561fc1d5fd09" providerId="LiveId" clId="{09FC20AA-562D-4E53-AAAE-0A25CEEC9E56}" dt="2023-04-23T10:56:06.153" v="6272" actId="47"/>
        <pc:sldMkLst>
          <pc:docMk/>
          <pc:sldMk cId="442399323" sldId="37859"/>
        </pc:sldMkLst>
      </pc:sldChg>
      <pc:sldChg chg="del">
        <pc:chgData name="Anuj Kumar" userId="fbbf561fc1d5fd09" providerId="LiveId" clId="{09FC20AA-562D-4E53-AAAE-0A25CEEC9E56}" dt="2023-04-23T11:04:01.222" v="6505" actId="47"/>
        <pc:sldMkLst>
          <pc:docMk/>
          <pc:sldMk cId="1431996346" sldId="37860"/>
        </pc:sldMkLst>
      </pc:sldChg>
      <pc:sldChg chg="del">
        <pc:chgData name="Anuj Kumar" userId="fbbf561fc1d5fd09" providerId="LiveId" clId="{09FC20AA-562D-4E53-AAAE-0A25CEEC9E56}" dt="2023-04-23T11:33:40.639" v="8450" actId="47"/>
        <pc:sldMkLst>
          <pc:docMk/>
          <pc:sldMk cId="1405922631" sldId="37861"/>
        </pc:sldMkLst>
      </pc:sldChg>
      <pc:sldChg chg="del">
        <pc:chgData name="Anuj Kumar" userId="fbbf561fc1d5fd09" providerId="LiveId" clId="{09FC20AA-562D-4E53-AAAE-0A25CEEC9E56}" dt="2023-04-23T11:30:54.646" v="8431" actId="47"/>
        <pc:sldMkLst>
          <pc:docMk/>
          <pc:sldMk cId="3400356659" sldId="37862"/>
        </pc:sldMkLst>
      </pc:sldChg>
      <pc:sldChg chg="del">
        <pc:chgData name="Anuj Kumar" userId="fbbf561fc1d5fd09" providerId="LiveId" clId="{09FC20AA-562D-4E53-AAAE-0A25CEEC9E56}" dt="2023-04-23T11:30:54.813" v="8432" actId="47"/>
        <pc:sldMkLst>
          <pc:docMk/>
          <pc:sldMk cId="2453229318" sldId="37863"/>
        </pc:sldMkLst>
      </pc:sldChg>
      <pc:sldChg chg="del">
        <pc:chgData name="Anuj Kumar" userId="fbbf561fc1d5fd09" providerId="LiveId" clId="{09FC20AA-562D-4E53-AAAE-0A25CEEC9E56}" dt="2023-04-23T11:30:55.017" v="8433" actId="47"/>
        <pc:sldMkLst>
          <pc:docMk/>
          <pc:sldMk cId="4007370002" sldId="37864"/>
        </pc:sldMkLst>
      </pc:sldChg>
      <pc:sldChg chg="del">
        <pc:chgData name="Anuj Kumar" userId="fbbf561fc1d5fd09" providerId="LiveId" clId="{09FC20AA-562D-4E53-AAAE-0A25CEEC9E56}" dt="2023-04-23T11:30:55.191" v="8434" actId="47"/>
        <pc:sldMkLst>
          <pc:docMk/>
          <pc:sldMk cId="2288356235" sldId="37865"/>
        </pc:sldMkLst>
      </pc:sldChg>
      <pc:sldChg chg="del">
        <pc:chgData name="Anuj Kumar" userId="fbbf561fc1d5fd09" providerId="LiveId" clId="{09FC20AA-562D-4E53-AAAE-0A25CEEC9E56}" dt="2023-04-23T11:30:55.355" v="8435" actId="47"/>
        <pc:sldMkLst>
          <pc:docMk/>
          <pc:sldMk cId="152756360" sldId="37866"/>
        </pc:sldMkLst>
      </pc:sldChg>
      <pc:sldChg chg="del">
        <pc:chgData name="Anuj Kumar" userId="fbbf561fc1d5fd09" providerId="LiveId" clId="{09FC20AA-562D-4E53-AAAE-0A25CEEC9E56}" dt="2023-04-23T11:30:55.539" v="8436" actId="47"/>
        <pc:sldMkLst>
          <pc:docMk/>
          <pc:sldMk cId="2788925694" sldId="37867"/>
        </pc:sldMkLst>
      </pc:sldChg>
      <pc:sldChg chg="del">
        <pc:chgData name="Anuj Kumar" userId="fbbf561fc1d5fd09" providerId="LiveId" clId="{09FC20AA-562D-4E53-AAAE-0A25CEEC9E56}" dt="2023-04-23T11:30:55.712" v="8437" actId="47"/>
        <pc:sldMkLst>
          <pc:docMk/>
          <pc:sldMk cId="226441405" sldId="37868"/>
        </pc:sldMkLst>
      </pc:sldChg>
      <pc:sldChg chg="del">
        <pc:chgData name="Anuj Kumar" userId="fbbf561fc1d5fd09" providerId="LiveId" clId="{09FC20AA-562D-4E53-AAAE-0A25CEEC9E56}" dt="2023-04-23T11:30:55.863" v="8438" actId="47"/>
        <pc:sldMkLst>
          <pc:docMk/>
          <pc:sldMk cId="1175143688" sldId="37869"/>
        </pc:sldMkLst>
      </pc:sldChg>
      <pc:sldChg chg="del">
        <pc:chgData name="Anuj Kumar" userId="fbbf561fc1d5fd09" providerId="LiveId" clId="{09FC20AA-562D-4E53-AAAE-0A25CEEC9E56}" dt="2023-04-23T11:30:56.044" v="8439" actId="47"/>
        <pc:sldMkLst>
          <pc:docMk/>
          <pc:sldMk cId="1297293992" sldId="37870"/>
        </pc:sldMkLst>
      </pc:sldChg>
      <pc:sldChg chg="del">
        <pc:chgData name="Anuj Kumar" userId="fbbf561fc1d5fd09" providerId="LiveId" clId="{09FC20AA-562D-4E53-AAAE-0A25CEEC9E56}" dt="2023-04-23T11:30:56.197" v="8440" actId="47"/>
        <pc:sldMkLst>
          <pc:docMk/>
          <pc:sldMk cId="4185253855" sldId="37871"/>
        </pc:sldMkLst>
      </pc:sldChg>
      <pc:sldChg chg="del">
        <pc:chgData name="Anuj Kumar" userId="fbbf561fc1d5fd09" providerId="LiveId" clId="{09FC20AA-562D-4E53-AAAE-0A25CEEC9E56}" dt="2023-04-23T11:30:56.363" v="8441" actId="47"/>
        <pc:sldMkLst>
          <pc:docMk/>
          <pc:sldMk cId="3244164365" sldId="37872"/>
        </pc:sldMkLst>
      </pc:sldChg>
      <pc:sldChg chg="add del">
        <pc:chgData name="Anuj Kumar" userId="fbbf561fc1d5fd09" providerId="LiveId" clId="{09FC20AA-562D-4E53-AAAE-0A25CEEC9E56}" dt="2023-04-23T11:30:58.102" v="8444" actId="47"/>
        <pc:sldMkLst>
          <pc:docMk/>
          <pc:sldMk cId="2343077779" sldId="37873"/>
        </pc:sldMkLst>
      </pc:sldChg>
      <pc:sldChg chg="modSp mod">
        <pc:chgData name="Anuj Kumar" userId="fbbf561fc1d5fd09" providerId="LiveId" clId="{09FC20AA-562D-4E53-AAAE-0A25CEEC9E56}" dt="2023-04-23T05:34:32.960" v="4726" actId="6549"/>
        <pc:sldMkLst>
          <pc:docMk/>
          <pc:sldMk cId="2614416150" sldId="37876"/>
        </pc:sldMkLst>
        <pc:spChg chg="mod">
          <ac:chgData name="Anuj Kumar" userId="fbbf561fc1d5fd09" providerId="LiveId" clId="{09FC20AA-562D-4E53-AAAE-0A25CEEC9E56}" dt="2023-04-23T05:34:32.960" v="4726" actId="6549"/>
          <ac:spMkLst>
            <pc:docMk/>
            <pc:sldMk cId="2614416150" sldId="37876"/>
            <ac:spMk id="10" creationId="{7A2A7EC3-852A-5A16-F0B5-3531D0D66745}"/>
          </ac:spMkLst>
        </pc:spChg>
      </pc:sldChg>
      <pc:sldChg chg="addSp delSp modSp">
        <pc:chgData name="Anuj Kumar" userId="fbbf561fc1d5fd09" providerId="LiveId" clId="{09FC20AA-562D-4E53-AAAE-0A25CEEC9E56}" dt="2023-04-23T05:34:48.959" v="4730" actId="1076"/>
        <pc:sldMkLst>
          <pc:docMk/>
          <pc:sldMk cId="3711263124" sldId="37877"/>
        </pc:sldMkLst>
        <pc:picChg chg="del">
          <ac:chgData name="Anuj Kumar" userId="fbbf561fc1d5fd09" providerId="LiveId" clId="{09FC20AA-562D-4E53-AAAE-0A25CEEC9E56}" dt="2023-04-23T05:34:43.825" v="4727" actId="478"/>
          <ac:picMkLst>
            <pc:docMk/>
            <pc:sldMk cId="3711263124" sldId="37877"/>
            <ac:picMk id="3074" creationId="{3BD8E87E-2BE8-975A-B1A7-71C0AB8774D1}"/>
          </ac:picMkLst>
        </pc:picChg>
        <pc:picChg chg="add mod">
          <ac:chgData name="Anuj Kumar" userId="fbbf561fc1d5fd09" providerId="LiveId" clId="{09FC20AA-562D-4E53-AAAE-0A25CEEC9E56}" dt="2023-04-23T05:34:48.959" v="4730" actId="1076"/>
          <ac:picMkLst>
            <pc:docMk/>
            <pc:sldMk cId="3711263124" sldId="37877"/>
            <ac:picMk id="14338" creationId="{D0F94ACC-0D64-7EA3-128F-886E06175C3F}"/>
          </ac:picMkLst>
        </pc:picChg>
      </pc:sldChg>
      <pc:sldChg chg="modSp mod">
        <pc:chgData name="Anuj Kumar" userId="fbbf561fc1d5fd09" providerId="LiveId" clId="{09FC20AA-562D-4E53-AAAE-0A25CEEC9E56}" dt="2023-04-23T11:19:19.091" v="7547" actId="20577"/>
        <pc:sldMkLst>
          <pc:docMk/>
          <pc:sldMk cId="3851414502" sldId="37878"/>
        </pc:sldMkLst>
        <pc:spChg chg="mod">
          <ac:chgData name="Anuj Kumar" userId="fbbf561fc1d5fd09" providerId="LiveId" clId="{09FC20AA-562D-4E53-AAAE-0A25CEEC9E56}" dt="2023-04-23T11:19:19.091" v="7547" actId="20577"/>
          <ac:spMkLst>
            <pc:docMk/>
            <pc:sldMk cId="3851414502" sldId="37878"/>
            <ac:spMk id="7" creationId="{00000000-0000-0000-0000-000000000000}"/>
          </ac:spMkLst>
        </pc:spChg>
      </pc:sldChg>
      <pc:sldChg chg="modSp mod">
        <pc:chgData name="Anuj Kumar" userId="fbbf561fc1d5fd09" providerId="LiveId" clId="{09FC20AA-562D-4E53-AAAE-0A25CEEC9E56}" dt="2023-04-23T05:36:46.063" v="4978" actId="20577"/>
        <pc:sldMkLst>
          <pc:docMk/>
          <pc:sldMk cId="2996122308" sldId="37879"/>
        </pc:sldMkLst>
        <pc:spChg chg="mod">
          <ac:chgData name="Anuj Kumar" userId="fbbf561fc1d5fd09" providerId="LiveId" clId="{09FC20AA-562D-4E53-AAAE-0A25CEEC9E56}" dt="2023-04-23T05:36:46.063" v="4978" actId="20577"/>
          <ac:spMkLst>
            <pc:docMk/>
            <pc:sldMk cId="2996122308" sldId="37879"/>
            <ac:spMk id="10" creationId="{7A2A7EC3-852A-5A16-F0B5-3531D0D66745}"/>
          </ac:spMkLst>
        </pc:spChg>
      </pc:sldChg>
      <pc:sldChg chg="addSp delSp modSp">
        <pc:chgData name="Anuj Kumar" userId="fbbf561fc1d5fd09" providerId="LiveId" clId="{09FC20AA-562D-4E53-AAAE-0A25CEEC9E56}" dt="2023-04-23T05:37:00.657" v="4982" actId="1076"/>
        <pc:sldMkLst>
          <pc:docMk/>
          <pc:sldMk cId="326351801" sldId="37880"/>
        </pc:sldMkLst>
        <pc:picChg chg="del">
          <ac:chgData name="Anuj Kumar" userId="fbbf561fc1d5fd09" providerId="LiveId" clId="{09FC20AA-562D-4E53-AAAE-0A25CEEC9E56}" dt="2023-04-23T05:36:55.897" v="4979" actId="478"/>
          <ac:picMkLst>
            <pc:docMk/>
            <pc:sldMk cId="326351801" sldId="37880"/>
            <ac:picMk id="4098" creationId="{01973438-5F37-F58C-9442-6B0C64BBAAA5}"/>
          </ac:picMkLst>
        </pc:picChg>
        <pc:picChg chg="add mod">
          <ac:chgData name="Anuj Kumar" userId="fbbf561fc1d5fd09" providerId="LiveId" clId="{09FC20AA-562D-4E53-AAAE-0A25CEEC9E56}" dt="2023-04-23T05:37:00.657" v="4982" actId="1076"/>
          <ac:picMkLst>
            <pc:docMk/>
            <pc:sldMk cId="326351801" sldId="37880"/>
            <ac:picMk id="15362" creationId="{74515FC9-C487-769B-DC0C-E6EAEBA225AA}"/>
          </ac:picMkLst>
        </pc:picChg>
      </pc:sldChg>
      <pc:sldChg chg="modSp mod">
        <pc:chgData name="Anuj Kumar" userId="fbbf561fc1d5fd09" providerId="LiveId" clId="{09FC20AA-562D-4E53-AAAE-0A25CEEC9E56}" dt="2023-04-23T11:20:54.228" v="7650" actId="20577"/>
        <pc:sldMkLst>
          <pc:docMk/>
          <pc:sldMk cId="369361884" sldId="37881"/>
        </pc:sldMkLst>
        <pc:spChg chg="mod">
          <ac:chgData name="Anuj Kumar" userId="fbbf561fc1d5fd09" providerId="LiveId" clId="{09FC20AA-562D-4E53-AAAE-0A25CEEC9E56}" dt="2023-04-23T11:20:54.228" v="7650" actId="20577"/>
          <ac:spMkLst>
            <pc:docMk/>
            <pc:sldMk cId="369361884" sldId="37881"/>
            <ac:spMk id="7" creationId="{00000000-0000-0000-0000-000000000000}"/>
          </ac:spMkLst>
        </pc:spChg>
      </pc:sldChg>
      <pc:sldChg chg="modSp mod">
        <pc:chgData name="Anuj Kumar" userId="fbbf561fc1d5fd09" providerId="LiveId" clId="{09FC20AA-562D-4E53-AAAE-0A25CEEC9E56}" dt="2023-04-23T05:38:42.832" v="5296" actId="20577"/>
        <pc:sldMkLst>
          <pc:docMk/>
          <pc:sldMk cId="445782036" sldId="37882"/>
        </pc:sldMkLst>
        <pc:spChg chg="mod">
          <ac:chgData name="Anuj Kumar" userId="fbbf561fc1d5fd09" providerId="LiveId" clId="{09FC20AA-562D-4E53-AAAE-0A25CEEC9E56}" dt="2023-04-23T05:38:42.832" v="5296" actId="20577"/>
          <ac:spMkLst>
            <pc:docMk/>
            <pc:sldMk cId="445782036" sldId="37882"/>
            <ac:spMk id="10" creationId="{7A2A7EC3-852A-5A16-F0B5-3531D0D66745}"/>
          </ac:spMkLst>
        </pc:spChg>
      </pc:sldChg>
      <pc:sldChg chg="addSp delSp modSp">
        <pc:chgData name="Anuj Kumar" userId="fbbf561fc1d5fd09" providerId="LiveId" clId="{09FC20AA-562D-4E53-AAAE-0A25CEEC9E56}" dt="2023-04-23T05:39:01.169" v="5300" actId="1076"/>
        <pc:sldMkLst>
          <pc:docMk/>
          <pc:sldMk cId="3530590096" sldId="37883"/>
        </pc:sldMkLst>
        <pc:picChg chg="del">
          <ac:chgData name="Anuj Kumar" userId="fbbf561fc1d5fd09" providerId="LiveId" clId="{09FC20AA-562D-4E53-AAAE-0A25CEEC9E56}" dt="2023-04-23T05:38:57.863" v="5297" actId="478"/>
          <ac:picMkLst>
            <pc:docMk/>
            <pc:sldMk cId="3530590096" sldId="37883"/>
            <ac:picMk id="5122" creationId="{2C7E1C46-0482-50F9-0096-8D092980AFAE}"/>
          </ac:picMkLst>
        </pc:picChg>
        <pc:picChg chg="add mod">
          <ac:chgData name="Anuj Kumar" userId="fbbf561fc1d5fd09" providerId="LiveId" clId="{09FC20AA-562D-4E53-AAAE-0A25CEEC9E56}" dt="2023-04-23T05:39:01.169" v="5300" actId="1076"/>
          <ac:picMkLst>
            <pc:docMk/>
            <pc:sldMk cId="3530590096" sldId="37883"/>
            <ac:picMk id="16386" creationId="{3611CD7C-9CF4-6556-B6C3-8EBCB67E834E}"/>
          </ac:picMkLst>
        </pc:picChg>
      </pc:sldChg>
      <pc:sldChg chg="modSp mod">
        <pc:chgData name="Anuj Kumar" userId="fbbf561fc1d5fd09" providerId="LiveId" clId="{09FC20AA-562D-4E53-AAAE-0A25CEEC9E56}" dt="2023-04-23T11:22:27.134" v="7800" actId="20577"/>
        <pc:sldMkLst>
          <pc:docMk/>
          <pc:sldMk cId="2031025829" sldId="37884"/>
        </pc:sldMkLst>
        <pc:spChg chg="mod">
          <ac:chgData name="Anuj Kumar" userId="fbbf561fc1d5fd09" providerId="LiveId" clId="{09FC20AA-562D-4E53-AAAE-0A25CEEC9E56}" dt="2023-04-23T11:22:27.134" v="7800" actId="20577"/>
          <ac:spMkLst>
            <pc:docMk/>
            <pc:sldMk cId="2031025829" sldId="37884"/>
            <ac:spMk id="7" creationId="{00000000-0000-0000-0000-000000000000}"/>
          </ac:spMkLst>
        </pc:spChg>
      </pc:sldChg>
      <pc:sldChg chg="modSp mod">
        <pc:chgData name="Anuj Kumar" userId="fbbf561fc1d5fd09" providerId="LiveId" clId="{09FC20AA-562D-4E53-AAAE-0A25CEEC9E56}" dt="2023-04-23T05:40:39.073" v="5593" actId="20577"/>
        <pc:sldMkLst>
          <pc:docMk/>
          <pc:sldMk cId="1245492107" sldId="37885"/>
        </pc:sldMkLst>
        <pc:spChg chg="mod">
          <ac:chgData name="Anuj Kumar" userId="fbbf561fc1d5fd09" providerId="LiveId" clId="{09FC20AA-562D-4E53-AAAE-0A25CEEC9E56}" dt="2023-04-23T05:40:39.073" v="5593" actId="20577"/>
          <ac:spMkLst>
            <pc:docMk/>
            <pc:sldMk cId="1245492107" sldId="37885"/>
            <ac:spMk id="3" creationId="{67EB1CA5-E6B0-1E53-5C8F-9568D9A39227}"/>
          </ac:spMkLst>
        </pc:spChg>
        <pc:spChg chg="mod">
          <ac:chgData name="Anuj Kumar" userId="fbbf561fc1d5fd09" providerId="LiveId" clId="{09FC20AA-562D-4E53-AAAE-0A25CEEC9E56}" dt="2023-04-23T05:40:36.177" v="5592" actId="5793"/>
          <ac:spMkLst>
            <pc:docMk/>
            <pc:sldMk cId="1245492107" sldId="37885"/>
            <ac:spMk id="10" creationId="{7A2A7EC3-852A-5A16-F0B5-3531D0D66745}"/>
          </ac:spMkLst>
        </pc:spChg>
      </pc:sldChg>
      <pc:sldChg chg="addSp delSp modSp">
        <pc:chgData name="Anuj Kumar" userId="fbbf561fc1d5fd09" providerId="LiveId" clId="{09FC20AA-562D-4E53-AAAE-0A25CEEC9E56}" dt="2023-04-23T05:40:54.274" v="5597" actId="1076"/>
        <pc:sldMkLst>
          <pc:docMk/>
          <pc:sldMk cId="1202332078" sldId="37886"/>
        </pc:sldMkLst>
        <pc:picChg chg="del">
          <ac:chgData name="Anuj Kumar" userId="fbbf561fc1d5fd09" providerId="LiveId" clId="{09FC20AA-562D-4E53-AAAE-0A25CEEC9E56}" dt="2023-04-23T05:40:47.996" v="5594" actId="478"/>
          <ac:picMkLst>
            <pc:docMk/>
            <pc:sldMk cId="1202332078" sldId="37886"/>
            <ac:picMk id="6146" creationId="{E70D7A62-E9EE-C00B-BC3F-733986D73A44}"/>
          </ac:picMkLst>
        </pc:picChg>
        <pc:picChg chg="add mod">
          <ac:chgData name="Anuj Kumar" userId="fbbf561fc1d5fd09" providerId="LiveId" clId="{09FC20AA-562D-4E53-AAAE-0A25CEEC9E56}" dt="2023-04-23T05:40:54.274" v="5597" actId="1076"/>
          <ac:picMkLst>
            <pc:docMk/>
            <pc:sldMk cId="1202332078" sldId="37886"/>
            <ac:picMk id="17410" creationId="{C486BA94-E0A0-667A-F545-B0924734170A}"/>
          </ac:picMkLst>
        </pc:picChg>
      </pc:sldChg>
      <pc:sldChg chg="modSp mod">
        <pc:chgData name="Anuj Kumar" userId="fbbf561fc1d5fd09" providerId="LiveId" clId="{09FC20AA-562D-4E53-AAAE-0A25CEEC9E56}" dt="2023-04-23T11:27:46.628" v="8222" actId="20577"/>
        <pc:sldMkLst>
          <pc:docMk/>
          <pc:sldMk cId="978393315" sldId="37887"/>
        </pc:sldMkLst>
        <pc:spChg chg="mod">
          <ac:chgData name="Anuj Kumar" userId="fbbf561fc1d5fd09" providerId="LiveId" clId="{09FC20AA-562D-4E53-AAAE-0A25CEEC9E56}" dt="2023-04-23T11:27:46.628" v="8222" actId="20577"/>
          <ac:spMkLst>
            <pc:docMk/>
            <pc:sldMk cId="978393315" sldId="37887"/>
            <ac:spMk id="7" creationId="{00000000-0000-0000-0000-000000000000}"/>
          </ac:spMkLst>
        </pc:spChg>
      </pc:sldChg>
      <pc:sldChg chg="modSp mod modAnim">
        <pc:chgData name="Anuj Kumar" userId="fbbf561fc1d5fd09" providerId="LiveId" clId="{09FC20AA-562D-4E53-AAAE-0A25CEEC9E56}" dt="2023-04-23T05:42:34.012" v="5781"/>
        <pc:sldMkLst>
          <pc:docMk/>
          <pc:sldMk cId="2855772996" sldId="37888"/>
        </pc:sldMkLst>
        <pc:spChg chg="mod">
          <ac:chgData name="Anuj Kumar" userId="fbbf561fc1d5fd09" providerId="LiveId" clId="{09FC20AA-562D-4E53-AAAE-0A25CEEC9E56}" dt="2023-04-23T05:42:13.354" v="5780" actId="20577"/>
          <ac:spMkLst>
            <pc:docMk/>
            <pc:sldMk cId="2855772996" sldId="37888"/>
            <ac:spMk id="3" creationId="{67EB1CA5-E6B0-1E53-5C8F-9568D9A39227}"/>
          </ac:spMkLst>
        </pc:spChg>
        <pc:spChg chg="mod">
          <ac:chgData name="Anuj Kumar" userId="fbbf561fc1d5fd09" providerId="LiveId" clId="{09FC20AA-562D-4E53-AAAE-0A25CEEC9E56}" dt="2023-04-23T05:42:34.012" v="5781"/>
          <ac:spMkLst>
            <pc:docMk/>
            <pc:sldMk cId="2855772996" sldId="37888"/>
            <ac:spMk id="10" creationId="{7A2A7EC3-852A-5A16-F0B5-3531D0D66745}"/>
          </ac:spMkLst>
        </pc:spChg>
      </pc:sldChg>
      <pc:sldChg chg="addSp delSp modSp">
        <pc:chgData name="Anuj Kumar" userId="fbbf561fc1d5fd09" providerId="LiveId" clId="{09FC20AA-562D-4E53-AAAE-0A25CEEC9E56}" dt="2023-04-23T05:42:08.451" v="5776" actId="1076"/>
        <pc:sldMkLst>
          <pc:docMk/>
          <pc:sldMk cId="793840844" sldId="37889"/>
        </pc:sldMkLst>
        <pc:picChg chg="del">
          <ac:chgData name="Anuj Kumar" userId="fbbf561fc1d5fd09" providerId="LiveId" clId="{09FC20AA-562D-4E53-AAAE-0A25CEEC9E56}" dt="2023-04-23T05:42:03.767" v="5773" actId="478"/>
          <ac:picMkLst>
            <pc:docMk/>
            <pc:sldMk cId="793840844" sldId="37889"/>
            <ac:picMk id="7170" creationId="{8C47F0DE-9726-81F0-3C88-57ED25F427BE}"/>
          </ac:picMkLst>
        </pc:picChg>
        <pc:picChg chg="add mod">
          <ac:chgData name="Anuj Kumar" userId="fbbf561fc1d5fd09" providerId="LiveId" clId="{09FC20AA-562D-4E53-AAAE-0A25CEEC9E56}" dt="2023-04-23T05:42:08.451" v="5776" actId="1076"/>
          <ac:picMkLst>
            <pc:docMk/>
            <pc:sldMk cId="793840844" sldId="37889"/>
            <ac:picMk id="18434" creationId="{4E098D67-AC51-F2F4-6BAD-BE85846E4FEC}"/>
          </ac:picMkLst>
        </pc:picChg>
      </pc:sldChg>
      <pc:sldChg chg="modSp mod">
        <pc:chgData name="Anuj Kumar" userId="fbbf561fc1d5fd09" providerId="LiveId" clId="{09FC20AA-562D-4E53-AAAE-0A25CEEC9E56}" dt="2023-04-23T11:30:28.773" v="8423" actId="20577"/>
        <pc:sldMkLst>
          <pc:docMk/>
          <pc:sldMk cId="2079920842" sldId="37890"/>
        </pc:sldMkLst>
        <pc:spChg chg="mod">
          <ac:chgData name="Anuj Kumar" userId="fbbf561fc1d5fd09" providerId="LiveId" clId="{09FC20AA-562D-4E53-AAAE-0A25CEEC9E56}" dt="2023-04-23T11:30:28.773" v="8423" actId="20577"/>
          <ac:spMkLst>
            <pc:docMk/>
            <pc:sldMk cId="2079920842" sldId="37890"/>
            <ac:spMk id="7" creationId="{00000000-0000-0000-0000-000000000000}"/>
          </ac:spMkLst>
        </pc:spChg>
      </pc:sldChg>
      <pc:sldChg chg="del">
        <pc:chgData name="Anuj Kumar" userId="fbbf561fc1d5fd09" providerId="LiveId" clId="{09FC20AA-562D-4E53-AAAE-0A25CEEC9E56}" dt="2023-04-23T11:20:57.172" v="7651" actId="47"/>
        <pc:sldMkLst>
          <pc:docMk/>
          <pc:sldMk cId="441880236" sldId="37891"/>
        </pc:sldMkLst>
      </pc:sldChg>
      <pc:sldChg chg="add">
        <pc:chgData name="Anuj Kumar" userId="fbbf561fc1d5fd09" providerId="LiveId" clId="{09FC20AA-562D-4E53-AAAE-0A25CEEC9E56}" dt="2023-04-23T11:31:42.861" v="8445"/>
        <pc:sldMkLst>
          <pc:docMk/>
          <pc:sldMk cId="773323831" sldId="37891"/>
        </pc:sldMkLst>
      </pc:sldChg>
      <pc:sldChg chg="del">
        <pc:chgData name="Anuj Kumar" userId="fbbf561fc1d5fd09" providerId="LiveId" clId="{09FC20AA-562D-4E53-AAAE-0A25CEEC9E56}" dt="2023-04-23T11:30:31.283" v="8424" actId="47"/>
        <pc:sldMkLst>
          <pc:docMk/>
          <pc:sldMk cId="866602354" sldId="37892"/>
        </pc:sldMkLst>
      </pc:sldChg>
      <pc:sldChg chg="add">
        <pc:chgData name="Anuj Kumar" userId="fbbf561fc1d5fd09" providerId="LiveId" clId="{09FC20AA-562D-4E53-AAAE-0A25CEEC9E56}" dt="2023-04-23T11:31:42.861" v="8445"/>
        <pc:sldMkLst>
          <pc:docMk/>
          <pc:sldMk cId="2202200504" sldId="37892"/>
        </pc:sldMkLst>
      </pc:sldChg>
      <pc:sldChg chg="del">
        <pc:chgData name="Anuj Kumar" userId="fbbf561fc1d5fd09" providerId="LiveId" clId="{09FC20AA-562D-4E53-AAAE-0A25CEEC9E56}" dt="2023-04-23T11:06:00.602" v="6671" actId="47"/>
        <pc:sldMkLst>
          <pc:docMk/>
          <pc:sldMk cId="2008431374" sldId="37893"/>
        </pc:sldMkLst>
      </pc:sldChg>
      <pc:sldChg chg="add">
        <pc:chgData name="Anuj Kumar" userId="fbbf561fc1d5fd09" providerId="LiveId" clId="{09FC20AA-562D-4E53-AAAE-0A25CEEC9E56}" dt="2023-04-23T11:31:42.861" v="8445"/>
        <pc:sldMkLst>
          <pc:docMk/>
          <pc:sldMk cId="3181526719" sldId="37893"/>
        </pc:sldMkLst>
      </pc:sldChg>
      <pc:sldChg chg="add">
        <pc:chgData name="Anuj Kumar" userId="fbbf561fc1d5fd09" providerId="LiveId" clId="{09FC20AA-562D-4E53-AAAE-0A25CEEC9E56}" dt="2023-04-23T11:31:42.861" v="8445"/>
        <pc:sldMkLst>
          <pc:docMk/>
          <pc:sldMk cId="2326584168" sldId="37894"/>
        </pc:sldMkLst>
      </pc:sldChg>
      <pc:sldChg chg="del">
        <pc:chgData name="Anuj Kumar" userId="fbbf561fc1d5fd09" providerId="LiveId" clId="{09FC20AA-562D-4E53-AAAE-0A25CEEC9E56}" dt="2023-04-23T11:30:41.408" v="8425" actId="47"/>
        <pc:sldMkLst>
          <pc:docMk/>
          <pc:sldMk cId="2885095205" sldId="37894"/>
        </pc:sldMkLst>
      </pc:sldChg>
      <pc:sldChg chg="add">
        <pc:chgData name="Anuj Kumar" userId="fbbf561fc1d5fd09" providerId="LiveId" clId="{09FC20AA-562D-4E53-AAAE-0A25CEEC9E56}" dt="2023-04-23T11:31:42.861" v="8445"/>
        <pc:sldMkLst>
          <pc:docMk/>
          <pc:sldMk cId="3474063292" sldId="37895"/>
        </pc:sldMkLst>
      </pc:sldChg>
      <pc:sldChg chg="del">
        <pc:chgData name="Anuj Kumar" userId="fbbf561fc1d5fd09" providerId="LiveId" clId="{09FC20AA-562D-4E53-AAAE-0A25CEEC9E56}" dt="2023-04-23T11:30:41.927" v="8426" actId="47"/>
        <pc:sldMkLst>
          <pc:docMk/>
          <pc:sldMk cId="4292949081" sldId="37895"/>
        </pc:sldMkLst>
      </pc:sldChg>
      <pc:sldChg chg="del">
        <pc:chgData name="Anuj Kumar" userId="fbbf561fc1d5fd09" providerId="LiveId" clId="{09FC20AA-562D-4E53-AAAE-0A25CEEC9E56}" dt="2023-04-23T11:30:42.462" v="8427" actId="47"/>
        <pc:sldMkLst>
          <pc:docMk/>
          <pc:sldMk cId="756823036" sldId="37896"/>
        </pc:sldMkLst>
      </pc:sldChg>
      <pc:sldChg chg="add">
        <pc:chgData name="Anuj Kumar" userId="fbbf561fc1d5fd09" providerId="LiveId" clId="{09FC20AA-562D-4E53-AAAE-0A25CEEC9E56}" dt="2023-04-23T11:31:42.861" v="8445"/>
        <pc:sldMkLst>
          <pc:docMk/>
          <pc:sldMk cId="916946441" sldId="37896"/>
        </pc:sldMkLst>
      </pc:sldChg>
      <pc:sldChg chg="del">
        <pc:chgData name="Anuj Kumar" userId="fbbf561fc1d5fd09" providerId="LiveId" clId="{09FC20AA-562D-4E53-AAAE-0A25CEEC9E56}" dt="2023-04-23T11:30:43.435" v="8428" actId="47"/>
        <pc:sldMkLst>
          <pc:docMk/>
          <pc:sldMk cId="1232017793" sldId="37897"/>
        </pc:sldMkLst>
      </pc:sldChg>
      <pc:sldChg chg="add">
        <pc:chgData name="Anuj Kumar" userId="fbbf561fc1d5fd09" providerId="LiveId" clId="{09FC20AA-562D-4E53-AAAE-0A25CEEC9E56}" dt="2023-04-23T11:31:42.861" v="8445"/>
        <pc:sldMkLst>
          <pc:docMk/>
          <pc:sldMk cId="3311515222" sldId="37897"/>
        </pc:sldMkLst>
      </pc:sldChg>
      <pc:sldChg chg="add">
        <pc:chgData name="Anuj Kumar" userId="fbbf561fc1d5fd09" providerId="LiveId" clId="{09FC20AA-562D-4E53-AAAE-0A25CEEC9E56}" dt="2023-04-23T11:31:42.861" v="8445"/>
        <pc:sldMkLst>
          <pc:docMk/>
          <pc:sldMk cId="2202937842" sldId="37898"/>
        </pc:sldMkLst>
      </pc:sldChg>
      <pc:sldChg chg="del">
        <pc:chgData name="Anuj Kumar" userId="fbbf561fc1d5fd09" providerId="LiveId" clId="{09FC20AA-562D-4E53-AAAE-0A25CEEC9E56}" dt="2023-04-23T11:30:43.849" v="8429" actId="47"/>
        <pc:sldMkLst>
          <pc:docMk/>
          <pc:sldMk cId="2354234629" sldId="37898"/>
        </pc:sldMkLst>
      </pc:sldChg>
      <pc:sldChg chg="add">
        <pc:chgData name="Anuj Kumar" userId="fbbf561fc1d5fd09" providerId="LiveId" clId="{09FC20AA-562D-4E53-AAAE-0A25CEEC9E56}" dt="2023-04-23T11:31:42.861" v="8445"/>
        <pc:sldMkLst>
          <pc:docMk/>
          <pc:sldMk cId="1005546116" sldId="37899"/>
        </pc:sldMkLst>
      </pc:sldChg>
      <pc:sldChg chg="del">
        <pc:chgData name="Anuj Kumar" userId="fbbf561fc1d5fd09" providerId="LiveId" clId="{09FC20AA-562D-4E53-AAAE-0A25CEEC9E56}" dt="2023-04-23T11:30:44.337" v="8430" actId="47"/>
        <pc:sldMkLst>
          <pc:docMk/>
          <pc:sldMk cId="4026578697" sldId="37899"/>
        </pc:sldMkLst>
      </pc:sldChg>
      <pc:sldChg chg="add">
        <pc:chgData name="Anuj Kumar" userId="fbbf561fc1d5fd09" providerId="LiveId" clId="{09FC20AA-562D-4E53-AAAE-0A25CEEC9E56}" dt="2023-04-23T11:31:42.861" v="8445"/>
        <pc:sldMkLst>
          <pc:docMk/>
          <pc:sldMk cId="1525311226" sldId="37900"/>
        </pc:sldMkLst>
      </pc:sldChg>
      <pc:sldChg chg="add">
        <pc:chgData name="Anuj Kumar" userId="fbbf561fc1d5fd09" providerId="LiveId" clId="{09FC20AA-562D-4E53-AAAE-0A25CEEC9E56}" dt="2023-04-23T11:31:42.861" v="8445"/>
        <pc:sldMkLst>
          <pc:docMk/>
          <pc:sldMk cId="3922859238" sldId="37901"/>
        </pc:sldMkLst>
      </pc:sldChg>
      <pc:sldChg chg="add">
        <pc:chgData name="Anuj Kumar" userId="fbbf561fc1d5fd09" providerId="LiveId" clId="{09FC20AA-562D-4E53-AAAE-0A25CEEC9E56}" dt="2023-04-23T11:31:42.861" v="8445"/>
        <pc:sldMkLst>
          <pc:docMk/>
          <pc:sldMk cId="281746008" sldId="37902"/>
        </pc:sldMkLst>
      </pc:sldChg>
      <pc:sldChg chg="add">
        <pc:chgData name="Anuj Kumar" userId="fbbf561fc1d5fd09" providerId="LiveId" clId="{09FC20AA-562D-4E53-AAAE-0A25CEEC9E56}" dt="2023-04-23T11:31:42.861" v="8445"/>
        <pc:sldMkLst>
          <pc:docMk/>
          <pc:sldMk cId="903798596" sldId="37903"/>
        </pc:sldMkLst>
      </pc:sldChg>
      <pc:sldChg chg="add">
        <pc:chgData name="Anuj Kumar" userId="fbbf561fc1d5fd09" providerId="LiveId" clId="{09FC20AA-562D-4E53-AAAE-0A25CEEC9E56}" dt="2023-04-23T11:31:42.861" v="8445"/>
        <pc:sldMkLst>
          <pc:docMk/>
          <pc:sldMk cId="1108090650" sldId="37904"/>
        </pc:sldMkLst>
      </pc:sldChg>
      <pc:sldChg chg="add">
        <pc:chgData name="Anuj Kumar" userId="fbbf561fc1d5fd09" providerId="LiveId" clId="{09FC20AA-562D-4E53-AAAE-0A25CEEC9E56}" dt="2023-04-23T11:31:42.861" v="8445"/>
        <pc:sldMkLst>
          <pc:docMk/>
          <pc:sldMk cId="1406285328" sldId="37905"/>
        </pc:sldMkLst>
      </pc:sldChg>
      <pc:sldChg chg="add">
        <pc:chgData name="Anuj Kumar" userId="fbbf561fc1d5fd09" providerId="LiveId" clId="{09FC20AA-562D-4E53-AAAE-0A25CEEC9E56}" dt="2023-04-23T11:31:42.861" v="8445"/>
        <pc:sldMkLst>
          <pc:docMk/>
          <pc:sldMk cId="3451774724" sldId="37906"/>
        </pc:sldMkLst>
      </pc:sldChg>
      <pc:sldChg chg="add">
        <pc:chgData name="Anuj Kumar" userId="fbbf561fc1d5fd09" providerId="LiveId" clId="{09FC20AA-562D-4E53-AAAE-0A25CEEC9E56}" dt="2023-04-23T11:31:42.861" v="8445"/>
        <pc:sldMkLst>
          <pc:docMk/>
          <pc:sldMk cId="605084287" sldId="37907"/>
        </pc:sldMkLst>
      </pc:sldChg>
      <pc:sldChg chg="add">
        <pc:chgData name="Anuj Kumar" userId="fbbf561fc1d5fd09" providerId="LiveId" clId="{09FC20AA-562D-4E53-AAAE-0A25CEEC9E56}" dt="2023-04-23T11:31:42.861" v="8445"/>
        <pc:sldMkLst>
          <pc:docMk/>
          <pc:sldMk cId="2744075680" sldId="37908"/>
        </pc:sldMkLst>
      </pc:sldChg>
      <pc:sldChg chg="add">
        <pc:chgData name="Anuj Kumar" userId="fbbf561fc1d5fd09" providerId="LiveId" clId="{09FC20AA-562D-4E53-AAAE-0A25CEEC9E56}" dt="2023-04-23T11:31:42.861" v="8445"/>
        <pc:sldMkLst>
          <pc:docMk/>
          <pc:sldMk cId="2885095205" sldId="37909"/>
        </pc:sldMkLst>
      </pc:sldChg>
      <pc:sldChg chg="add">
        <pc:chgData name="Anuj Kumar" userId="fbbf561fc1d5fd09" providerId="LiveId" clId="{09FC20AA-562D-4E53-AAAE-0A25CEEC9E56}" dt="2023-04-23T11:31:42.861" v="8445"/>
        <pc:sldMkLst>
          <pc:docMk/>
          <pc:sldMk cId="1232017793" sldId="37910"/>
        </pc:sldMkLst>
      </pc:sldChg>
      <pc:sldChg chg="modSp add mod modAnim">
        <pc:chgData name="Anuj Kumar" userId="fbbf561fc1d5fd09" providerId="LiveId" clId="{09FC20AA-562D-4E53-AAAE-0A25CEEC9E56}" dt="2023-04-24T11:11:52.037" v="8669" actId="20577"/>
        <pc:sldMkLst>
          <pc:docMk/>
          <pc:sldMk cId="3709771462" sldId="37911"/>
        </pc:sldMkLst>
        <pc:spChg chg="mod">
          <ac:chgData name="Anuj Kumar" userId="fbbf561fc1d5fd09" providerId="LiveId" clId="{09FC20AA-562D-4E53-AAAE-0A25CEEC9E56}" dt="2023-04-24T11:11:52.037" v="8669" actId="20577"/>
          <ac:spMkLst>
            <pc:docMk/>
            <pc:sldMk cId="3709771462" sldId="37911"/>
            <ac:spMk id="3" creationId="{67EB1CA5-E6B0-1E53-5C8F-9568D9A39227}"/>
          </ac:spMkLst>
        </pc:spChg>
        <pc:spChg chg="mod">
          <ac:chgData name="Anuj Kumar" userId="fbbf561fc1d5fd09" providerId="LiveId" clId="{09FC20AA-562D-4E53-AAAE-0A25CEEC9E56}" dt="2023-04-24T11:11:48.062" v="8665" actId="20577"/>
          <ac:spMkLst>
            <pc:docMk/>
            <pc:sldMk cId="3709771462" sldId="37911"/>
            <ac:spMk id="10" creationId="{7A2A7EC3-852A-5A16-F0B5-3531D0D66745}"/>
          </ac:spMkLst>
        </pc:spChg>
      </pc:sldChg>
      <pc:sldChg chg="addSp delSp modSp add replId">
        <pc:chgData name="Anuj Kumar" userId="fbbf561fc1d5fd09" providerId="LiveId" clId="{09FC20AA-562D-4E53-AAAE-0A25CEEC9E56}" dt="2023-04-24T11:11:01.143" v="8584" actId="1076"/>
        <pc:sldMkLst>
          <pc:docMk/>
          <pc:sldMk cId="2666479257" sldId="37912"/>
        </pc:sldMkLst>
        <pc:picChg chg="add mod">
          <ac:chgData name="Anuj Kumar" userId="fbbf561fc1d5fd09" providerId="LiveId" clId="{09FC20AA-562D-4E53-AAAE-0A25CEEC9E56}" dt="2023-04-24T11:11:01.143" v="8584" actId="1076"/>
          <ac:picMkLst>
            <pc:docMk/>
            <pc:sldMk cId="2666479257" sldId="37912"/>
            <ac:picMk id="1026" creationId="{315B36C4-AF77-44B5-1E00-F5D876FFDAC3}"/>
          </ac:picMkLst>
        </pc:picChg>
        <pc:picChg chg="del">
          <ac:chgData name="Anuj Kumar" userId="fbbf561fc1d5fd09" providerId="LiveId" clId="{09FC20AA-562D-4E53-AAAE-0A25CEEC9E56}" dt="2023-04-24T11:10:56.439" v="8581" actId="478"/>
          <ac:picMkLst>
            <pc:docMk/>
            <pc:sldMk cId="2666479257" sldId="37912"/>
            <ac:picMk id="18434" creationId="{4E098D67-AC51-F2F4-6BAD-BE85846E4FEC}"/>
          </ac:picMkLst>
        </pc:picChg>
      </pc:sldChg>
      <pc:sldChg chg="modSp add mod replId">
        <pc:chgData name="Anuj Kumar" userId="fbbf561fc1d5fd09" providerId="LiveId" clId="{09FC20AA-562D-4E53-AAAE-0A25CEEC9E56}" dt="2023-04-24T11:25:43.480" v="9807" actId="6549"/>
        <pc:sldMkLst>
          <pc:docMk/>
          <pc:sldMk cId="3451727668" sldId="37913"/>
        </pc:sldMkLst>
        <pc:spChg chg="mod">
          <ac:chgData name="Anuj Kumar" userId="fbbf561fc1d5fd09" providerId="LiveId" clId="{09FC20AA-562D-4E53-AAAE-0A25CEEC9E56}" dt="2023-04-24T11:25:43.480" v="9807" actId="6549"/>
          <ac:spMkLst>
            <pc:docMk/>
            <pc:sldMk cId="3451727668" sldId="37913"/>
            <ac:spMk id="7" creationId="{00000000-0000-0000-0000-000000000000}"/>
          </ac:spMkLst>
        </pc:spChg>
      </pc:sldChg>
      <pc:sldChg chg="modSp add mod">
        <pc:chgData name="Anuj Kumar" userId="fbbf561fc1d5fd09" providerId="LiveId" clId="{09FC20AA-562D-4E53-AAAE-0A25CEEC9E56}" dt="2023-04-24T11:13:11.856" v="8896" actId="20577"/>
        <pc:sldMkLst>
          <pc:docMk/>
          <pc:sldMk cId="573128119" sldId="37914"/>
        </pc:sldMkLst>
        <pc:spChg chg="mod">
          <ac:chgData name="Anuj Kumar" userId="fbbf561fc1d5fd09" providerId="LiveId" clId="{09FC20AA-562D-4E53-AAAE-0A25CEEC9E56}" dt="2023-04-24T11:13:11.856" v="8896" actId="20577"/>
          <ac:spMkLst>
            <pc:docMk/>
            <pc:sldMk cId="573128119" sldId="37914"/>
            <ac:spMk id="3" creationId="{67EB1CA5-E6B0-1E53-5C8F-9568D9A39227}"/>
          </ac:spMkLst>
        </pc:spChg>
        <pc:spChg chg="mod">
          <ac:chgData name="Anuj Kumar" userId="fbbf561fc1d5fd09" providerId="LiveId" clId="{09FC20AA-562D-4E53-AAAE-0A25CEEC9E56}" dt="2023-04-24T11:13:09.549" v="8895" actId="20577"/>
          <ac:spMkLst>
            <pc:docMk/>
            <pc:sldMk cId="573128119" sldId="37914"/>
            <ac:spMk id="10" creationId="{7A2A7EC3-852A-5A16-F0B5-3531D0D66745}"/>
          </ac:spMkLst>
        </pc:spChg>
      </pc:sldChg>
      <pc:sldChg chg="addSp delSp modSp add replId">
        <pc:chgData name="Anuj Kumar" userId="fbbf561fc1d5fd09" providerId="LiveId" clId="{09FC20AA-562D-4E53-AAAE-0A25CEEC9E56}" dt="2023-04-24T11:13:30.370" v="8901" actId="1076"/>
        <pc:sldMkLst>
          <pc:docMk/>
          <pc:sldMk cId="82899348" sldId="37915"/>
        </pc:sldMkLst>
        <pc:picChg chg="del">
          <ac:chgData name="Anuj Kumar" userId="fbbf561fc1d5fd09" providerId="LiveId" clId="{09FC20AA-562D-4E53-AAAE-0A25CEEC9E56}" dt="2023-04-24T11:13:19.835" v="8897" actId="478"/>
          <ac:picMkLst>
            <pc:docMk/>
            <pc:sldMk cId="82899348" sldId="37915"/>
            <ac:picMk id="1026" creationId="{315B36C4-AF77-44B5-1E00-F5D876FFDAC3}"/>
          </ac:picMkLst>
        </pc:picChg>
        <pc:picChg chg="add mod">
          <ac:chgData name="Anuj Kumar" userId="fbbf561fc1d5fd09" providerId="LiveId" clId="{09FC20AA-562D-4E53-AAAE-0A25CEEC9E56}" dt="2023-04-24T11:13:30.370" v="8901" actId="1076"/>
          <ac:picMkLst>
            <pc:docMk/>
            <pc:sldMk cId="82899348" sldId="37915"/>
            <ac:picMk id="2050" creationId="{089E39F7-56D1-1AE4-5EBB-D900CD41D8CC}"/>
          </ac:picMkLst>
        </pc:picChg>
      </pc:sldChg>
      <pc:sldChg chg="modSp add mod replId">
        <pc:chgData name="Anuj Kumar" userId="fbbf561fc1d5fd09" providerId="LiveId" clId="{09FC20AA-562D-4E53-AAAE-0A25CEEC9E56}" dt="2023-04-24T11:24:00.104" v="9655" actId="20577"/>
        <pc:sldMkLst>
          <pc:docMk/>
          <pc:sldMk cId="3317505453" sldId="37916"/>
        </pc:sldMkLst>
        <pc:spChg chg="mod">
          <ac:chgData name="Anuj Kumar" userId="fbbf561fc1d5fd09" providerId="LiveId" clId="{09FC20AA-562D-4E53-AAAE-0A25CEEC9E56}" dt="2023-04-24T11:24:00.104" v="9655" actId="20577"/>
          <ac:spMkLst>
            <pc:docMk/>
            <pc:sldMk cId="3317505453" sldId="37916"/>
            <ac:spMk id="7" creationId="{00000000-0000-0000-0000-000000000000}"/>
          </ac:spMkLst>
        </pc:spChg>
      </pc:sldChg>
      <pc:sldChg chg="modSp add mod modAnim">
        <pc:chgData name="Anuj Kumar" userId="fbbf561fc1d5fd09" providerId="LiveId" clId="{09FC20AA-562D-4E53-AAAE-0A25CEEC9E56}" dt="2023-04-24T11:16:07.135" v="9166" actId="20577"/>
        <pc:sldMkLst>
          <pc:docMk/>
          <pc:sldMk cId="996649689" sldId="37917"/>
        </pc:sldMkLst>
        <pc:spChg chg="mod">
          <ac:chgData name="Anuj Kumar" userId="fbbf561fc1d5fd09" providerId="LiveId" clId="{09FC20AA-562D-4E53-AAAE-0A25CEEC9E56}" dt="2023-04-24T11:15:34.716" v="9091" actId="20577"/>
          <ac:spMkLst>
            <pc:docMk/>
            <pc:sldMk cId="996649689" sldId="37917"/>
            <ac:spMk id="3" creationId="{67EB1CA5-E6B0-1E53-5C8F-9568D9A39227}"/>
          </ac:spMkLst>
        </pc:spChg>
        <pc:spChg chg="mod">
          <ac:chgData name="Anuj Kumar" userId="fbbf561fc1d5fd09" providerId="LiveId" clId="{09FC20AA-562D-4E53-AAAE-0A25CEEC9E56}" dt="2023-04-24T11:16:07.135" v="9166" actId="20577"/>
          <ac:spMkLst>
            <pc:docMk/>
            <pc:sldMk cId="996649689" sldId="37917"/>
            <ac:spMk id="10" creationId="{7A2A7EC3-852A-5A16-F0B5-3531D0D66745}"/>
          </ac:spMkLst>
        </pc:spChg>
      </pc:sldChg>
      <pc:sldChg chg="addSp delSp modSp add replId">
        <pc:chgData name="Anuj Kumar" userId="fbbf561fc1d5fd09" providerId="LiveId" clId="{09FC20AA-562D-4E53-AAAE-0A25CEEC9E56}" dt="2023-04-24T11:18:23.472" v="9174" actId="1076"/>
        <pc:sldMkLst>
          <pc:docMk/>
          <pc:sldMk cId="2389002552" sldId="37918"/>
        </pc:sldMkLst>
        <pc:picChg chg="del">
          <ac:chgData name="Anuj Kumar" userId="fbbf561fc1d5fd09" providerId="LiveId" clId="{09FC20AA-562D-4E53-AAAE-0A25CEEC9E56}" dt="2023-04-24T11:16:32.890" v="9167" actId="478"/>
          <ac:picMkLst>
            <pc:docMk/>
            <pc:sldMk cId="2389002552" sldId="37918"/>
            <ac:picMk id="2050" creationId="{089E39F7-56D1-1AE4-5EBB-D900CD41D8CC}"/>
          </ac:picMkLst>
        </pc:picChg>
        <pc:picChg chg="add del mod">
          <ac:chgData name="Anuj Kumar" userId="fbbf561fc1d5fd09" providerId="LiveId" clId="{09FC20AA-562D-4E53-AAAE-0A25CEEC9E56}" dt="2023-04-24T11:18:15.450" v="9171" actId="478"/>
          <ac:picMkLst>
            <pc:docMk/>
            <pc:sldMk cId="2389002552" sldId="37918"/>
            <ac:picMk id="3074" creationId="{0DD3468B-7943-2CF9-3FAF-412A6F2C6D4A}"/>
          </ac:picMkLst>
        </pc:picChg>
        <pc:picChg chg="add mod">
          <ac:chgData name="Anuj Kumar" userId="fbbf561fc1d5fd09" providerId="LiveId" clId="{09FC20AA-562D-4E53-AAAE-0A25CEEC9E56}" dt="2023-04-24T11:18:23.472" v="9174" actId="1076"/>
          <ac:picMkLst>
            <pc:docMk/>
            <pc:sldMk cId="2389002552" sldId="37918"/>
            <ac:picMk id="3076" creationId="{F4041384-3EFA-12F2-1C79-533464A75349}"/>
          </ac:picMkLst>
        </pc:picChg>
      </pc:sldChg>
      <pc:sldChg chg="modSp add mod replId">
        <pc:chgData name="Anuj Kumar" userId="fbbf561fc1d5fd09" providerId="LiveId" clId="{09FC20AA-562D-4E53-AAAE-0A25CEEC9E56}" dt="2023-04-24T11:22:37.001" v="9398" actId="20577"/>
        <pc:sldMkLst>
          <pc:docMk/>
          <pc:sldMk cId="3032926165" sldId="37919"/>
        </pc:sldMkLst>
        <pc:spChg chg="mod">
          <ac:chgData name="Anuj Kumar" userId="fbbf561fc1d5fd09" providerId="LiveId" clId="{09FC20AA-562D-4E53-AAAE-0A25CEEC9E56}" dt="2023-04-24T11:22:37.001" v="9398" actId="20577"/>
          <ac:spMkLst>
            <pc:docMk/>
            <pc:sldMk cId="3032926165" sldId="37919"/>
            <ac:spMk id="7" creationId="{00000000-0000-0000-0000-000000000000}"/>
          </ac:spMkLst>
        </pc:spChg>
      </pc:sldChg>
    </pc:docChg>
  </pc:docChgLst>
  <pc:docChgLst>
    <pc:chgData name="Anuj Kumar" userId="fbbf561fc1d5fd09" providerId="LiveId" clId="{84B5FACB-B8F9-4D65-B2F1-94171CD03D88}"/>
    <pc:docChg chg="undo custSel addSld delSld modSld">
      <pc:chgData name="Anuj Kumar" userId="fbbf561fc1d5fd09" providerId="LiveId" clId="{84B5FACB-B8F9-4D65-B2F1-94171CD03D88}" dt="2023-04-19T14:23:41.933" v="5992" actId="47"/>
      <pc:docMkLst>
        <pc:docMk/>
      </pc:docMkLst>
      <pc:sldChg chg="modSp mod">
        <pc:chgData name="Anuj Kumar" userId="fbbf561fc1d5fd09" providerId="LiveId" clId="{84B5FACB-B8F9-4D65-B2F1-94171CD03D88}" dt="2023-04-19T13:08:17.092" v="4201" actId="6549"/>
        <pc:sldMkLst>
          <pc:docMk/>
          <pc:sldMk cId="1022521700" sldId="35627"/>
        </pc:sldMkLst>
        <pc:spChg chg="mod">
          <ac:chgData name="Anuj Kumar" userId="fbbf561fc1d5fd09" providerId="LiveId" clId="{84B5FACB-B8F9-4D65-B2F1-94171CD03D88}" dt="2023-04-19T13:08:17.092" v="4201" actId="6549"/>
          <ac:spMkLst>
            <pc:docMk/>
            <pc:sldMk cId="1022521700" sldId="35627"/>
            <ac:spMk id="10" creationId="{7A2A7EC3-852A-5A16-F0B5-3531D0D66745}"/>
          </ac:spMkLst>
        </pc:spChg>
      </pc:sldChg>
      <pc:sldChg chg="addSp delSp modSp">
        <pc:chgData name="Anuj Kumar" userId="fbbf561fc1d5fd09" providerId="LiveId" clId="{84B5FACB-B8F9-4D65-B2F1-94171CD03D88}" dt="2023-04-19T12:22:25.491" v="75" actId="1076"/>
        <pc:sldMkLst>
          <pc:docMk/>
          <pc:sldMk cId="1102545028" sldId="35628"/>
        </pc:sldMkLst>
        <pc:picChg chg="del">
          <ac:chgData name="Anuj Kumar" userId="fbbf561fc1d5fd09" providerId="LiveId" clId="{84B5FACB-B8F9-4D65-B2F1-94171CD03D88}" dt="2023-04-19T12:22:20.819" v="72" actId="478"/>
          <ac:picMkLst>
            <pc:docMk/>
            <pc:sldMk cId="1102545028" sldId="35628"/>
            <ac:picMk id="3" creationId="{C27768A6-B00C-745F-DC5E-CC14B9287FCC}"/>
          </ac:picMkLst>
        </pc:picChg>
        <pc:picChg chg="add mod">
          <ac:chgData name="Anuj Kumar" userId="fbbf561fc1d5fd09" providerId="LiveId" clId="{84B5FACB-B8F9-4D65-B2F1-94171CD03D88}" dt="2023-04-19T12:22:25.491" v="75" actId="1076"/>
          <ac:picMkLst>
            <pc:docMk/>
            <pc:sldMk cId="1102545028" sldId="35628"/>
            <ac:picMk id="1026" creationId="{27539B32-E9B0-0492-7CD4-EDB4739D7408}"/>
          </ac:picMkLst>
        </pc:picChg>
      </pc:sldChg>
      <pc:sldChg chg="modSp mod">
        <pc:chgData name="Anuj Kumar" userId="fbbf561fc1d5fd09" providerId="LiveId" clId="{84B5FACB-B8F9-4D65-B2F1-94171CD03D88}" dt="2023-04-19T12:21:37.104" v="59" actId="21"/>
        <pc:sldMkLst>
          <pc:docMk/>
          <pc:sldMk cId="2627812795" sldId="36047"/>
        </pc:sldMkLst>
        <pc:spChg chg="mod">
          <ac:chgData name="Anuj Kumar" userId="fbbf561fc1d5fd09" providerId="LiveId" clId="{84B5FACB-B8F9-4D65-B2F1-94171CD03D88}" dt="2023-04-19T12:21:37.104" v="59" actId="21"/>
          <ac:spMkLst>
            <pc:docMk/>
            <pc:sldMk cId="2627812795" sldId="36047"/>
            <ac:spMk id="7" creationId="{00000000-0000-0000-0000-000000000000}"/>
          </ac:spMkLst>
        </pc:spChg>
      </pc:sldChg>
      <pc:sldChg chg="del">
        <pc:chgData name="Anuj Kumar" userId="fbbf561fc1d5fd09" providerId="LiveId" clId="{84B5FACB-B8F9-4D65-B2F1-94171CD03D88}" dt="2023-04-19T12:42:53.600" v="2155" actId="47"/>
        <pc:sldMkLst>
          <pc:docMk/>
          <pc:sldMk cId="4100774585" sldId="36958"/>
        </pc:sldMkLst>
      </pc:sldChg>
      <pc:sldChg chg="del">
        <pc:chgData name="Anuj Kumar" userId="fbbf561fc1d5fd09" providerId="LiveId" clId="{84B5FACB-B8F9-4D65-B2F1-94171CD03D88}" dt="2023-04-19T12:44:11.415" v="2158" actId="47"/>
        <pc:sldMkLst>
          <pc:docMk/>
          <pc:sldMk cId="2799580170" sldId="37035"/>
        </pc:sldMkLst>
      </pc:sldChg>
      <pc:sldChg chg="modSp mod">
        <pc:chgData name="Anuj Kumar" userId="fbbf561fc1d5fd09" providerId="LiveId" clId="{84B5FACB-B8F9-4D65-B2F1-94171CD03D88}" dt="2023-04-19T14:18:40.852" v="5458" actId="20577"/>
        <pc:sldMkLst>
          <pc:docMk/>
          <pc:sldMk cId="312246105" sldId="37430"/>
        </pc:sldMkLst>
        <pc:spChg chg="mod">
          <ac:chgData name="Anuj Kumar" userId="fbbf561fc1d5fd09" providerId="LiveId" clId="{84B5FACB-B8F9-4D65-B2F1-94171CD03D88}" dt="2023-04-19T14:18:40.852" v="5458" actId="20577"/>
          <ac:spMkLst>
            <pc:docMk/>
            <pc:sldMk cId="312246105" sldId="37430"/>
            <ac:spMk id="7" creationId="{00000000-0000-0000-0000-000000000000}"/>
          </ac:spMkLst>
        </pc:spChg>
      </pc:sldChg>
      <pc:sldChg chg="modSp mod modAnim">
        <pc:chgData name="Anuj Kumar" userId="fbbf561fc1d5fd09" providerId="LiveId" clId="{84B5FACB-B8F9-4D65-B2F1-94171CD03D88}" dt="2023-04-19T12:24:30.687" v="284" actId="20577"/>
        <pc:sldMkLst>
          <pc:docMk/>
          <pc:sldMk cId="4120686506" sldId="37549"/>
        </pc:sldMkLst>
        <pc:spChg chg="mod">
          <ac:chgData name="Anuj Kumar" userId="fbbf561fc1d5fd09" providerId="LiveId" clId="{84B5FACB-B8F9-4D65-B2F1-94171CD03D88}" dt="2023-04-19T12:24:30.687" v="284" actId="20577"/>
          <ac:spMkLst>
            <pc:docMk/>
            <pc:sldMk cId="4120686506" sldId="37549"/>
            <ac:spMk id="3" creationId="{67EB1CA5-E6B0-1E53-5C8F-9568D9A39227}"/>
          </ac:spMkLst>
        </pc:spChg>
        <pc:spChg chg="mod">
          <ac:chgData name="Anuj Kumar" userId="fbbf561fc1d5fd09" providerId="LiveId" clId="{84B5FACB-B8F9-4D65-B2F1-94171CD03D88}" dt="2023-04-19T12:24:26.672" v="280" actId="20577"/>
          <ac:spMkLst>
            <pc:docMk/>
            <pc:sldMk cId="4120686506" sldId="37549"/>
            <ac:spMk id="10" creationId="{7A2A7EC3-852A-5A16-F0B5-3531D0D66745}"/>
          </ac:spMkLst>
        </pc:spChg>
      </pc:sldChg>
      <pc:sldChg chg="addSp delSp modSp">
        <pc:chgData name="Anuj Kumar" userId="fbbf561fc1d5fd09" providerId="LiveId" clId="{84B5FACB-B8F9-4D65-B2F1-94171CD03D88}" dt="2023-04-19T12:24:53.409" v="288" actId="1076"/>
        <pc:sldMkLst>
          <pc:docMk/>
          <pc:sldMk cId="1864463217" sldId="37550"/>
        </pc:sldMkLst>
        <pc:picChg chg="del">
          <ac:chgData name="Anuj Kumar" userId="fbbf561fc1d5fd09" providerId="LiveId" clId="{84B5FACB-B8F9-4D65-B2F1-94171CD03D88}" dt="2023-04-19T12:24:50.153" v="285" actId="478"/>
          <ac:picMkLst>
            <pc:docMk/>
            <pc:sldMk cId="1864463217" sldId="37550"/>
            <ac:picMk id="3" creationId="{7D42F5F0-7F77-5EC1-D7F5-F5690AD49A90}"/>
          </ac:picMkLst>
        </pc:picChg>
        <pc:picChg chg="add mod">
          <ac:chgData name="Anuj Kumar" userId="fbbf561fc1d5fd09" providerId="LiveId" clId="{84B5FACB-B8F9-4D65-B2F1-94171CD03D88}" dt="2023-04-19T12:24:53.409" v="288" actId="1076"/>
          <ac:picMkLst>
            <pc:docMk/>
            <pc:sldMk cId="1864463217" sldId="37550"/>
            <ac:picMk id="2050" creationId="{0A8A26CE-75E8-4D78-F0F8-14ECCF88FCE9}"/>
          </ac:picMkLst>
        </pc:picChg>
      </pc:sldChg>
      <pc:sldChg chg="modSp mod">
        <pc:chgData name="Anuj Kumar" userId="fbbf561fc1d5fd09" providerId="LiveId" clId="{84B5FACB-B8F9-4D65-B2F1-94171CD03D88}" dt="2023-04-19T13:07:55.202" v="4200" actId="20577"/>
        <pc:sldMkLst>
          <pc:docMk/>
          <pc:sldMk cId="3441178834" sldId="37551"/>
        </pc:sldMkLst>
        <pc:spChg chg="mod">
          <ac:chgData name="Anuj Kumar" userId="fbbf561fc1d5fd09" providerId="LiveId" clId="{84B5FACB-B8F9-4D65-B2F1-94171CD03D88}" dt="2023-04-19T13:07:55.202" v="4200" actId="20577"/>
          <ac:spMkLst>
            <pc:docMk/>
            <pc:sldMk cId="3441178834" sldId="37551"/>
            <ac:spMk id="7" creationId="{00000000-0000-0000-0000-000000000000}"/>
          </ac:spMkLst>
        </pc:spChg>
      </pc:sldChg>
      <pc:sldChg chg="modSp mod modAnim">
        <pc:chgData name="Anuj Kumar" userId="fbbf561fc1d5fd09" providerId="LiveId" clId="{84B5FACB-B8F9-4D65-B2F1-94171CD03D88}" dt="2023-04-19T12:26:24.920" v="485" actId="20577"/>
        <pc:sldMkLst>
          <pc:docMk/>
          <pc:sldMk cId="361981074" sldId="37553"/>
        </pc:sldMkLst>
        <pc:spChg chg="mod">
          <ac:chgData name="Anuj Kumar" userId="fbbf561fc1d5fd09" providerId="LiveId" clId="{84B5FACB-B8F9-4D65-B2F1-94171CD03D88}" dt="2023-04-19T12:26:24.920" v="485" actId="20577"/>
          <ac:spMkLst>
            <pc:docMk/>
            <pc:sldMk cId="361981074" sldId="37553"/>
            <ac:spMk id="3" creationId="{67EB1CA5-E6B0-1E53-5C8F-9568D9A39227}"/>
          </ac:spMkLst>
        </pc:spChg>
        <pc:spChg chg="mod">
          <ac:chgData name="Anuj Kumar" userId="fbbf561fc1d5fd09" providerId="LiveId" clId="{84B5FACB-B8F9-4D65-B2F1-94171CD03D88}" dt="2023-04-19T12:26:22.125" v="481"/>
          <ac:spMkLst>
            <pc:docMk/>
            <pc:sldMk cId="361981074" sldId="37553"/>
            <ac:spMk id="10" creationId="{7A2A7EC3-852A-5A16-F0B5-3531D0D66745}"/>
          </ac:spMkLst>
        </pc:spChg>
      </pc:sldChg>
      <pc:sldChg chg="addSp delSp modSp">
        <pc:chgData name="Anuj Kumar" userId="fbbf561fc1d5fd09" providerId="LiveId" clId="{84B5FACB-B8F9-4D65-B2F1-94171CD03D88}" dt="2023-04-19T12:26:11.210" v="480" actId="1076"/>
        <pc:sldMkLst>
          <pc:docMk/>
          <pc:sldMk cId="3130902081" sldId="37554"/>
        </pc:sldMkLst>
        <pc:picChg chg="del">
          <ac:chgData name="Anuj Kumar" userId="fbbf561fc1d5fd09" providerId="LiveId" clId="{84B5FACB-B8F9-4D65-B2F1-94171CD03D88}" dt="2023-04-19T12:26:07.975" v="477" actId="478"/>
          <ac:picMkLst>
            <pc:docMk/>
            <pc:sldMk cId="3130902081" sldId="37554"/>
            <ac:picMk id="3" creationId="{D3E1E075-8C51-F8BC-F2A2-F6E59815C369}"/>
          </ac:picMkLst>
        </pc:picChg>
        <pc:picChg chg="add mod">
          <ac:chgData name="Anuj Kumar" userId="fbbf561fc1d5fd09" providerId="LiveId" clId="{84B5FACB-B8F9-4D65-B2F1-94171CD03D88}" dt="2023-04-19T12:26:11.210" v="480" actId="1076"/>
          <ac:picMkLst>
            <pc:docMk/>
            <pc:sldMk cId="3130902081" sldId="37554"/>
            <ac:picMk id="3074" creationId="{9B2047A4-EFD7-E222-BB0A-27201FF75857}"/>
          </ac:picMkLst>
        </pc:picChg>
      </pc:sldChg>
      <pc:sldChg chg="modSp mod">
        <pc:chgData name="Anuj Kumar" userId="fbbf561fc1d5fd09" providerId="LiveId" clId="{84B5FACB-B8F9-4D65-B2F1-94171CD03D88}" dt="2023-04-19T12:55:51.570" v="2874" actId="21"/>
        <pc:sldMkLst>
          <pc:docMk/>
          <pc:sldMk cId="916308272" sldId="37555"/>
        </pc:sldMkLst>
        <pc:spChg chg="mod">
          <ac:chgData name="Anuj Kumar" userId="fbbf561fc1d5fd09" providerId="LiveId" clId="{84B5FACB-B8F9-4D65-B2F1-94171CD03D88}" dt="2023-04-19T12:55:51.570" v="2874" actId="21"/>
          <ac:spMkLst>
            <pc:docMk/>
            <pc:sldMk cId="916308272" sldId="37555"/>
            <ac:spMk id="7" creationId="{00000000-0000-0000-0000-000000000000}"/>
          </ac:spMkLst>
        </pc:spChg>
      </pc:sldChg>
      <pc:sldChg chg="modSp mod">
        <pc:chgData name="Anuj Kumar" userId="fbbf561fc1d5fd09" providerId="LiveId" clId="{84B5FACB-B8F9-4D65-B2F1-94171CD03D88}" dt="2023-04-19T12:29:43.881" v="1067" actId="20577"/>
        <pc:sldMkLst>
          <pc:docMk/>
          <pc:sldMk cId="1902798437" sldId="37556"/>
        </pc:sldMkLst>
        <pc:spChg chg="mod">
          <ac:chgData name="Anuj Kumar" userId="fbbf561fc1d5fd09" providerId="LiveId" clId="{84B5FACB-B8F9-4D65-B2F1-94171CD03D88}" dt="2023-04-19T12:29:43.881" v="1067" actId="20577"/>
          <ac:spMkLst>
            <pc:docMk/>
            <pc:sldMk cId="1902798437" sldId="37556"/>
            <ac:spMk id="10" creationId="{7A2A7EC3-852A-5A16-F0B5-3531D0D66745}"/>
          </ac:spMkLst>
        </pc:spChg>
      </pc:sldChg>
      <pc:sldChg chg="addSp delSp modSp">
        <pc:chgData name="Anuj Kumar" userId="fbbf561fc1d5fd09" providerId="LiveId" clId="{84B5FACB-B8F9-4D65-B2F1-94171CD03D88}" dt="2023-04-19T12:31:02.660" v="1071" actId="1076"/>
        <pc:sldMkLst>
          <pc:docMk/>
          <pc:sldMk cId="3813854865" sldId="37557"/>
        </pc:sldMkLst>
        <pc:picChg chg="del">
          <ac:chgData name="Anuj Kumar" userId="fbbf561fc1d5fd09" providerId="LiveId" clId="{84B5FACB-B8F9-4D65-B2F1-94171CD03D88}" dt="2023-04-19T12:30:58.932" v="1068" actId="478"/>
          <ac:picMkLst>
            <pc:docMk/>
            <pc:sldMk cId="3813854865" sldId="37557"/>
            <ac:picMk id="3" creationId="{74DEA6BB-284A-4B36-B22A-DC512CFAB0A7}"/>
          </ac:picMkLst>
        </pc:picChg>
        <pc:picChg chg="add mod">
          <ac:chgData name="Anuj Kumar" userId="fbbf561fc1d5fd09" providerId="LiveId" clId="{84B5FACB-B8F9-4D65-B2F1-94171CD03D88}" dt="2023-04-19T12:31:02.660" v="1071" actId="1076"/>
          <ac:picMkLst>
            <pc:docMk/>
            <pc:sldMk cId="3813854865" sldId="37557"/>
            <ac:picMk id="4098" creationId="{C29D5345-BF08-CCD7-16A3-EBF46045136C}"/>
          </ac:picMkLst>
        </pc:picChg>
      </pc:sldChg>
      <pc:sldChg chg="modSp mod">
        <pc:chgData name="Anuj Kumar" userId="fbbf561fc1d5fd09" providerId="LiveId" clId="{84B5FACB-B8F9-4D65-B2F1-94171CD03D88}" dt="2023-04-19T12:57:59.196" v="3283" actId="20577"/>
        <pc:sldMkLst>
          <pc:docMk/>
          <pc:sldMk cId="1855504417" sldId="37558"/>
        </pc:sldMkLst>
        <pc:spChg chg="mod">
          <ac:chgData name="Anuj Kumar" userId="fbbf561fc1d5fd09" providerId="LiveId" clId="{84B5FACB-B8F9-4D65-B2F1-94171CD03D88}" dt="2023-04-19T12:57:59.196" v="3283" actId="20577"/>
          <ac:spMkLst>
            <pc:docMk/>
            <pc:sldMk cId="1855504417" sldId="37558"/>
            <ac:spMk id="7" creationId="{00000000-0000-0000-0000-000000000000}"/>
          </ac:spMkLst>
        </pc:spChg>
      </pc:sldChg>
      <pc:sldChg chg="modSp mod modAnim">
        <pc:chgData name="Anuj Kumar" userId="fbbf561fc1d5fd09" providerId="LiveId" clId="{84B5FACB-B8F9-4D65-B2F1-94171CD03D88}" dt="2023-04-19T12:33:03.659" v="1437" actId="20577"/>
        <pc:sldMkLst>
          <pc:docMk/>
          <pc:sldMk cId="927582479" sldId="37559"/>
        </pc:sldMkLst>
        <pc:spChg chg="mod">
          <ac:chgData name="Anuj Kumar" userId="fbbf561fc1d5fd09" providerId="LiveId" clId="{84B5FACB-B8F9-4D65-B2F1-94171CD03D88}" dt="2023-04-19T12:33:03.659" v="1437" actId="20577"/>
          <ac:spMkLst>
            <pc:docMk/>
            <pc:sldMk cId="927582479" sldId="37559"/>
            <ac:spMk id="3" creationId="{67EB1CA5-E6B0-1E53-5C8F-9568D9A39227}"/>
          </ac:spMkLst>
        </pc:spChg>
        <pc:spChg chg="mod">
          <ac:chgData name="Anuj Kumar" userId="fbbf561fc1d5fd09" providerId="LiveId" clId="{84B5FACB-B8F9-4D65-B2F1-94171CD03D88}" dt="2023-04-19T12:33:00.755" v="1433" actId="20577"/>
          <ac:spMkLst>
            <pc:docMk/>
            <pc:sldMk cId="927582479" sldId="37559"/>
            <ac:spMk id="10" creationId="{7A2A7EC3-852A-5A16-F0B5-3531D0D66745}"/>
          </ac:spMkLst>
        </pc:spChg>
      </pc:sldChg>
      <pc:sldChg chg="addSp delSp modSp">
        <pc:chgData name="Anuj Kumar" userId="fbbf561fc1d5fd09" providerId="LiveId" clId="{84B5FACB-B8F9-4D65-B2F1-94171CD03D88}" dt="2023-04-19T12:32:22.215" v="1362" actId="1076"/>
        <pc:sldMkLst>
          <pc:docMk/>
          <pc:sldMk cId="1739728119" sldId="37560"/>
        </pc:sldMkLst>
        <pc:picChg chg="del">
          <ac:chgData name="Anuj Kumar" userId="fbbf561fc1d5fd09" providerId="LiveId" clId="{84B5FACB-B8F9-4D65-B2F1-94171CD03D88}" dt="2023-04-19T12:32:18.174" v="1359" actId="478"/>
          <ac:picMkLst>
            <pc:docMk/>
            <pc:sldMk cId="1739728119" sldId="37560"/>
            <ac:picMk id="3" creationId="{906A9ADB-8E96-C9B8-3509-8B49083DFAAB}"/>
          </ac:picMkLst>
        </pc:picChg>
        <pc:picChg chg="add mod">
          <ac:chgData name="Anuj Kumar" userId="fbbf561fc1d5fd09" providerId="LiveId" clId="{84B5FACB-B8F9-4D65-B2F1-94171CD03D88}" dt="2023-04-19T12:32:22.215" v="1362" actId="1076"/>
          <ac:picMkLst>
            <pc:docMk/>
            <pc:sldMk cId="1739728119" sldId="37560"/>
            <ac:picMk id="5122" creationId="{2E13BFCD-1E77-FF06-97E4-1888781628D4}"/>
          </ac:picMkLst>
        </pc:picChg>
      </pc:sldChg>
      <pc:sldChg chg="modSp mod">
        <pc:chgData name="Anuj Kumar" userId="fbbf561fc1d5fd09" providerId="LiveId" clId="{84B5FACB-B8F9-4D65-B2F1-94171CD03D88}" dt="2023-04-19T12:59:05.180" v="3351" actId="20577"/>
        <pc:sldMkLst>
          <pc:docMk/>
          <pc:sldMk cId="1607097868" sldId="37561"/>
        </pc:sldMkLst>
        <pc:spChg chg="mod">
          <ac:chgData name="Anuj Kumar" userId="fbbf561fc1d5fd09" providerId="LiveId" clId="{84B5FACB-B8F9-4D65-B2F1-94171CD03D88}" dt="2023-04-19T12:59:05.180" v="3351" actId="20577"/>
          <ac:spMkLst>
            <pc:docMk/>
            <pc:sldMk cId="1607097868" sldId="37561"/>
            <ac:spMk id="7" creationId="{00000000-0000-0000-0000-000000000000}"/>
          </ac:spMkLst>
        </pc:spChg>
      </pc:sldChg>
      <pc:sldChg chg="modSp mod modAnim">
        <pc:chgData name="Anuj Kumar" userId="fbbf561fc1d5fd09" providerId="LiveId" clId="{84B5FACB-B8F9-4D65-B2F1-94171CD03D88}" dt="2023-04-19T12:34:45.851" v="1719" actId="20577"/>
        <pc:sldMkLst>
          <pc:docMk/>
          <pc:sldMk cId="1670400131" sldId="37562"/>
        </pc:sldMkLst>
        <pc:spChg chg="mod">
          <ac:chgData name="Anuj Kumar" userId="fbbf561fc1d5fd09" providerId="LiveId" clId="{84B5FACB-B8F9-4D65-B2F1-94171CD03D88}" dt="2023-04-19T12:34:45.851" v="1719" actId="20577"/>
          <ac:spMkLst>
            <pc:docMk/>
            <pc:sldMk cId="1670400131" sldId="37562"/>
            <ac:spMk id="3" creationId="{67EB1CA5-E6B0-1E53-5C8F-9568D9A39227}"/>
          </ac:spMkLst>
        </pc:spChg>
        <pc:spChg chg="mod">
          <ac:chgData name="Anuj Kumar" userId="fbbf561fc1d5fd09" providerId="LiveId" clId="{84B5FACB-B8F9-4D65-B2F1-94171CD03D88}" dt="2023-04-19T12:34:43.147" v="1715" actId="6549"/>
          <ac:spMkLst>
            <pc:docMk/>
            <pc:sldMk cId="1670400131" sldId="37562"/>
            <ac:spMk id="10" creationId="{7A2A7EC3-852A-5A16-F0B5-3531D0D66745}"/>
          </ac:spMkLst>
        </pc:spChg>
      </pc:sldChg>
      <pc:sldChg chg="addSp delSp modSp">
        <pc:chgData name="Anuj Kumar" userId="fbbf561fc1d5fd09" providerId="LiveId" clId="{84B5FACB-B8F9-4D65-B2F1-94171CD03D88}" dt="2023-04-19T12:34:58.640" v="1723" actId="1076"/>
        <pc:sldMkLst>
          <pc:docMk/>
          <pc:sldMk cId="849123194" sldId="37563"/>
        </pc:sldMkLst>
        <pc:picChg chg="del">
          <ac:chgData name="Anuj Kumar" userId="fbbf561fc1d5fd09" providerId="LiveId" clId="{84B5FACB-B8F9-4D65-B2F1-94171CD03D88}" dt="2023-04-19T12:34:55.013" v="1720" actId="478"/>
          <ac:picMkLst>
            <pc:docMk/>
            <pc:sldMk cId="849123194" sldId="37563"/>
            <ac:picMk id="3" creationId="{4BC4CC71-0F8F-1100-092E-2D755CE6F4DD}"/>
          </ac:picMkLst>
        </pc:picChg>
        <pc:picChg chg="add mod">
          <ac:chgData name="Anuj Kumar" userId="fbbf561fc1d5fd09" providerId="LiveId" clId="{84B5FACB-B8F9-4D65-B2F1-94171CD03D88}" dt="2023-04-19T12:34:58.640" v="1723" actId="1076"/>
          <ac:picMkLst>
            <pc:docMk/>
            <pc:sldMk cId="849123194" sldId="37563"/>
            <ac:picMk id="6146" creationId="{EEBCF1C3-B002-61A8-7B31-4C0DE61E9275}"/>
          </ac:picMkLst>
        </pc:picChg>
      </pc:sldChg>
      <pc:sldChg chg="modSp mod">
        <pc:chgData name="Anuj Kumar" userId="fbbf561fc1d5fd09" providerId="LiveId" clId="{84B5FACB-B8F9-4D65-B2F1-94171CD03D88}" dt="2023-04-19T12:37:12.425" v="1876" actId="6549"/>
        <pc:sldMkLst>
          <pc:docMk/>
          <pc:sldMk cId="258794682" sldId="37567"/>
        </pc:sldMkLst>
        <pc:spChg chg="mod">
          <ac:chgData name="Anuj Kumar" userId="fbbf561fc1d5fd09" providerId="LiveId" clId="{84B5FACB-B8F9-4D65-B2F1-94171CD03D88}" dt="2023-04-19T12:37:12.425" v="1876" actId="6549"/>
          <ac:spMkLst>
            <pc:docMk/>
            <pc:sldMk cId="258794682" sldId="37567"/>
            <ac:spMk id="10" creationId="{7A2A7EC3-852A-5A16-F0B5-3531D0D66745}"/>
          </ac:spMkLst>
        </pc:spChg>
      </pc:sldChg>
      <pc:sldChg chg="addSp delSp modSp">
        <pc:chgData name="Anuj Kumar" userId="fbbf561fc1d5fd09" providerId="LiveId" clId="{84B5FACB-B8F9-4D65-B2F1-94171CD03D88}" dt="2023-04-19T12:37:02.714" v="1872" actId="1076"/>
        <pc:sldMkLst>
          <pc:docMk/>
          <pc:sldMk cId="2984440622" sldId="37568"/>
        </pc:sldMkLst>
        <pc:picChg chg="del">
          <ac:chgData name="Anuj Kumar" userId="fbbf561fc1d5fd09" providerId="LiveId" clId="{84B5FACB-B8F9-4D65-B2F1-94171CD03D88}" dt="2023-04-19T12:36:58.495" v="1869" actId="478"/>
          <ac:picMkLst>
            <pc:docMk/>
            <pc:sldMk cId="2984440622" sldId="37568"/>
            <ac:picMk id="3" creationId="{ABFE4CFF-A29E-3239-DC91-65F56EC8A135}"/>
          </ac:picMkLst>
        </pc:picChg>
        <pc:picChg chg="add mod">
          <ac:chgData name="Anuj Kumar" userId="fbbf561fc1d5fd09" providerId="LiveId" clId="{84B5FACB-B8F9-4D65-B2F1-94171CD03D88}" dt="2023-04-19T12:37:02.714" v="1872" actId="1076"/>
          <ac:picMkLst>
            <pc:docMk/>
            <pc:sldMk cId="2984440622" sldId="37568"/>
            <ac:picMk id="7170" creationId="{57B2A5DE-B50B-8002-01A9-42BB636BBDD1}"/>
          </ac:picMkLst>
        </pc:picChg>
      </pc:sldChg>
      <pc:sldChg chg="modSp mod">
        <pc:chgData name="Anuj Kumar" userId="fbbf561fc1d5fd09" providerId="LiveId" clId="{84B5FACB-B8F9-4D65-B2F1-94171CD03D88}" dt="2023-04-19T13:04:48.610" v="3956" actId="20577"/>
        <pc:sldMkLst>
          <pc:docMk/>
          <pc:sldMk cId="2979475229" sldId="37569"/>
        </pc:sldMkLst>
        <pc:spChg chg="mod">
          <ac:chgData name="Anuj Kumar" userId="fbbf561fc1d5fd09" providerId="LiveId" clId="{84B5FACB-B8F9-4D65-B2F1-94171CD03D88}" dt="2023-04-19T13:04:48.610" v="3956" actId="20577"/>
          <ac:spMkLst>
            <pc:docMk/>
            <pc:sldMk cId="2979475229" sldId="37569"/>
            <ac:spMk id="7" creationId="{00000000-0000-0000-0000-000000000000}"/>
          </ac:spMkLst>
        </pc:spChg>
      </pc:sldChg>
      <pc:sldChg chg="modSp mod modAnim">
        <pc:chgData name="Anuj Kumar" userId="fbbf561fc1d5fd09" providerId="LiveId" clId="{84B5FACB-B8F9-4D65-B2F1-94171CD03D88}" dt="2023-04-19T12:45:33.539" v="2159" actId="255"/>
        <pc:sldMkLst>
          <pc:docMk/>
          <pc:sldMk cId="2425010638" sldId="37570"/>
        </pc:sldMkLst>
        <pc:spChg chg="mod">
          <ac:chgData name="Anuj Kumar" userId="fbbf561fc1d5fd09" providerId="LiveId" clId="{84B5FACB-B8F9-4D65-B2F1-94171CD03D88}" dt="2023-04-19T12:39:22.364" v="2150" actId="20577"/>
          <ac:spMkLst>
            <pc:docMk/>
            <pc:sldMk cId="2425010638" sldId="37570"/>
            <ac:spMk id="3" creationId="{67EB1CA5-E6B0-1E53-5C8F-9568D9A39227}"/>
          </ac:spMkLst>
        </pc:spChg>
        <pc:spChg chg="mod">
          <ac:chgData name="Anuj Kumar" userId="fbbf561fc1d5fd09" providerId="LiveId" clId="{84B5FACB-B8F9-4D65-B2F1-94171CD03D88}" dt="2023-04-19T12:45:33.539" v="2159" actId="255"/>
          <ac:spMkLst>
            <pc:docMk/>
            <pc:sldMk cId="2425010638" sldId="37570"/>
            <ac:spMk id="10" creationId="{7A2A7EC3-852A-5A16-F0B5-3531D0D66745}"/>
          </ac:spMkLst>
        </pc:spChg>
      </pc:sldChg>
      <pc:sldChg chg="addSp delSp modSp">
        <pc:chgData name="Anuj Kumar" userId="fbbf561fc1d5fd09" providerId="LiveId" clId="{84B5FACB-B8F9-4D65-B2F1-94171CD03D88}" dt="2023-04-19T12:41:51.109" v="2154" actId="1076"/>
        <pc:sldMkLst>
          <pc:docMk/>
          <pc:sldMk cId="3602942947" sldId="37571"/>
        </pc:sldMkLst>
        <pc:picChg chg="add mod">
          <ac:chgData name="Anuj Kumar" userId="fbbf561fc1d5fd09" providerId="LiveId" clId="{84B5FACB-B8F9-4D65-B2F1-94171CD03D88}" dt="2023-04-19T12:41:51.109" v="2154" actId="1076"/>
          <ac:picMkLst>
            <pc:docMk/>
            <pc:sldMk cId="3602942947" sldId="37571"/>
            <ac:picMk id="8194" creationId="{F05E1826-91CD-7497-85F6-EE47358C9967}"/>
          </ac:picMkLst>
        </pc:picChg>
        <pc:picChg chg="del">
          <ac:chgData name="Anuj Kumar" userId="fbbf561fc1d5fd09" providerId="LiveId" clId="{84B5FACB-B8F9-4D65-B2F1-94171CD03D88}" dt="2023-04-19T12:41:47.563" v="2151" actId="478"/>
          <ac:picMkLst>
            <pc:docMk/>
            <pc:sldMk cId="3602942947" sldId="37571"/>
            <ac:picMk id="8196" creationId="{779628CE-EAFE-C4F1-65D1-FADADECD41A9}"/>
          </ac:picMkLst>
        </pc:picChg>
      </pc:sldChg>
      <pc:sldChg chg="modSp mod">
        <pc:chgData name="Anuj Kumar" userId="fbbf561fc1d5fd09" providerId="LiveId" clId="{84B5FACB-B8F9-4D65-B2F1-94171CD03D88}" dt="2023-04-19T12:45:52.825" v="2160"/>
        <pc:sldMkLst>
          <pc:docMk/>
          <pc:sldMk cId="1996721101" sldId="37572"/>
        </pc:sldMkLst>
        <pc:spChg chg="mod">
          <ac:chgData name="Anuj Kumar" userId="fbbf561fc1d5fd09" providerId="LiveId" clId="{84B5FACB-B8F9-4D65-B2F1-94171CD03D88}" dt="2023-04-19T12:45:52.825" v="2160"/>
          <ac:spMkLst>
            <pc:docMk/>
            <pc:sldMk cId="1996721101" sldId="37572"/>
            <ac:spMk id="7" creationId="{00000000-0000-0000-0000-000000000000}"/>
          </ac:spMkLst>
        </pc:spChg>
      </pc:sldChg>
      <pc:sldChg chg="modSp mod modAnim">
        <pc:chgData name="Anuj Kumar" userId="fbbf561fc1d5fd09" providerId="LiveId" clId="{84B5FACB-B8F9-4D65-B2F1-94171CD03D88}" dt="2023-04-19T12:47:59.192" v="2476" actId="20577"/>
        <pc:sldMkLst>
          <pc:docMk/>
          <pc:sldMk cId="1346513316" sldId="37573"/>
        </pc:sldMkLst>
        <pc:spChg chg="mod">
          <ac:chgData name="Anuj Kumar" userId="fbbf561fc1d5fd09" providerId="LiveId" clId="{84B5FACB-B8F9-4D65-B2F1-94171CD03D88}" dt="2023-04-19T12:47:59.192" v="2476" actId="20577"/>
          <ac:spMkLst>
            <pc:docMk/>
            <pc:sldMk cId="1346513316" sldId="37573"/>
            <ac:spMk id="3" creationId="{67EB1CA5-E6B0-1E53-5C8F-9568D9A39227}"/>
          </ac:spMkLst>
        </pc:spChg>
        <pc:spChg chg="mod">
          <ac:chgData name="Anuj Kumar" userId="fbbf561fc1d5fd09" providerId="LiveId" clId="{84B5FACB-B8F9-4D65-B2F1-94171CD03D88}" dt="2023-04-19T12:47:53.611" v="2472" actId="20577"/>
          <ac:spMkLst>
            <pc:docMk/>
            <pc:sldMk cId="1346513316" sldId="37573"/>
            <ac:spMk id="10" creationId="{7A2A7EC3-852A-5A16-F0B5-3531D0D66745}"/>
          </ac:spMkLst>
        </pc:spChg>
      </pc:sldChg>
      <pc:sldChg chg="addSp delSp modSp">
        <pc:chgData name="Anuj Kumar" userId="fbbf561fc1d5fd09" providerId="LiveId" clId="{84B5FACB-B8F9-4D65-B2F1-94171CD03D88}" dt="2023-04-19T12:47:17.331" v="2353" actId="1076"/>
        <pc:sldMkLst>
          <pc:docMk/>
          <pc:sldMk cId="4273193764" sldId="37574"/>
        </pc:sldMkLst>
        <pc:picChg chg="del">
          <ac:chgData name="Anuj Kumar" userId="fbbf561fc1d5fd09" providerId="LiveId" clId="{84B5FACB-B8F9-4D65-B2F1-94171CD03D88}" dt="2023-04-19T12:47:13.782" v="2350" actId="478"/>
          <ac:picMkLst>
            <pc:docMk/>
            <pc:sldMk cId="4273193764" sldId="37574"/>
            <ac:picMk id="3" creationId="{F1F37553-3327-E6D8-5768-E65E6FB8655B}"/>
          </ac:picMkLst>
        </pc:picChg>
        <pc:picChg chg="add mod">
          <ac:chgData name="Anuj Kumar" userId="fbbf561fc1d5fd09" providerId="LiveId" clId="{84B5FACB-B8F9-4D65-B2F1-94171CD03D88}" dt="2023-04-19T12:47:17.331" v="2353" actId="1076"/>
          <ac:picMkLst>
            <pc:docMk/>
            <pc:sldMk cId="4273193764" sldId="37574"/>
            <ac:picMk id="9218" creationId="{319BFF0E-913C-A56B-53E0-288522A1CA96}"/>
          </ac:picMkLst>
        </pc:picChg>
      </pc:sldChg>
      <pc:sldChg chg="modSp mod">
        <pc:chgData name="Anuj Kumar" userId="fbbf561fc1d5fd09" providerId="LiveId" clId="{84B5FACB-B8F9-4D65-B2F1-94171CD03D88}" dt="2023-04-19T13:11:33.763" v="4496" actId="20577"/>
        <pc:sldMkLst>
          <pc:docMk/>
          <pc:sldMk cId="2351124263" sldId="37575"/>
        </pc:sldMkLst>
        <pc:spChg chg="mod">
          <ac:chgData name="Anuj Kumar" userId="fbbf561fc1d5fd09" providerId="LiveId" clId="{84B5FACB-B8F9-4D65-B2F1-94171CD03D88}" dt="2023-04-19T13:11:33.763" v="4496" actId="20577"/>
          <ac:spMkLst>
            <pc:docMk/>
            <pc:sldMk cId="2351124263" sldId="37575"/>
            <ac:spMk id="7" creationId="{00000000-0000-0000-0000-000000000000}"/>
          </ac:spMkLst>
        </pc:spChg>
      </pc:sldChg>
      <pc:sldChg chg="modSp mod">
        <pc:chgData name="Anuj Kumar" userId="fbbf561fc1d5fd09" providerId="LiveId" clId="{84B5FACB-B8F9-4D65-B2F1-94171CD03D88}" dt="2023-04-19T13:01:26.199" v="3746" actId="20577"/>
        <pc:sldMkLst>
          <pc:docMk/>
          <pc:sldMk cId="1438462602" sldId="37597"/>
        </pc:sldMkLst>
        <pc:spChg chg="mod">
          <ac:chgData name="Anuj Kumar" userId="fbbf561fc1d5fd09" providerId="LiveId" clId="{84B5FACB-B8F9-4D65-B2F1-94171CD03D88}" dt="2023-04-19T13:01:26.199" v="3746" actId="20577"/>
          <ac:spMkLst>
            <pc:docMk/>
            <pc:sldMk cId="1438462602" sldId="37597"/>
            <ac:spMk id="7" creationId="{00000000-0000-0000-0000-000000000000}"/>
          </ac:spMkLst>
        </pc:spChg>
      </pc:sldChg>
      <pc:sldChg chg="modSp mod modAnim">
        <pc:chgData name="Anuj Kumar" userId="fbbf561fc1d5fd09" providerId="LiveId" clId="{84B5FACB-B8F9-4D65-B2F1-94171CD03D88}" dt="2023-04-19T12:52:47.820" v="2692" actId="20577"/>
        <pc:sldMkLst>
          <pc:docMk/>
          <pc:sldMk cId="597654038" sldId="37638"/>
        </pc:sldMkLst>
        <pc:spChg chg="mod">
          <ac:chgData name="Anuj Kumar" userId="fbbf561fc1d5fd09" providerId="LiveId" clId="{84B5FACB-B8F9-4D65-B2F1-94171CD03D88}" dt="2023-04-19T12:52:47.820" v="2692" actId="20577"/>
          <ac:spMkLst>
            <pc:docMk/>
            <pc:sldMk cId="597654038" sldId="37638"/>
            <ac:spMk id="3" creationId="{67EB1CA5-E6B0-1E53-5C8F-9568D9A39227}"/>
          </ac:spMkLst>
        </pc:spChg>
        <pc:spChg chg="mod">
          <ac:chgData name="Anuj Kumar" userId="fbbf561fc1d5fd09" providerId="LiveId" clId="{84B5FACB-B8F9-4D65-B2F1-94171CD03D88}" dt="2023-04-19T12:49:21.228" v="2687" actId="20577"/>
          <ac:spMkLst>
            <pc:docMk/>
            <pc:sldMk cId="597654038" sldId="37638"/>
            <ac:spMk id="10" creationId="{7A2A7EC3-852A-5A16-F0B5-3531D0D66745}"/>
          </ac:spMkLst>
        </pc:spChg>
      </pc:sldChg>
      <pc:sldChg chg="addSp delSp modSp">
        <pc:chgData name="Anuj Kumar" userId="fbbf561fc1d5fd09" providerId="LiveId" clId="{84B5FACB-B8F9-4D65-B2F1-94171CD03D88}" dt="2023-04-19T12:53:28.451" v="2698" actId="1076"/>
        <pc:sldMkLst>
          <pc:docMk/>
          <pc:sldMk cId="2761611304" sldId="37639"/>
        </pc:sldMkLst>
        <pc:picChg chg="add mod">
          <ac:chgData name="Anuj Kumar" userId="fbbf561fc1d5fd09" providerId="LiveId" clId="{84B5FACB-B8F9-4D65-B2F1-94171CD03D88}" dt="2023-04-19T12:53:28.451" v="2698" actId="1076"/>
          <ac:picMkLst>
            <pc:docMk/>
            <pc:sldMk cId="2761611304" sldId="37639"/>
            <ac:picMk id="3" creationId="{5AD982D2-AE15-5611-0E89-D3A972F26332}"/>
          </ac:picMkLst>
        </pc:picChg>
        <pc:picChg chg="del">
          <ac:chgData name="Anuj Kumar" userId="fbbf561fc1d5fd09" providerId="LiveId" clId="{84B5FACB-B8F9-4D65-B2F1-94171CD03D88}" dt="2023-04-19T12:53:23.537" v="2694" actId="478"/>
          <ac:picMkLst>
            <pc:docMk/>
            <pc:sldMk cId="2761611304" sldId="37639"/>
            <ac:picMk id="10242" creationId="{7300AD1D-BC35-C94D-6ABE-E0112FE0B90D}"/>
          </ac:picMkLst>
        </pc:picChg>
      </pc:sldChg>
      <pc:sldChg chg="modSp mod">
        <pc:chgData name="Anuj Kumar" userId="fbbf561fc1d5fd09" providerId="LiveId" clId="{84B5FACB-B8F9-4D65-B2F1-94171CD03D88}" dt="2023-04-19T12:54:57.358" v="2865" actId="20577"/>
        <pc:sldMkLst>
          <pc:docMk/>
          <pc:sldMk cId="3418344206" sldId="37640"/>
        </pc:sldMkLst>
        <pc:spChg chg="mod">
          <ac:chgData name="Anuj Kumar" userId="fbbf561fc1d5fd09" providerId="LiveId" clId="{84B5FACB-B8F9-4D65-B2F1-94171CD03D88}" dt="2023-04-19T12:54:57.358" v="2865" actId="20577"/>
          <ac:spMkLst>
            <pc:docMk/>
            <pc:sldMk cId="3418344206" sldId="37640"/>
            <ac:spMk id="7" creationId="{00000000-0000-0000-0000-000000000000}"/>
          </ac:spMkLst>
        </pc:spChg>
      </pc:sldChg>
      <pc:sldChg chg="del">
        <pc:chgData name="Anuj Kumar" userId="fbbf561fc1d5fd09" providerId="LiveId" clId="{84B5FACB-B8F9-4D65-B2F1-94171CD03D88}" dt="2023-04-19T12:44:09.003" v="2157" actId="47"/>
        <pc:sldMkLst>
          <pc:docMk/>
          <pc:sldMk cId="1033106294" sldId="37646"/>
        </pc:sldMkLst>
      </pc:sldChg>
      <pc:sldChg chg="modSp mod">
        <pc:chgData name="Anuj Kumar" userId="fbbf561fc1d5fd09" providerId="LiveId" clId="{84B5FACB-B8F9-4D65-B2F1-94171CD03D88}" dt="2023-04-19T14:14:14.814" v="4873" actId="20577"/>
        <pc:sldMkLst>
          <pc:docMk/>
          <pc:sldMk cId="2009761157" sldId="37756"/>
        </pc:sldMkLst>
        <pc:spChg chg="mod">
          <ac:chgData name="Anuj Kumar" userId="fbbf561fc1d5fd09" providerId="LiveId" clId="{84B5FACB-B8F9-4D65-B2F1-94171CD03D88}" dt="2023-04-19T14:14:14.814" v="4873" actId="20577"/>
          <ac:spMkLst>
            <pc:docMk/>
            <pc:sldMk cId="2009761157" sldId="37756"/>
            <ac:spMk id="3" creationId="{67EB1CA5-E6B0-1E53-5C8F-9568D9A39227}"/>
          </ac:spMkLst>
        </pc:spChg>
        <pc:spChg chg="mod">
          <ac:chgData name="Anuj Kumar" userId="fbbf561fc1d5fd09" providerId="LiveId" clId="{84B5FACB-B8F9-4D65-B2F1-94171CD03D88}" dt="2023-04-19T14:14:09.434" v="4872" actId="6549"/>
          <ac:spMkLst>
            <pc:docMk/>
            <pc:sldMk cId="2009761157" sldId="37756"/>
            <ac:spMk id="10" creationId="{7A2A7EC3-852A-5A16-F0B5-3531D0D66745}"/>
          </ac:spMkLst>
        </pc:spChg>
      </pc:sldChg>
      <pc:sldChg chg="addSp delSp modSp">
        <pc:chgData name="Anuj Kumar" userId="fbbf561fc1d5fd09" providerId="LiveId" clId="{84B5FACB-B8F9-4D65-B2F1-94171CD03D88}" dt="2023-04-19T14:14:55.178" v="4877" actId="1076"/>
        <pc:sldMkLst>
          <pc:docMk/>
          <pc:sldMk cId="1815271981" sldId="37757"/>
        </pc:sldMkLst>
        <pc:picChg chg="del">
          <ac:chgData name="Anuj Kumar" userId="fbbf561fc1d5fd09" providerId="LiveId" clId="{84B5FACB-B8F9-4D65-B2F1-94171CD03D88}" dt="2023-04-19T14:14:51.049" v="4874" actId="478"/>
          <ac:picMkLst>
            <pc:docMk/>
            <pc:sldMk cId="1815271981" sldId="37757"/>
            <ac:picMk id="3" creationId="{ED6A8414-579D-8EA9-19BB-A8EB86B24C54}"/>
          </ac:picMkLst>
        </pc:picChg>
        <pc:picChg chg="add mod">
          <ac:chgData name="Anuj Kumar" userId="fbbf561fc1d5fd09" providerId="LiveId" clId="{84B5FACB-B8F9-4D65-B2F1-94171CD03D88}" dt="2023-04-19T14:14:55.178" v="4877" actId="1076"/>
          <ac:picMkLst>
            <pc:docMk/>
            <pc:sldMk cId="1815271981" sldId="37757"/>
            <ac:picMk id="11266" creationId="{FE5AFD88-A65D-178A-F89B-41CA9D87C0F1}"/>
          </ac:picMkLst>
        </pc:picChg>
      </pc:sldChg>
      <pc:sldChg chg="modSp mod">
        <pc:chgData name="Anuj Kumar" userId="fbbf561fc1d5fd09" providerId="LiveId" clId="{84B5FACB-B8F9-4D65-B2F1-94171CD03D88}" dt="2023-04-19T14:22:39.580" v="5976" actId="20577"/>
        <pc:sldMkLst>
          <pc:docMk/>
          <pc:sldMk cId="239479538" sldId="37758"/>
        </pc:sldMkLst>
        <pc:spChg chg="mod">
          <ac:chgData name="Anuj Kumar" userId="fbbf561fc1d5fd09" providerId="LiveId" clId="{84B5FACB-B8F9-4D65-B2F1-94171CD03D88}" dt="2023-04-19T14:22:39.580" v="5976" actId="20577"/>
          <ac:spMkLst>
            <pc:docMk/>
            <pc:sldMk cId="239479538" sldId="37758"/>
            <ac:spMk id="7" creationId="{00000000-0000-0000-0000-000000000000}"/>
          </ac:spMkLst>
        </pc:spChg>
      </pc:sldChg>
      <pc:sldChg chg="modSp mod">
        <pc:chgData name="Anuj Kumar" userId="fbbf561fc1d5fd09" providerId="LiveId" clId="{84B5FACB-B8F9-4D65-B2F1-94171CD03D88}" dt="2023-04-19T14:16:18.380" v="5149" actId="20577"/>
        <pc:sldMkLst>
          <pc:docMk/>
          <pc:sldMk cId="1786106181" sldId="37759"/>
        </pc:sldMkLst>
        <pc:spChg chg="mod">
          <ac:chgData name="Anuj Kumar" userId="fbbf561fc1d5fd09" providerId="LiveId" clId="{84B5FACB-B8F9-4D65-B2F1-94171CD03D88}" dt="2023-04-19T14:16:18.380" v="5149" actId="20577"/>
          <ac:spMkLst>
            <pc:docMk/>
            <pc:sldMk cId="1786106181" sldId="37759"/>
            <ac:spMk id="3" creationId="{67EB1CA5-E6B0-1E53-5C8F-9568D9A39227}"/>
          </ac:spMkLst>
        </pc:spChg>
        <pc:spChg chg="mod">
          <ac:chgData name="Anuj Kumar" userId="fbbf561fc1d5fd09" providerId="LiveId" clId="{84B5FACB-B8F9-4D65-B2F1-94171CD03D88}" dt="2023-04-19T14:16:14.200" v="5148" actId="313"/>
          <ac:spMkLst>
            <pc:docMk/>
            <pc:sldMk cId="1786106181" sldId="37759"/>
            <ac:spMk id="10" creationId="{7A2A7EC3-852A-5A16-F0B5-3531D0D66745}"/>
          </ac:spMkLst>
        </pc:spChg>
      </pc:sldChg>
      <pc:sldChg chg="addSp delSp modSp">
        <pc:chgData name="Anuj Kumar" userId="fbbf561fc1d5fd09" providerId="LiveId" clId="{84B5FACB-B8F9-4D65-B2F1-94171CD03D88}" dt="2023-04-19T14:16:36.215" v="5153" actId="1076"/>
        <pc:sldMkLst>
          <pc:docMk/>
          <pc:sldMk cId="1853143291" sldId="37760"/>
        </pc:sldMkLst>
        <pc:picChg chg="del">
          <ac:chgData name="Anuj Kumar" userId="fbbf561fc1d5fd09" providerId="LiveId" clId="{84B5FACB-B8F9-4D65-B2F1-94171CD03D88}" dt="2023-04-19T14:16:32.137" v="5150" actId="478"/>
          <ac:picMkLst>
            <pc:docMk/>
            <pc:sldMk cId="1853143291" sldId="37760"/>
            <ac:picMk id="3" creationId="{6DD805A0-B18C-C6E0-5864-34248E1E5CD9}"/>
          </ac:picMkLst>
        </pc:picChg>
        <pc:picChg chg="add mod">
          <ac:chgData name="Anuj Kumar" userId="fbbf561fc1d5fd09" providerId="LiveId" clId="{84B5FACB-B8F9-4D65-B2F1-94171CD03D88}" dt="2023-04-19T14:16:36.215" v="5153" actId="1076"/>
          <ac:picMkLst>
            <pc:docMk/>
            <pc:sldMk cId="1853143291" sldId="37760"/>
            <ac:picMk id="12290" creationId="{CE4F6897-D7B2-6875-A2F7-95440A97E108}"/>
          </ac:picMkLst>
        </pc:picChg>
      </pc:sldChg>
      <pc:sldChg chg="modSp mod">
        <pc:chgData name="Anuj Kumar" userId="fbbf561fc1d5fd09" providerId="LiveId" clId="{84B5FACB-B8F9-4D65-B2F1-94171CD03D88}" dt="2023-04-19T14:21:21.340" v="5825" actId="20577"/>
        <pc:sldMkLst>
          <pc:docMk/>
          <pc:sldMk cId="600821252" sldId="37761"/>
        </pc:sldMkLst>
        <pc:spChg chg="mod">
          <ac:chgData name="Anuj Kumar" userId="fbbf561fc1d5fd09" providerId="LiveId" clId="{84B5FACB-B8F9-4D65-B2F1-94171CD03D88}" dt="2023-04-19T14:21:21.340" v="5825" actId="20577"/>
          <ac:spMkLst>
            <pc:docMk/>
            <pc:sldMk cId="600821252" sldId="37761"/>
            <ac:spMk id="7" creationId="{00000000-0000-0000-0000-000000000000}"/>
          </ac:spMkLst>
        </pc:spChg>
      </pc:sldChg>
      <pc:sldChg chg="modSp mod">
        <pc:chgData name="Anuj Kumar" userId="fbbf561fc1d5fd09" providerId="LiveId" clId="{84B5FACB-B8F9-4D65-B2F1-94171CD03D88}" dt="2023-04-19T14:17:59.894" v="5445" actId="20577"/>
        <pc:sldMkLst>
          <pc:docMk/>
          <pc:sldMk cId="2591238475" sldId="37762"/>
        </pc:sldMkLst>
        <pc:spChg chg="mod">
          <ac:chgData name="Anuj Kumar" userId="fbbf561fc1d5fd09" providerId="LiveId" clId="{84B5FACB-B8F9-4D65-B2F1-94171CD03D88}" dt="2023-04-19T14:17:59.894" v="5445" actId="20577"/>
          <ac:spMkLst>
            <pc:docMk/>
            <pc:sldMk cId="2591238475" sldId="37762"/>
            <ac:spMk id="3" creationId="{67EB1CA5-E6B0-1E53-5C8F-9568D9A39227}"/>
          </ac:spMkLst>
        </pc:spChg>
        <pc:spChg chg="mod">
          <ac:chgData name="Anuj Kumar" userId="fbbf561fc1d5fd09" providerId="LiveId" clId="{84B5FACB-B8F9-4D65-B2F1-94171CD03D88}" dt="2023-04-19T14:17:57.646" v="5444" actId="20577"/>
          <ac:spMkLst>
            <pc:docMk/>
            <pc:sldMk cId="2591238475" sldId="37762"/>
            <ac:spMk id="10" creationId="{7A2A7EC3-852A-5A16-F0B5-3531D0D66745}"/>
          </ac:spMkLst>
        </pc:spChg>
      </pc:sldChg>
      <pc:sldChg chg="addSp delSp modSp">
        <pc:chgData name="Anuj Kumar" userId="fbbf561fc1d5fd09" providerId="LiveId" clId="{84B5FACB-B8F9-4D65-B2F1-94171CD03D88}" dt="2023-04-19T14:18:30.058" v="5449" actId="1076"/>
        <pc:sldMkLst>
          <pc:docMk/>
          <pc:sldMk cId="376324779" sldId="37763"/>
        </pc:sldMkLst>
        <pc:picChg chg="del">
          <ac:chgData name="Anuj Kumar" userId="fbbf561fc1d5fd09" providerId="LiveId" clId="{84B5FACB-B8F9-4D65-B2F1-94171CD03D88}" dt="2023-04-19T14:18:26.133" v="5446" actId="478"/>
          <ac:picMkLst>
            <pc:docMk/>
            <pc:sldMk cId="376324779" sldId="37763"/>
            <ac:picMk id="3" creationId="{38C49575-FA9B-1541-F341-FA35B68A8EC7}"/>
          </ac:picMkLst>
        </pc:picChg>
        <pc:picChg chg="add mod">
          <ac:chgData name="Anuj Kumar" userId="fbbf561fc1d5fd09" providerId="LiveId" clId="{84B5FACB-B8F9-4D65-B2F1-94171CD03D88}" dt="2023-04-19T14:18:30.058" v="5449" actId="1076"/>
          <ac:picMkLst>
            <pc:docMk/>
            <pc:sldMk cId="376324779" sldId="37763"/>
            <ac:picMk id="13314" creationId="{7FA9B35F-4DAC-99F0-07EA-3EBDA9822F44}"/>
          </ac:picMkLst>
        </pc:picChg>
      </pc:sldChg>
      <pc:sldChg chg="modSp mod">
        <pc:chgData name="Anuj Kumar" userId="fbbf561fc1d5fd09" providerId="LiveId" clId="{84B5FACB-B8F9-4D65-B2F1-94171CD03D88}" dt="2023-04-19T14:19:28.571" v="5556" actId="20577"/>
        <pc:sldMkLst>
          <pc:docMk/>
          <pc:sldMk cId="1816366917" sldId="37764"/>
        </pc:sldMkLst>
        <pc:spChg chg="mod">
          <ac:chgData name="Anuj Kumar" userId="fbbf561fc1d5fd09" providerId="LiveId" clId="{84B5FACB-B8F9-4D65-B2F1-94171CD03D88}" dt="2023-04-19T14:19:28.571" v="5556" actId="20577"/>
          <ac:spMkLst>
            <pc:docMk/>
            <pc:sldMk cId="1816366917" sldId="37764"/>
            <ac:spMk id="7" creationId="{00000000-0000-0000-0000-000000000000}"/>
          </ac:spMkLst>
        </pc:spChg>
      </pc:sldChg>
      <pc:sldChg chg="del">
        <pc:chgData name="Anuj Kumar" userId="fbbf561fc1d5fd09" providerId="LiveId" clId="{84B5FACB-B8F9-4D65-B2F1-94171CD03D88}" dt="2023-04-19T14:18:32.726" v="5450" actId="47"/>
        <pc:sldMkLst>
          <pc:docMk/>
          <pc:sldMk cId="911620271" sldId="37766"/>
        </pc:sldMkLst>
      </pc:sldChg>
      <pc:sldChg chg="del">
        <pc:chgData name="Anuj Kumar" userId="fbbf561fc1d5fd09" providerId="LiveId" clId="{84B5FACB-B8F9-4D65-B2F1-94171CD03D88}" dt="2023-04-19T14:18:33.277" v="5451" actId="47"/>
        <pc:sldMkLst>
          <pc:docMk/>
          <pc:sldMk cId="815268228" sldId="37767"/>
        </pc:sldMkLst>
      </pc:sldChg>
      <pc:sldChg chg="del">
        <pc:chgData name="Anuj Kumar" userId="fbbf561fc1d5fd09" providerId="LiveId" clId="{84B5FACB-B8F9-4D65-B2F1-94171CD03D88}" dt="2023-04-19T14:18:33.879" v="5452" actId="47"/>
        <pc:sldMkLst>
          <pc:docMk/>
          <pc:sldMk cId="2054315381" sldId="37768"/>
        </pc:sldMkLst>
      </pc:sldChg>
      <pc:sldChg chg="modSp del mod">
        <pc:chgData name="Anuj Kumar" userId="fbbf561fc1d5fd09" providerId="LiveId" clId="{84B5FACB-B8F9-4D65-B2F1-94171CD03D88}" dt="2023-04-19T14:18:34.768" v="5453" actId="47"/>
        <pc:sldMkLst>
          <pc:docMk/>
          <pc:sldMk cId="4127628654" sldId="37773"/>
        </pc:sldMkLst>
        <pc:spChg chg="mod">
          <ac:chgData name="Anuj Kumar" userId="fbbf561fc1d5fd09" providerId="LiveId" clId="{84B5FACB-B8F9-4D65-B2F1-94171CD03D88}" dt="2023-04-19T12:34:18.973" v="1679" actId="21"/>
          <ac:spMkLst>
            <pc:docMk/>
            <pc:sldMk cId="4127628654" sldId="37773"/>
            <ac:spMk id="10" creationId="{7A2A7EC3-852A-5A16-F0B5-3531D0D66745}"/>
          </ac:spMkLst>
        </pc:spChg>
      </pc:sldChg>
      <pc:sldChg chg="del">
        <pc:chgData name="Anuj Kumar" userId="fbbf561fc1d5fd09" providerId="LiveId" clId="{84B5FACB-B8F9-4D65-B2F1-94171CD03D88}" dt="2023-04-19T14:18:35.361" v="5454" actId="47"/>
        <pc:sldMkLst>
          <pc:docMk/>
          <pc:sldMk cId="2926412219" sldId="37774"/>
        </pc:sldMkLst>
      </pc:sldChg>
      <pc:sldChg chg="del">
        <pc:chgData name="Anuj Kumar" userId="fbbf561fc1d5fd09" providerId="LiveId" clId="{84B5FACB-B8F9-4D65-B2F1-94171CD03D88}" dt="2023-04-19T14:18:36.184" v="5455" actId="47"/>
        <pc:sldMkLst>
          <pc:docMk/>
          <pc:sldMk cId="1403361563" sldId="37775"/>
        </pc:sldMkLst>
      </pc:sldChg>
      <pc:sldChg chg="del">
        <pc:chgData name="Anuj Kumar" userId="fbbf561fc1d5fd09" providerId="LiveId" clId="{84B5FACB-B8F9-4D65-B2F1-94171CD03D88}" dt="2023-04-19T14:18:37.071" v="5456" actId="47"/>
        <pc:sldMkLst>
          <pc:docMk/>
          <pc:sldMk cId="4161513081" sldId="37823"/>
        </pc:sldMkLst>
      </pc:sldChg>
      <pc:sldChg chg="add">
        <pc:chgData name="Anuj Kumar" userId="fbbf561fc1d5fd09" providerId="LiveId" clId="{84B5FACB-B8F9-4D65-B2F1-94171CD03D88}" dt="2023-04-19T12:44:07.788" v="2156"/>
        <pc:sldMkLst>
          <pc:docMk/>
          <pc:sldMk cId="4219311218" sldId="37832"/>
        </pc:sldMkLst>
      </pc:sldChg>
      <pc:sldChg chg="del">
        <pc:chgData name="Anuj Kumar" userId="fbbf561fc1d5fd09" providerId="LiveId" clId="{84B5FACB-B8F9-4D65-B2F1-94171CD03D88}" dt="2023-04-19T12:58:03.091" v="3284" actId="47"/>
        <pc:sldMkLst>
          <pc:docMk/>
          <pc:sldMk cId="1654532356" sldId="37838"/>
        </pc:sldMkLst>
      </pc:sldChg>
      <pc:sldChg chg="del">
        <pc:chgData name="Anuj Kumar" userId="fbbf561fc1d5fd09" providerId="LiveId" clId="{84B5FACB-B8F9-4D65-B2F1-94171CD03D88}" dt="2023-04-19T12:59:07.873" v="3352" actId="47"/>
        <pc:sldMkLst>
          <pc:docMk/>
          <pc:sldMk cId="2034245475" sldId="37839"/>
        </pc:sldMkLst>
      </pc:sldChg>
      <pc:sldChg chg="del">
        <pc:chgData name="Anuj Kumar" userId="fbbf561fc1d5fd09" providerId="LiveId" clId="{84B5FACB-B8F9-4D65-B2F1-94171CD03D88}" dt="2023-04-19T12:45:54.751" v="2161" actId="47"/>
        <pc:sldMkLst>
          <pc:docMk/>
          <pc:sldMk cId="2218531655" sldId="37840"/>
        </pc:sldMkLst>
      </pc:sldChg>
      <pc:sldChg chg="del">
        <pc:chgData name="Anuj Kumar" userId="fbbf561fc1d5fd09" providerId="LiveId" clId="{84B5FACB-B8F9-4D65-B2F1-94171CD03D88}" dt="2023-04-19T14:23:37.525" v="5978" actId="47"/>
        <pc:sldMkLst>
          <pc:docMk/>
          <pc:sldMk cId="1307017213" sldId="37841"/>
        </pc:sldMkLst>
      </pc:sldChg>
      <pc:sldChg chg="del">
        <pc:chgData name="Anuj Kumar" userId="fbbf561fc1d5fd09" providerId="LiveId" clId="{84B5FACB-B8F9-4D65-B2F1-94171CD03D88}" dt="2023-04-19T14:23:37.716" v="5979" actId="47"/>
        <pc:sldMkLst>
          <pc:docMk/>
          <pc:sldMk cId="548293998" sldId="37842"/>
        </pc:sldMkLst>
      </pc:sldChg>
      <pc:sldChg chg="del">
        <pc:chgData name="Anuj Kumar" userId="fbbf561fc1d5fd09" providerId="LiveId" clId="{84B5FACB-B8F9-4D65-B2F1-94171CD03D88}" dt="2023-04-19T14:23:37.885" v="5980" actId="47"/>
        <pc:sldMkLst>
          <pc:docMk/>
          <pc:sldMk cId="3892385143" sldId="37843"/>
        </pc:sldMkLst>
      </pc:sldChg>
      <pc:sldChg chg="del">
        <pc:chgData name="Anuj Kumar" userId="fbbf561fc1d5fd09" providerId="LiveId" clId="{84B5FACB-B8F9-4D65-B2F1-94171CD03D88}" dt="2023-04-19T14:23:38.034" v="5981" actId="47"/>
        <pc:sldMkLst>
          <pc:docMk/>
          <pc:sldMk cId="3988729454" sldId="37844"/>
        </pc:sldMkLst>
      </pc:sldChg>
      <pc:sldChg chg="del">
        <pc:chgData name="Anuj Kumar" userId="fbbf561fc1d5fd09" providerId="LiveId" clId="{84B5FACB-B8F9-4D65-B2F1-94171CD03D88}" dt="2023-04-19T14:23:38.206" v="5982" actId="47"/>
        <pc:sldMkLst>
          <pc:docMk/>
          <pc:sldMk cId="764981734" sldId="37845"/>
        </pc:sldMkLst>
      </pc:sldChg>
      <pc:sldChg chg="del">
        <pc:chgData name="Anuj Kumar" userId="fbbf561fc1d5fd09" providerId="LiveId" clId="{84B5FACB-B8F9-4D65-B2F1-94171CD03D88}" dt="2023-04-19T14:23:38.381" v="5983" actId="47"/>
        <pc:sldMkLst>
          <pc:docMk/>
          <pc:sldMk cId="1929922172" sldId="37846"/>
        </pc:sldMkLst>
      </pc:sldChg>
      <pc:sldChg chg="del">
        <pc:chgData name="Anuj Kumar" userId="fbbf561fc1d5fd09" providerId="LiveId" clId="{84B5FACB-B8F9-4D65-B2F1-94171CD03D88}" dt="2023-04-19T14:23:38.538" v="5984" actId="47"/>
        <pc:sldMkLst>
          <pc:docMk/>
          <pc:sldMk cId="126954670" sldId="37847"/>
        </pc:sldMkLst>
      </pc:sldChg>
      <pc:sldChg chg="del">
        <pc:chgData name="Anuj Kumar" userId="fbbf561fc1d5fd09" providerId="LiveId" clId="{84B5FACB-B8F9-4D65-B2F1-94171CD03D88}" dt="2023-04-19T14:23:38.697" v="5985" actId="47"/>
        <pc:sldMkLst>
          <pc:docMk/>
          <pc:sldMk cId="169010310" sldId="37848"/>
        </pc:sldMkLst>
      </pc:sldChg>
      <pc:sldChg chg="del">
        <pc:chgData name="Anuj Kumar" userId="fbbf561fc1d5fd09" providerId="LiveId" clId="{84B5FACB-B8F9-4D65-B2F1-94171CD03D88}" dt="2023-04-19T14:23:38.871" v="5986" actId="47"/>
        <pc:sldMkLst>
          <pc:docMk/>
          <pc:sldMk cId="398511877" sldId="37849"/>
        </pc:sldMkLst>
      </pc:sldChg>
      <pc:sldChg chg="del">
        <pc:chgData name="Anuj Kumar" userId="fbbf561fc1d5fd09" providerId="LiveId" clId="{84B5FACB-B8F9-4D65-B2F1-94171CD03D88}" dt="2023-04-19T14:23:39.045" v="5987" actId="47"/>
        <pc:sldMkLst>
          <pc:docMk/>
          <pc:sldMk cId="834668758" sldId="37850"/>
        </pc:sldMkLst>
      </pc:sldChg>
      <pc:sldChg chg="del">
        <pc:chgData name="Anuj Kumar" userId="fbbf561fc1d5fd09" providerId="LiveId" clId="{84B5FACB-B8F9-4D65-B2F1-94171CD03D88}" dt="2023-04-19T14:23:39.205" v="5988" actId="47"/>
        <pc:sldMkLst>
          <pc:docMk/>
          <pc:sldMk cId="4066226445" sldId="37851"/>
        </pc:sldMkLst>
      </pc:sldChg>
      <pc:sldChg chg="del">
        <pc:chgData name="Anuj Kumar" userId="fbbf561fc1d5fd09" providerId="LiveId" clId="{84B5FACB-B8F9-4D65-B2F1-94171CD03D88}" dt="2023-04-19T14:23:39.844" v="5989" actId="47"/>
        <pc:sldMkLst>
          <pc:docMk/>
          <pc:sldMk cId="4107436468" sldId="37852"/>
        </pc:sldMkLst>
      </pc:sldChg>
      <pc:sldChg chg="del">
        <pc:chgData name="Anuj Kumar" userId="fbbf561fc1d5fd09" providerId="LiveId" clId="{84B5FACB-B8F9-4D65-B2F1-94171CD03D88}" dt="2023-04-19T14:23:40.409" v="5990" actId="47"/>
        <pc:sldMkLst>
          <pc:docMk/>
          <pc:sldMk cId="747354984" sldId="37853"/>
        </pc:sldMkLst>
      </pc:sldChg>
      <pc:sldChg chg="del">
        <pc:chgData name="Anuj Kumar" userId="fbbf561fc1d5fd09" providerId="LiveId" clId="{84B5FACB-B8F9-4D65-B2F1-94171CD03D88}" dt="2023-04-19T14:23:41.201" v="5991" actId="47"/>
        <pc:sldMkLst>
          <pc:docMk/>
          <pc:sldMk cId="4210268847" sldId="37854"/>
        </pc:sldMkLst>
      </pc:sldChg>
      <pc:sldChg chg="del">
        <pc:chgData name="Anuj Kumar" userId="fbbf561fc1d5fd09" providerId="LiveId" clId="{84B5FACB-B8F9-4D65-B2F1-94171CD03D88}" dt="2023-04-19T14:23:41.933" v="5992" actId="47"/>
        <pc:sldMkLst>
          <pc:docMk/>
          <pc:sldMk cId="2675224193" sldId="37855"/>
        </pc:sldMkLst>
      </pc:sldChg>
      <pc:sldChg chg="add del">
        <pc:chgData name="Anuj Kumar" userId="fbbf561fc1d5fd09" providerId="LiveId" clId="{84B5FACB-B8F9-4D65-B2F1-94171CD03D88}" dt="2023-04-19T12:21:42.046" v="61" actId="2890"/>
        <pc:sldMkLst>
          <pc:docMk/>
          <pc:sldMk cId="1004828094" sldId="37857"/>
        </pc:sldMkLst>
      </pc:sldChg>
      <pc:sldChg chg="modSp add mod">
        <pc:chgData name="Anuj Kumar" userId="fbbf561fc1d5fd09" providerId="LiveId" clId="{84B5FACB-B8F9-4D65-B2F1-94171CD03D88}" dt="2023-04-19T12:21:55.772" v="71" actId="6549"/>
        <pc:sldMkLst>
          <pc:docMk/>
          <pc:sldMk cId="4108341765" sldId="37857"/>
        </pc:sldMkLst>
        <pc:spChg chg="mod">
          <ac:chgData name="Anuj Kumar" userId="fbbf561fc1d5fd09" providerId="LiveId" clId="{84B5FACB-B8F9-4D65-B2F1-94171CD03D88}" dt="2023-04-19T12:21:55.772" v="71" actId="6549"/>
          <ac:spMkLst>
            <pc:docMk/>
            <pc:sldMk cId="4108341765" sldId="37857"/>
            <ac:spMk id="7" creationId="{00000000-0000-0000-0000-000000000000}"/>
          </ac:spMkLst>
        </pc:spChg>
      </pc:sldChg>
      <pc:sldChg chg="add">
        <pc:chgData name="Anuj Kumar" userId="fbbf561fc1d5fd09" providerId="LiveId" clId="{84B5FACB-B8F9-4D65-B2F1-94171CD03D88}" dt="2023-04-19T12:44:07.788" v="2156"/>
        <pc:sldMkLst>
          <pc:docMk/>
          <pc:sldMk cId="1207186704" sldId="37858"/>
        </pc:sldMkLst>
      </pc:sldChg>
      <pc:sldChg chg="modSp add mod">
        <pc:chgData name="Anuj Kumar" userId="fbbf561fc1d5fd09" providerId="LiveId" clId="{84B5FACB-B8F9-4D65-B2F1-94171CD03D88}" dt="2023-04-19T12:56:11.128" v="2884" actId="6549"/>
        <pc:sldMkLst>
          <pc:docMk/>
          <pc:sldMk cId="442399323" sldId="37859"/>
        </pc:sldMkLst>
        <pc:spChg chg="mod">
          <ac:chgData name="Anuj Kumar" userId="fbbf561fc1d5fd09" providerId="LiveId" clId="{84B5FACB-B8F9-4D65-B2F1-94171CD03D88}" dt="2023-04-19T12:56:11.128" v="2884" actId="6549"/>
          <ac:spMkLst>
            <pc:docMk/>
            <pc:sldMk cId="442399323" sldId="37859"/>
            <ac:spMk id="7" creationId="{00000000-0000-0000-0000-000000000000}"/>
          </ac:spMkLst>
        </pc:spChg>
      </pc:sldChg>
      <pc:sldChg chg="modSp add mod">
        <pc:chgData name="Anuj Kumar" userId="fbbf561fc1d5fd09" providerId="LiveId" clId="{84B5FACB-B8F9-4D65-B2F1-94171CD03D88}" dt="2023-04-19T13:02:27.560" v="3779" actId="5793"/>
        <pc:sldMkLst>
          <pc:docMk/>
          <pc:sldMk cId="1431996346" sldId="37860"/>
        </pc:sldMkLst>
        <pc:spChg chg="mod">
          <ac:chgData name="Anuj Kumar" userId="fbbf561fc1d5fd09" providerId="LiveId" clId="{84B5FACB-B8F9-4D65-B2F1-94171CD03D88}" dt="2023-04-19T13:02:27.560" v="3779" actId="5793"/>
          <ac:spMkLst>
            <pc:docMk/>
            <pc:sldMk cId="1431996346" sldId="37860"/>
            <ac:spMk id="7" creationId="{00000000-0000-0000-0000-000000000000}"/>
          </ac:spMkLst>
        </pc:spChg>
      </pc:sldChg>
      <pc:sldChg chg="add">
        <pc:chgData name="Anuj Kumar" userId="fbbf561fc1d5fd09" providerId="LiveId" clId="{84B5FACB-B8F9-4D65-B2F1-94171CD03D88}" dt="2023-04-19T14:23:30.248" v="5977"/>
        <pc:sldMkLst>
          <pc:docMk/>
          <pc:sldMk cId="1405922631" sldId="37861"/>
        </pc:sldMkLst>
      </pc:sldChg>
      <pc:sldChg chg="add">
        <pc:chgData name="Anuj Kumar" userId="fbbf561fc1d5fd09" providerId="LiveId" clId="{84B5FACB-B8F9-4D65-B2F1-94171CD03D88}" dt="2023-04-19T14:23:30.248" v="5977"/>
        <pc:sldMkLst>
          <pc:docMk/>
          <pc:sldMk cId="3400356659" sldId="37862"/>
        </pc:sldMkLst>
      </pc:sldChg>
      <pc:sldChg chg="add">
        <pc:chgData name="Anuj Kumar" userId="fbbf561fc1d5fd09" providerId="LiveId" clId="{84B5FACB-B8F9-4D65-B2F1-94171CD03D88}" dt="2023-04-19T14:23:30.248" v="5977"/>
        <pc:sldMkLst>
          <pc:docMk/>
          <pc:sldMk cId="2453229318" sldId="37863"/>
        </pc:sldMkLst>
      </pc:sldChg>
      <pc:sldChg chg="add">
        <pc:chgData name="Anuj Kumar" userId="fbbf561fc1d5fd09" providerId="LiveId" clId="{84B5FACB-B8F9-4D65-B2F1-94171CD03D88}" dt="2023-04-19T14:23:30.248" v="5977"/>
        <pc:sldMkLst>
          <pc:docMk/>
          <pc:sldMk cId="4007370002" sldId="37864"/>
        </pc:sldMkLst>
      </pc:sldChg>
      <pc:sldChg chg="add">
        <pc:chgData name="Anuj Kumar" userId="fbbf561fc1d5fd09" providerId="LiveId" clId="{84B5FACB-B8F9-4D65-B2F1-94171CD03D88}" dt="2023-04-19T14:23:30.248" v="5977"/>
        <pc:sldMkLst>
          <pc:docMk/>
          <pc:sldMk cId="2288356235" sldId="37865"/>
        </pc:sldMkLst>
      </pc:sldChg>
      <pc:sldChg chg="add">
        <pc:chgData name="Anuj Kumar" userId="fbbf561fc1d5fd09" providerId="LiveId" clId="{84B5FACB-B8F9-4D65-B2F1-94171CD03D88}" dt="2023-04-19T14:23:30.248" v="5977"/>
        <pc:sldMkLst>
          <pc:docMk/>
          <pc:sldMk cId="152756360" sldId="37866"/>
        </pc:sldMkLst>
      </pc:sldChg>
      <pc:sldChg chg="add">
        <pc:chgData name="Anuj Kumar" userId="fbbf561fc1d5fd09" providerId="LiveId" clId="{84B5FACB-B8F9-4D65-B2F1-94171CD03D88}" dt="2023-04-19T14:23:30.248" v="5977"/>
        <pc:sldMkLst>
          <pc:docMk/>
          <pc:sldMk cId="2788925694" sldId="37867"/>
        </pc:sldMkLst>
      </pc:sldChg>
      <pc:sldChg chg="add">
        <pc:chgData name="Anuj Kumar" userId="fbbf561fc1d5fd09" providerId="LiveId" clId="{84B5FACB-B8F9-4D65-B2F1-94171CD03D88}" dt="2023-04-19T14:23:30.248" v="5977"/>
        <pc:sldMkLst>
          <pc:docMk/>
          <pc:sldMk cId="226441405" sldId="37868"/>
        </pc:sldMkLst>
      </pc:sldChg>
      <pc:sldChg chg="add">
        <pc:chgData name="Anuj Kumar" userId="fbbf561fc1d5fd09" providerId="LiveId" clId="{84B5FACB-B8F9-4D65-B2F1-94171CD03D88}" dt="2023-04-19T14:23:30.248" v="5977"/>
        <pc:sldMkLst>
          <pc:docMk/>
          <pc:sldMk cId="1175143688" sldId="37869"/>
        </pc:sldMkLst>
      </pc:sldChg>
      <pc:sldChg chg="add">
        <pc:chgData name="Anuj Kumar" userId="fbbf561fc1d5fd09" providerId="LiveId" clId="{84B5FACB-B8F9-4D65-B2F1-94171CD03D88}" dt="2023-04-19T14:23:30.248" v="5977"/>
        <pc:sldMkLst>
          <pc:docMk/>
          <pc:sldMk cId="1297293992" sldId="37870"/>
        </pc:sldMkLst>
      </pc:sldChg>
      <pc:sldChg chg="add">
        <pc:chgData name="Anuj Kumar" userId="fbbf561fc1d5fd09" providerId="LiveId" clId="{84B5FACB-B8F9-4D65-B2F1-94171CD03D88}" dt="2023-04-19T14:23:30.248" v="5977"/>
        <pc:sldMkLst>
          <pc:docMk/>
          <pc:sldMk cId="4185253855" sldId="37871"/>
        </pc:sldMkLst>
      </pc:sldChg>
      <pc:sldChg chg="add">
        <pc:chgData name="Anuj Kumar" userId="fbbf561fc1d5fd09" providerId="LiveId" clId="{84B5FACB-B8F9-4D65-B2F1-94171CD03D88}" dt="2023-04-19T14:23:30.248" v="5977"/>
        <pc:sldMkLst>
          <pc:docMk/>
          <pc:sldMk cId="3244164365" sldId="37872"/>
        </pc:sldMkLst>
      </pc:sldChg>
      <pc:sldChg chg="add">
        <pc:chgData name="Anuj Kumar" userId="fbbf561fc1d5fd09" providerId="LiveId" clId="{84B5FACB-B8F9-4D65-B2F1-94171CD03D88}" dt="2023-04-19T14:23:30.248" v="5977"/>
        <pc:sldMkLst>
          <pc:docMk/>
          <pc:sldMk cId="2343077779" sldId="37873"/>
        </pc:sldMkLst>
      </pc:sldChg>
    </pc:docChg>
  </pc:docChgLst>
  <pc:docChgLst>
    <pc:chgData name="Anuj Kumar" userId="fbbf561fc1d5fd09" providerId="LiveId" clId="{8816F442-8FD1-48EB-972A-118F0277BB87}"/>
    <pc:docChg chg="undo custSel addSld delSld modSld">
      <pc:chgData name="Anuj Kumar" userId="fbbf561fc1d5fd09" providerId="LiveId" clId="{8816F442-8FD1-48EB-972A-118F0277BB87}" dt="2023-05-07T17:58:04.012" v="7580" actId="20577"/>
      <pc:docMkLst>
        <pc:docMk/>
      </pc:docMkLst>
      <pc:sldChg chg="modSp add del mod">
        <pc:chgData name="Anuj Kumar" userId="fbbf561fc1d5fd09" providerId="LiveId" clId="{8816F442-8FD1-48EB-972A-118F0277BB87}" dt="2023-05-07T17:44:44.307" v="7205"/>
        <pc:sldMkLst>
          <pc:docMk/>
          <pc:sldMk cId="1022521700" sldId="35627"/>
        </pc:sldMkLst>
        <pc:spChg chg="mod">
          <ac:chgData name="Anuj Kumar" userId="fbbf561fc1d5fd09" providerId="LiveId" clId="{8816F442-8FD1-48EB-972A-118F0277BB87}" dt="2023-05-07T09:26:24.470" v="675" actId="20577"/>
          <ac:spMkLst>
            <pc:docMk/>
            <pc:sldMk cId="1022521700" sldId="35627"/>
            <ac:spMk id="10" creationId="{7A2A7EC3-852A-5A16-F0B5-3531D0D66745}"/>
          </ac:spMkLst>
        </pc:spChg>
      </pc:sldChg>
      <pc:sldChg chg="addSp delSp modSp del">
        <pc:chgData name="Anuj Kumar" userId="fbbf561fc1d5fd09" providerId="LiveId" clId="{8816F442-8FD1-48EB-972A-118F0277BB87}" dt="2023-05-07T17:22:04.340" v="6220" actId="47"/>
        <pc:sldMkLst>
          <pc:docMk/>
          <pc:sldMk cId="1102545028" sldId="35628"/>
        </pc:sldMkLst>
        <pc:picChg chg="del">
          <ac:chgData name="Anuj Kumar" userId="fbbf561fc1d5fd09" providerId="LiveId" clId="{8816F442-8FD1-48EB-972A-118F0277BB87}" dt="2023-05-07T09:27:21.328" v="676" actId="478"/>
          <ac:picMkLst>
            <pc:docMk/>
            <pc:sldMk cId="1102545028" sldId="35628"/>
            <ac:picMk id="3" creationId="{631205BC-1396-79E6-3AAD-44C42CEBB270}"/>
          </ac:picMkLst>
        </pc:picChg>
        <pc:picChg chg="add mod">
          <ac:chgData name="Anuj Kumar" userId="fbbf561fc1d5fd09" providerId="LiveId" clId="{8816F442-8FD1-48EB-972A-118F0277BB87}" dt="2023-05-07T09:27:26.225" v="679" actId="1076"/>
          <ac:picMkLst>
            <pc:docMk/>
            <pc:sldMk cId="1102545028" sldId="35628"/>
            <ac:picMk id="1026" creationId="{96FC250C-38C7-7D92-04A5-95B2A01AB2D3}"/>
          </ac:picMkLst>
        </pc:picChg>
      </pc:sldChg>
      <pc:sldChg chg="del">
        <pc:chgData name="Anuj Kumar" userId="fbbf561fc1d5fd09" providerId="LiveId" clId="{8816F442-8FD1-48EB-972A-118F0277BB87}" dt="2023-05-07T17:22:04.747" v="6221" actId="47"/>
        <pc:sldMkLst>
          <pc:docMk/>
          <pc:sldMk cId="2627812795" sldId="36047"/>
        </pc:sldMkLst>
      </pc:sldChg>
      <pc:sldChg chg="modSp add mod">
        <pc:chgData name="Anuj Kumar" userId="fbbf561fc1d5fd09" providerId="LiveId" clId="{8816F442-8FD1-48EB-972A-118F0277BB87}" dt="2023-05-07T17:21:49.436" v="6212" actId="20577"/>
        <pc:sldMkLst>
          <pc:docMk/>
          <pc:sldMk cId="1029228353" sldId="37549"/>
        </pc:sldMkLst>
        <pc:spChg chg="mod">
          <ac:chgData name="Anuj Kumar" userId="fbbf561fc1d5fd09" providerId="LiveId" clId="{8816F442-8FD1-48EB-972A-118F0277BB87}" dt="2023-05-07T17:21:49.436" v="6212" actId="20577"/>
          <ac:spMkLst>
            <pc:docMk/>
            <pc:sldMk cId="1029228353" sldId="37549"/>
            <ac:spMk id="10" creationId="{7A2A7EC3-852A-5A16-F0B5-3531D0D66745}"/>
          </ac:spMkLst>
        </pc:spChg>
      </pc:sldChg>
      <pc:sldChg chg="modSp del mod">
        <pc:chgData name="Anuj Kumar" userId="fbbf561fc1d5fd09" providerId="LiveId" clId="{8816F442-8FD1-48EB-972A-118F0277BB87}" dt="2023-05-07T17:17:43.695" v="6175" actId="2696"/>
        <pc:sldMkLst>
          <pc:docMk/>
          <pc:sldMk cId="1801021570" sldId="37549"/>
        </pc:sldMkLst>
        <pc:spChg chg="mod">
          <ac:chgData name="Anuj Kumar" userId="fbbf561fc1d5fd09" providerId="LiveId" clId="{8816F442-8FD1-48EB-972A-118F0277BB87}" dt="2023-05-07T09:45:27.960" v="2175" actId="6549"/>
          <ac:spMkLst>
            <pc:docMk/>
            <pc:sldMk cId="1801021570" sldId="37549"/>
            <ac:spMk id="10" creationId="{7A2A7EC3-852A-5A16-F0B5-3531D0D66745}"/>
          </ac:spMkLst>
        </pc:spChg>
      </pc:sldChg>
      <pc:sldChg chg="add">
        <pc:chgData name="Anuj Kumar" userId="fbbf561fc1d5fd09" providerId="LiveId" clId="{8816F442-8FD1-48EB-972A-118F0277BB87}" dt="2023-05-07T17:17:52.495" v="6176"/>
        <pc:sldMkLst>
          <pc:docMk/>
          <pc:sldMk cId="79984370" sldId="37550"/>
        </pc:sldMkLst>
      </pc:sldChg>
      <pc:sldChg chg="addSp delSp modSp del">
        <pc:chgData name="Anuj Kumar" userId="fbbf561fc1d5fd09" providerId="LiveId" clId="{8816F442-8FD1-48EB-972A-118F0277BB87}" dt="2023-05-07T17:17:43.695" v="6175" actId="2696"/>
        <pc:sldMkLst>
          <pc:docMk/>
          <pc:sldMk cId="1110703182" sldId="37550"/>
        </pc:sldMkLst>
        <pc:picChg chg="add mod">
          <ac:chgData name="Anuj Kumar" userId="fbbf561fc1d5fd09" providerId="LiveId" clId="{8816F442-8FD1-48EB-972A-118F0277BB87}" dt="2023-05-07T09:45:46.664" v="2179" actId="1076"/>
          <ac:picMkLst>
            <pc:docMk/>
            <pc:sldMk cId="1110703182" sldId="37550"/>
            <ac:picMk id="3" creationId="{68617E78-BAAB-7DE0-351B-22843321D43F}"/>
          </ac:picMkLst>
        </pc:picChg>
        <pc:picChg chg="del">
          <ac:chgData name="Anuj Kumar" userId="fbbf561fc1d5fd09" providerId="LiveId" clId="{8816F442-8FD1-48EB-972A-118F0277BB87}" dt="2023-05-07T09:45:41.927" v="2176" actId="478"/>
          <ac:picMkLst>
            <pc:docMk/>
            <pc:sldMk cId="1110703182" sldId="37550"/>
            <ac:picMk id="5122" creationId="{3059307B-AAE5-B13B-2DA9-0FD4F89B5BEB}"/>
          </ac:picMkLst>
        </pc:picChg>
      </pc:sldChg>
      <pc:sldChg chg="modSp add mod">
        <pc:chgData name="Anuj Kumar" userId="fbbf561fc1d5fd09" providerId="LiveId" clId="{8816F442-8FD1-48EB-972A-118F0277BB87}" dt="2023-05-07T17:33:09.912" v="6689" actId="20577"/>
        <pc:sldMkLst>
          <pc:docMk/>
          <pc:sldMk cId="475139126" sldId="37551"/>
        </pc:sldMkLst>
        <pc:spChg chg="mod">
          <ac:chgData name="Anuj Kumar" userId="fbbf561fc1d5fd09" providerId="LiveId" clId="{8816F442-8FD1-48EB-972A-118F0277BB87}" dt="2023-05-07T17:33:09.912" v="6689" actId="20577"/>
          <ac:spMkLst>
            <pc:docMk/>
            <pc:sldMk cId="475139126" sldId="37551"/>
            <ac:spMk id="7" creationId="{00000000-0000-0000-0000-000000000000}"/>
          </ac:spMkLst>
        </pc:spChg>
      </pc:sldChg>
      <pc:sldChg chg="del">
        <pc:chgData name="Anuj Kumar" userId="fbbf561fc1d5fd09" providerId="LiveId" clId="{8816F442-8FD1-48EB-972A-118F0277BB87}" dt="2023-05-07T17:17:43.695" v="6175" actId="2696"/>
        <pc:sldMkLst>
          <pc:docMk/>
          <pc:sldMk cId="1390961840" sldId="37551"/>
        </pc:sldMkLst>
      </pc:sldChg>
      <pc:sldChg chg="modSp add del mod">
        <pc:chgData name="Anuj Kumar" userId="fbbf561fc1d5fd09" providerId="LiveId" clId="{8816F442-8FD1-48EB-972A-118F0277BB87}" dt="2023-05-07T17:44:44.307" v="7205"/>
        <pc:sldMkLst>
          <pc:docMk/>
          <pc:sldMk cId="215829517" sldId="37553"/>
        </pc:sldMkLst>
        <pc:spChg chg="mod">
          <ac:chgData name="Anuj Kumar" userId="fbbf561fc1d5fd09" providerId="LiveId" clId="{8816F442-8FD1-48EB-972A-118F0277BB87}" dt="2023-05-07T09:39:33.866" v="1776" actId="20577"/>
          <ac:spMkLst>
            <pc:docMk/>
            <pc:sldMk cId="215829517" sldId="37553"/>
            <ac:spMk id="10" creationId="{7A2A7EC3-852A-5A16-F0B5-3531D0D66745}"/>
          </ac:spMkLst>
        </pc:spChg>
      </pc:sldChg>
      <pc:sldChg chg="addSp delSp modSp del">
        <pc:chgData name="Anuj Kumar" userId="fbbf561fc1d5fd09" providerId="LiveId" clId="{8816F442-8FD1-48EB-972A-118F0277BB87}" dt="2023-05-07T17:22:06.505" v="6226" actId="47"/>
        <pc:sldMkLst>
          <pc:docMk/>
          <pc:sldMk cId="2161023345" sldId="37554"/>
        </pc:sldMkLst>
        <pc:picChg chg="add mod">
          <ac:chgData name="Anuj Kumar" userId="fbbf561fc1d5fd09" providerId="LiveId" clId="{8816F442-8FD1-48EB-972A-118F0277BB87}" dt="2023-05-07T09:39:58.925" v="1780" actId="1076"/>
          <ac:picMkLst>
            <pc:docMk/>
            <pc:sldMk cId="2161023345" sldId="37554"/>
            <ac:picMk id="3" creationId="{1920FE30-609F-60EC-E479-7228853BF1CC}"/>
          </ac:picMkLst>
        </pc:picChg>
        <pc:picChg chg="del">
          <ac:chgData name="Anuj Kumar" userId="fbbf561fc1d5fd09" providerId="LiveId" clId="{8816F442-8FD1-48EB-972A-118F0277BB87}" dt="2023-05-07T09:39:55.160" v="1777" actId="478"/>
          <ac:picMkLst>
            <pc:docMk/>
            <pc:sldMk cId="2161023345" sldId="37554"/>
            <ac:picMk id="4098" creationId="{EE360AC3-BA26-E38F-61A0-7ED701FBA895}"/>
          </ac:picMkLst>
        </pc:picChg>
      </pc:sldChg>
      <pc:sldChg chg="del">
        <pc:chgData name="Anuj Kumar" userId="fbbf561fc1d5fd09" providerId="LiveId" clId="{8816F442-8FD1-48EB-972A-118F0277BB87}" dt="2023-05-07T17:22:06.966" v="6227" actId="47"/>
        <pc:sldMkLst>
          <pc:docMk/>
          <pc:sldMk cId="2389861642" sldId="37555"/>
        </pc:sldMkLst>
      </pc:sldChg>
      <pc:sldChg chg="modSp add del mod">
        <pc:chgData name="Anuj Kumar" userId="fbbf561fc1d5fd09" providerId="LiveId" clId="{8816F442-8FD1-48EB-972A-118F0277BB87}" dt="2023-05-07T17:44:44.307" v="7205"/>
        <pc:sldMkLst>
          <pc:docMk/>
          <pc:sldMk cId="1902798437" sldId="37556"/>
        </pc:sldMkLst>
        <pc:spChg chg="mod">
          <ac:chgData name="Anuj Kumar" userId="fbbf561fc1d5fd09" providerId="LiveId" clId="{8816F442-8FD1-48EB-972A-118F0277BB87}" dt="2023-05-07T09:34:48.119" v="1289" actId="20577"/>
          <ac:spMkLst>
            <pc:docMk/>
            <pc:sldMk cId="1902798437" sldId="37556"/>
            <ac:spMk id="10" creationId="{7A2A7EC3-852A-5A16-F0B5-3531D0D66745}"/>
          </ac:spMkLst>
        </pc:spChg>
      </pc:sldChg>
      <pc:sldChg chg="addSp delSp modSp del">
        <pc:chgData name="Anuj Kumar" userId="fbbf561fc1d5fd09" providerId="LiveId" clId="{8816F442-8FD1-48EB-972A-118F0277BB87}" dt="2023-05-07T17:22:05.260" v="6223" actId="47"/>
        <pc:sldMkLst>
          <pc:docMk/>
          <pc:sldMk cId="3813854865" sldId="37557"/>
        </pc:sldMkLst>
        <pc:picChg chg="add mod">
          <ac:chgData name="Anuj Kumar" userId="fbbf561fc1d5fd09" providerId="LiveId" clId="{8816F442-8FD1-48EB-972A-118F0277BB87}" dt="2023-05-07T09:35:40.202" v="1293" actId="1076"/>
          <ac:picMkLst>
            <pc:docMk/>
            <pc:sldMk cId="3813854865" sldId="37557"/>
            <ac:picMk id="3" creationId="{55BECE6A-B43D-F60B-1BFC-2494926E188D}"/>
          </ac:picMkLst>
        </pc:picChg>
        <pc:picChg chg="del">
          <ac:chgData name="Anuj Kumar" userId="fbbf561fc1d5fd09" providerId="LiveId" clId="{8816F442-8FD1-48EB-972A-118F0277BB87}" dt="2023-05-07T09:35:35.525" v="1290" actId="478"/>
          <ac:picMkLst>
            <pc:docMk/>
            <pc:sldMk cId="3813854865" sldId="37557"/>
            <ac:picMk id="3074" creationId="{5AA1CBDF-961A-A856-8C83-E7F69B584C2B}"/>
          </ac:picMkLst>
        </pc:picChg>
      </pc:sldChg>
      <pc:sldChg chg="del">
        <pc:chgData name="Anuj Kumar" userId="fbbf561fc1d5fd09" providerId="LiveId" clId="{8816F442-8FD1-48EB-972A-118F0277BB87}" dt="2023-05-07T17:22:05.665" v="6224" actId="47"/>
        <pc:sldMkLst>
          <pc:docMk/>
          <pc:sldMk cId="1855504417" sldId="37558"/>
        </pc:sldMkLst>
      </pc:sldChg>
      <pc:sldChg chg="modSp add mod">
        <pc:chgData name="Anuj Kumar" userId="fbbf561fc1d5fd09" providerId="LiveId" clId="{8816F442-8FD1-48EB-972A-118F0277BB87}" dt="2023-05-07T17:21:34.960" v="6202" actId="20577"/>
        <pc:sldMkLst>
          <pc:docMk/>
          <pc:sldMk cId="1897399501" sldId="37562"/>
        </pc:sldMkLst>
        <pc:spChg chg="mod">
          <ac:chgData name="Anuj Kumar" userId="fbbf561fc1d5fd09" providerId="LiveId" clId="{8816F442-8FD1-48EB-972A-118F0277BB87}" dt="2023-05-07T17:21:34.960" v="6202" actId="20577"/>
          <ac:spMkLst>
            <pc:docMk/>
            <pc:sldMk cId="1897399501" sldId="37562"/>
            <ac:spMk id="10" creationId="{7A2A7EC3-852A-5A16-F0B5-3531D0D66745}"/>
          </ac:spMkLst>
        </pc:spChg>
      </pc:sldChg>
      <pc:sldChg chg="modSp del mod">
        <pc:chgData name="Anuj Kumar" userId="fbbf561fc1d5fd09" providerId="LiveId" clId="{8816F442-8FD1-48EB-972A-118F0277BB87}" dt="2023-05-07T17:16:31.905" v="6169" actId="2696"/>
        <pc:sldMkLst>
          <pc:docMk/>
          <pc:sldMk cId="2311513025" sldId="37562"/>
        </pc:sldMkLst>
        <pc:spChg chg="mod">
          <ac:chgData name="Anuj Kumar" userId="fbbf561fc1d5fd09" providerId="LiveId" clId="{8816F442-8FD1-48EB-972A-118F0277BB87}" dt="2023-05-07T09:31:24.361" v="848" actId="20577"/>
          <ac:spMkLst>
            <pc:docMk/>
            <pc:sldMk cId="2311513025" sldId="37562"/>
            <ac:spMk id="10" creationId="{7A2A7EC3-852A-5A16-F0B5-3531D0D66745}"/>
          </ac:spMkLst>
        </pc:spChg>
      </pc:sldChg>
      <pc:sldChg chg="add">
        <pc:chgData name="Anuj Kumar" userId="fbbf561fc1d5fd09" providerId="LiveId" clId="{8816F442-8FD1-48EB-972A-118F0277BB87}" dt="2023-05-07T17:16:37.458" v="6170"/>
        <pc:sldMkLst>
          <pc:docMk/>
          <pc:sldMk cId="2411922304" sldId="37563"/>
        </pc:sldMkLst>
      </pc:sldChg>
      <pc:sldChg chg="addSp delSp modSp del">
        <pc:chgData name="Anuj Kumar" userId="fbbf561fc1d5fd09" providerId="LiveId" clId="{8816F442-8FD1-48EB-972A-118F0277BB87}" dt="2023-05-07T17:16:31.905" v="6169" actId="2696"/>
        <pc:sldMkLst>
          <pc:docMk/>
          <pc:sldMk cId="3966865965" sldId="37563"/>
        </pc:sldMkLst>
        <pc:picChg chg="add mod">
          <ac:chgData name="Anuj Kumar" userId="fbbf561fc1d5fd09" providerId="LiveId" clId="{8816F442-8FD1-48EB-972A-118F0277BB87}" dt="2023-05-07T09:31:51.192" v="852" actId="1076"/>
          <ac:picMkLst>
            <pc:docMk/>
            <pc:sldMk cId="3966865965" sldId="37563"/>
            <ac:picMk id="3" creationId="{E840416D-C10C-C78F-6D1F-6E262882506D}"/>
          </ac:picMkLst>
        </pc:picChg>
        <pc:picChg chg="del">
          <ac:chgData name="Anuj Kumar" userId="fbbf561fc1d5fd09" providerId="LiveId" clId="{8816F442-8FD1-48EB-972A-118F0277BB87}" dt="2023-05-07T09:31:47.062" v="849" actId="478"/>
          <ac:picMkLst>
            <pc:docMk/>
            <pc:sldMk cId="3966865965" sldId="37563"/>
            <ac:picMk id="2050" creationId="{41CA697F-831C-94AF-11B8-FE9BB48EC1D6}"/>
          </ac:picMkLst>
        </pc:picChg>
      </pc:sldChg>
      <pc:sldChg chg="modSp add del mod">
        <pc:chgData name="Anuj Kumar" userId="fbbf561fc1d5fd09" providerId="LiveId" clId="{8816F442-8FD1-48EB-972A-118F0277BB87}" dt="2023-05-07T17:44:44.307" v="7205"/>
        <pc:sldMkLst>
          <pc:docMk/>
          <pc:sldMk cId="258794682" sldId="37567"/>
        </pc:sldMkLst>
        <pc:spChg chg="mod">
          <ac:chgData name="Anuj Kumar" userId="fbbf561fc1d5fd09" providerId="LiveId" clId="{8816F442-8FD1-48EB-972A-118F0277BB87}" dt="2023-05-07T09:50:51.868" v="2670" actId="6549"/>
          <ac:spMkLst>
            <pc:docMk/>
            <pc:sldMk cId="258794682" sldId="37567"/>
            <ac:spMk id="10" creationId="{7A2A7EC3-852A-5A16-F0B5-3531D0D66745}"/>
          </ac:spMkLst>
        </pc:spChg>
      </pc:sldChg>
      <pc:sldChg chg="addSp delSp modSp del">
        <pc:chgData name="Anuj Kumar" userId="fbbf561fc1d5fd09" providerId="LiveId" clId="{8816F442-8FD1-48EB-972A-118F0277BB87}" dt="2023-05-07T17:22:08.055" v="6229" actId="47"/>
        <pc:sldMkLst>
          <pc:docMk/>
          <pc:sldMk cId="2984440622" sldId="37568"/>
        </pc:sldMkLst>
        <pc:picChg chg="add mod">
          <ac:chgData name="Anuj Kumar" userId="fbbf561fc1d5fd09" providerId="LiveId" clId="{8816F442-8FD1-48EB-972A-118F0277BB87}" dt="2023-05-07T09:49:43.387" v="2595" actId="1076"/>
          <ac:picMkLst>
            <pc:docMk/>
            <pc:sldMk cId="2984440622" sldId="37568"/>
            <ac:picMk id="3" creationId="{63D14710-BDDA-91DA-C935-C39D789D4205}"/>
          </ac:picMkLst>
        </pc:picChg>
        <pc:picChg chg="del">
          <ac:chgData name="Anuj Kumar" userId="fbbf561fc1d5fd09" providerId="LiveId" clId="{8816F442-8FD1-48EB-972A-118F0277BB87}" dt="2023-05-07T09:49:38.070" v="2591" actId="478"/>
          <ac:picMkLst>
            <pc:docMk/>
            <pc:sldMk cId="2984440622" sldId="37568"/>
            <ac:picMk id="6146" creationId="{BB9B109E-939A-8F35-F9EA-753D69D0813B}"/>
          </ac:picMkLst>
        </pc:picChg>
      </pc:sldChg>
      <pc:sldChg chg="del">
        <pc:chgData name="Anuj Kumar" userId="fbbf561fc1d5fd09" providerId="LiveId" clId="{8816F442-8FD1-48EB-972A-118F0277BB87}" dt="2023-05-07T17:22:08.567" v="6230" actId="47"/>
        <pc:sldMkLst>
          <pc:docMk/>
          <pc:sldMk cId="2979475229" sldId="37569"/>
        </pc:sldMkLst>
      </pc:sldChg>
      <pc:sldChg chg="modSp add del mod">
        <pc:chgData name="Anuj Kumar" userId="fbbf561fc1d5fd09" providerId="LiveId" clId="{8816F442-8FD1-48EB-972A-118F0277BB87}" dt="2023-05-07T17:44:44.307" v="7205"/>
        <pc:sldMkLst>
          <pc:docMk/>
          <pc:sldMk cId="2425010638" sldId="37570"/>
        </pc:sldMkLst>
        <pc:spChg chg="mod">
          <ac:chgData name="Anuj Kumar" userId="fbbf561fc1d5fd09" providerId="LiveId" clId="{8816F442-8FD1-48EB-972A-118F0277BB87}" dt="2023-05-07T09:55:14.038" v="3391" actId="20577"/>
          <ac:spMkLst>
            <pc:docMk/>
            <pc:sldMk cId="2425010638" sldId="37570"/>
            <ac:spMk id="10" creationId="{7A2A7EC3-852A-5A16-F0B5-3531D0D66745}"/>
          </ac:spMkLst>
        </pc:spChg>
      </pc:sldChg>
      <pc:sldChg chg="addSp delSp modSp del">
        <pc:chgData name="Anuj Kumar" userId="fbbf561fc1d5fd09" providerId="LiveId" clId="{8816F442-8FD1-48EB-972A-118F0277BB87}" dt="2023-05-07T17:22:09.930" v="6232" actId="47"/>
        <pc:sldMkLst>
          <pc:docMk/>
          <pc:sldMk cId="3602942947" sldId="37571"/>
        </pc:sldMkLst>
        <pc:picChg chg="add mod">
          <ac:chgData name="Anuj Kumar" userId="fbbf561fc1d5fd09" providerId="LiveId" clId="{8816F442-8FD1-48EB-972A-118F0277BB87}" dt="2023-05-07T09:55:39.637" v="3395" actId="1076"/>
          <ac:picMkLst>
            <pc:docMk/>
            <pc:sldMk cId="3602942947" sldId="37571"/>
            <ac:picMk id="3" creationId="{F6A7DC20-E992-F736-EF47-0873FC65BCD6}"/>
          </ac:picMkLst>
        </pc:picChg>
        <pc:picChg chg="del">
          <ac:chgData name="Anuj Kumar" userId="fbbf561fc1d5fd09" providerId="LiveId" clId="{8816F442-8FD1-48EB-972A-118F0277BB87}" dt="2023-05-07T09:55:33.702" v="3392" actId="478"/>
          <ac:picMkLst>
            <pc:docMk/>
            <pc:sldMk cId="3602942947" sldId="37571"/>
            <ac:picMk id="8194" creationId="{F9DE30E8-6461-6886-67E1-10A2105C2E71}"/>
          </ac:picMkLst>
        </pc:picChg>
      </pc:sldChg>
      <pc:sldChg chg="del">
        <pc:chgData name="Anuj Kumar" userId="fbbf561fc1d5fd09" providerId="LiveId" clId="{8816F442-8FD1-48EB-972A-118F0277BB87}" dt="2023-05-07T17:22:10.528" v="6233" actId="47"/>
        <pc:sldMkLst>
          <pc:docMk/>
          <pc:sldMk cId="1996721101" sldId="37572"/>
        </pc:sldMkLst>
      </pc:sldChg>
      <pc:sldChg chg="modSp add del mod">
        <pc:chgData name="Anuj Kumar" userId="fbbf561fc1d5fd09" providerId="LiveId" clId="{8816F442-8FD1-48EB-972A-118F0277BB87}" dt="2023-05-07T17:44:44.307" v="7205"/>
        <pc:sldMkLst>
          <pc:docMk/>
          <pc:sldMk cId="1346513316" sldId="37573"/>
        </pc:sldMkLst>
        <pc:spChg chg="mod">
          <ac:chgData name="Anuj Kumar" userId="fbbf561fc1d5fd09" providerId="LiveId" clId="{8816F442-8FD1-48EB-972A-118F0277BB87}" dt="2023-05-07T09:58:44.025" v="3681" actId="20577"/>
          <ac:spMkLst>
            <pc:docMk/>
            <pc:sldMk cId="1346513316" sldId="37573"/>
            <ac:spMk id="10" creationId="{7A2A7EC3-852A-5A16-F0B5-3531D0D66745}"/>
          </ac:spMkLst>
        </pc:spChg>
      </pc:sldChg>
      <pc:sldChg chg="addSp delSp modSp del">
        <pc:chgData name="Anuj Kumar" userId="fbbf561fc1d5fd09" providerId="LiveId" clId="{8816F442-8FD1-48EB-972A-118F0277BB87}" dt="2023-05-07T17:22:12.165" v="6235" actId="47"/>
        <pc:sldMkLst>
          <pc:docMk/>
          <pc:sldMk cId="4273193764" sldId="37574"/>
        </pc:sldMkLst>
        <pc:picChg chg="add mod">
          <ac:chgData name="Anuj Kumar" userId="fbbf561fc1d5fd09" providerId="LiveId" clId="{8816F442-8FD1-48EB-972A-118F0277BB87}" dt="2023-05-07T09:58:58.719" v="3685" actId="1076"/>
          <ac:picMkLst>
            <pc:docMk/>
            <pc:sldMk cId="4273193764" sldId="37574"/>
            <ac:picMk id="3" creationId="{1F601B91-AB34-09D6-26AA-18992441E569}"/>
          </ac:picMkLst>
        </pc:picChg>
        <pc:picChg chg="del">
          <ac:chgData name="Anuj Kumar" userId="fbbf561fc1d5fd09" providerId="LiveId" clId="{8816F442-8FD1-48EB-972A-118F0277BB87}" dt="2023-05-07T09:58:54.085" v="3682" actId="478"/>
          <ac:picMkLst>
            <pc:docMk/>
            <pc:sldMk cId="4273193764" sldId="37574"/>
            <ac:picMk id="9218" creationId="{F68E2420-65F0-5940-415F-B9AC36F29DF7}"/>
          </ac:picMkLst>
        </pc:picChg>
      </pc:sldChg>
      <pc:sldChg chg="del">
        <pc:chgData name="Anuj Kumar" userId="fbbf561fc1d5fd09" providerId="LiveId" clId="{8816F442-8FD1-48EB-972A-118F0277BB87}" dt="2023-05-07T17:22:12.900" v="6236" actId="47"/>
        <pc:sldMkLst>
          <pc:docMk/>
          <pc:sldMk cId="2351124263" sldId="37575"/>
        </pc:sldMkLst>
      </pc:sldChg>
      <pc:sldChg chg="del">
        <pc:chgData name="Anuj Kumar" userId="fbbf561fc1d5fd09" providerId="LiveId" clId="{8816F442-8FD1-48EB-972A-118F0277BB87}" dt="2023-05-07T17:16:31.905" v="6169" actId="2696"/>
        <pc:sldMkLst>
          <pc:docMk/>
          <pc:sldMk cId="948170464" sldId="37597"/>
        </pc:sldMkLst>
      </pc:sldChg>
      <pc:sldChg chg="modSp add mod">
        <pc:chgData name="Anuj Kumar" userId="fbbf561fc1d5fd09" providerId="LiveId" clId="{8816F442-8FD1-48EB-972A-118F0277BB87}" dt="2023-05-07T17:40:44.822" v="7037" actId="20577"/>
        <pc:sldMkLst>
          <pc:docMk/>
          <pc:sldMk cId="4124916612" sldId="37597"/>
        </pc:sldMkLst>
        <pc:spChg chg="mod">
          <ac:chgData name="Anuj Kumar" userId="fbbf561fc1d5fd09" providerId="LiveId" clId="{8816F442-8FD1-48EB-972A-118F0277BB87}" dt="2023-05-07T17:40:44.822" v="7037" actId="20577"/>
          <ac:spMkLst>
            <pc:docMk/>
            <pc:sldMk cId="4124916612" sldId="37597"/>
            <ac:spMk id="7" creationId="{00000000-0000-0000-0000-000000000000}"/>
          </ac:spMkLst>
        </pc:spChg>
      </pc:sldChg>
      <pc:sldChg chg="modSp add mod">
        <pc:chgData name="Anuj Kumar" userId="fbbf561fc1d5fd09" providerId="LiveId" clId="{8816F442-8FD1-48EB-972A-118F0277BB87}" dt="2023-05-07T17:21:11.647" v="6186" actId="20577"/>
        <pc:sldMkLst>
          <pc:docMk/>
          <pc:sldMk cId="359178376" sldId="37638"/>
        </pc:sldMkLst>
        <pc:spChg chg="mod">
          <ac:chgData name="Anuj Kumar" userId="fbbf561fc1d5fd09" providerId="LiveId" clId="{8816F442-8FD1-48EB-972A-118F0277BB87}" dt="2023-05-07T17:21:11.647" v="6186" actId="20577"/>
          <ac:spMkLst>
            <pc:docMk/>
            <pc:sldMk cId="359178376" sldId="37638"/>
            <ac:spMk id="10" creationId="{7A2A7EC3-852A-5A16-F0B5-3531D0D66745}"/>
          </ac:spMkLst>
        </pc:spChg>
      </pc:sldChg>
      <pc:sldChg chg="modSp del mod">
        <pc:chgData name="Anuj Kumar" userId="fbbf561fc1d5fd09" providerId="LiveId" clId="{8816F442-8FD1-48EB-972A-118F0277BB87}" dt="2023-05-07T17:14:14.210" v="6161" actId="2696"/>
        <pc:sldMkLst>
          <pc:docMk/>
          <pc:sldMk cId="597654038" sldId="37638"/>
        </pc:sldMkLst>
        <pc:spChg chg="mod">
          <ac:chgData name="Anuj Kumar" userId="fbbf561fc1d5fd09" providerId="LiveId" clId="{8816F442-8FD1-48EB-972A-118F0277BB87}" dt="2023-05-07T10:07:53.016" v="4009" actId="20577"/>
          <ac:spMkLst>
            <pc:docMk/>
            <pc:sldMk cId="597654038" sldId="37638"/>
            <ac:spMk id="10" creationId="{7A2A7EC3-852A-5A16-F0B5-3531D0D66745}"/>
          </ac:spMkLst>
        </pc:spChg>
      </pc:sldChg>
      <pc:sldChg chg="addSp delSp modSp del">
        <pc:chgData name="Anuj Kumar" userId="fbbf561fc1d5fd09" providerId="LiveId" clId="{8816F442-8FD1-48EB-972A-118F0277BB87}" dt="2023-05-07T17:14:14.210" v="6161" actId="2696"/>
        <pc:sldMkLst>
          <pc:docMk/>
          <pc:sldMk cId="2761611304" sldId="37639"/>
        </pc:sldMkLst>
        <pc:picChg chg="del">
          <ac:chgData name="Anuj Kumar" userId="fbbf561fc1d5fd09" providerId="LiveId" clId="{8816F442-8FD1-48EB-972A-118F0277BB87}" dt="2023-05-07T10:08:03" v="4010" actId="478"/>
          <ac:picMkLst>
            <pc:docMk/>
            <pc:sldMk cId="2761611304" sldId="37639"/>
            <ac:picMk id="1026" creationId="{F285539C-079F-8AA8-FF99-AC7023748ED3}"/>
          </ac:picMkLst>
        </pc:picChg>
        <pc:picChg chg="add mod">
          <ac:chgData name="Anuj Kumar" userId="fbbf561fc1d5fd09" providerId="LiveId" clId="{8816F442-8FD1-48EB-972A-118F0277BB87}" dt="2023-05-07T10:08:12.062" v="4014" actId="1076"/>
          <ac:picMkLst>
            <pc:docMk/>
            <pc:sldMk cId="2761611304" sldId="37639"/>
            <ac:picMk id="10242" creationId="{E0B59120-035D-76A4-872E-70AEE4811E5A}"/>
          </ac:picMkLst>
        </pc:picChg>
      </pc:sldChg>
      <pc:sldChg chg="add">
        <pc:chgData name="Anuj Kumar" userId="fbbf561fc1d5fd09" providerId="LiveId" clId="{8816F442-8FD1-48EB-972A-118F0277BB87}" dt="2023-05-07T17:14:20.543" v="6162"/>
        <pc:sldMkLst>
          <pc:docMk/>
          <pc:sldMk cId="3211387226" sldId="37639"/>
        </pc:sldMkLst>
      </pc:sldChg>
      <pc:sldChg chg="modSp add mod">
        <pc:chgData name="Anuj Kumar" userId="fbbf561fc1d5fd09" providerId="LiveId" clId="{8816F442-8FD1-48EB-972A-118F0277BB87}" dt="2023-05-07T17:35:12.432" v="6705" actId="21"/>
        <pc:sldMkLst>
          <pc:docMk/>
          <pc:sldMk cId="2215963265" sldId="37640"/>
        </pc:sldMkLst>
        <pc:spChg chg="mod">
          <ac:chgData name="Anuj Kumar" userId="fbbf561fc1d5fd09" providerId="LiveId" clId="{8816F442-8FD1-48EB-972A-118F0277BB87}" dt="2023-05-07T17:35:12.432" v="6705" actId="21"/>
          <ac:spMkLst>
            <pc:docMk/>
            <pc:sldMk cId="2215963265" sldId="37640"/>
            <ac:spMk id="7" creationId="{00000000-0000-0000-0000-000000000000}"/>
          </ac:spMkLst>
        </pc:spChg>
      </pc:sldChg>
      <pc:sldChg chg="del">
        <pc:chgData name="Anuj Kumar" userId="fbbf561fc1d5fd09" providerId="LiveId" clId="{8816F442-8FD1-48EB-972A-118F0277BB87}" dt="2023-05-07T17:14:14.210" v="6161" actId="2696"/>
        <pc:sldMkLst>
          <pc:docMk/>
          <pc:sldMk cId="3418344206" sldId="37640"/>
        </pc:sldMkLst>
      </pc:sldChg>
      <pc:sldChg chg="modSp add mod">
        <pc:chgData name="Anuj Kumar" userId="fbbf561fc1d5fd09" providerId="LiveId" clId="{8816F442-8FD1-48EB-972A-118F0277BB87}" dt="2023-05-07T17:21:30.605" v="6200" actId="20577"/>
        <pc:sldMkLst>
          <pc:docMk/>
          <pc:sldMk cId="1648900677" sldId="38017"/>
        </pc:sldMkLst>
        <pc:spChg chg="mod">
          <ac:chgData name="Anuj Kumar" userId="fbbf561fc1d5fd09" providerId="LiveId" clId="{8816F442-8FD1-48EB-972A-118F0277BB87}" dt="2023-05-07T17:21:30.605" v="6200" actId="20577"/>
          <ac:spMkLst>
            <pc:docMk/>
            <pc:sldMk cId="1648900677" sldId="38017"/>
            <ac:spMk id="10" creationId="{7A2A7EC3-852A-5A16-F0B5-3531D0D66745}"/>
          </ac:spMkLst>
        </pc:spChg>
      </pc:sldChg>
      <pc:sldChg chg="modSp del mod">
        <pc:chgData name="Anuj Kumar" userId="fbbf561fc1d5fd09" providerId="LiveId" clId="{8816F442-8FD1-48EB-972A-118F0277BB87}" dt="2023-05-07T17:16:07.618" v="6167" actId="2696"/>
        <pc:sldMkLst>
          <pc:docMk/>
          <pc:sldMk cId="2142013419" sldId="38017"/>
        </pc:sldMkLst>
        <pc:spChg chg="mod">
          <ac:chgData name="Anuj Kumar" userId="fbbf561fc1d5fd09" providerId="LiveId" clId="{8816F442-8FD1-48EB-972A-118F0277BB87}" dt="2023-05-07T09:52:45.844" v="3047" actId="20577"/>
          <ac:spMkLst>
            <pc:docMk/>
            <pc:sldMk cId="2142013419" sldId="38017"/>
            <ac:spMk id="10" creationId="{7A2A7EC3-852A-5A16-F0B5-3531D0D66745}"/>
          </ac:spMkLst>
        </pc:spChg>
      </pc:sldChg>
      <pc:sldChg chg="add">
        <pc:chgData name="Anuj Kumar" userId="fbbf561fc1d5fd09" providerId="LiveId" clId="{8816F442-8FD1-48EB-972A-118F0277BB87}" dt="2023-05-07T17:16:19.218" v="6168"/>
        <pc:sldMkLst>
          <pc:docMk/>
          <pc:sldMk cId="3605995926" sldId="38018"/>
        </pc:sldMkLst>
      </pc:sldChg>
      <pc:sldChg chg="addSp delSp modSp del">
        <pc:chgData name="Anuj Kumar" userId="fbbf561fc1d5fd09" providerId="LiveId" clId="{8816F442-8FD1-48EB-972A-118F0277BB87}" dt="2023-05-07T17:16:07.618" v="6167" actId="2696"/>
        <pc:sldMkLst>
          <pc:docMk/>
          <pc:sldMk cId="3845229838" sldId="38018"/>
        </pc:sldMkLst>
        <pc:picChg chg="add mod">
          <ac:chgData name="Anuj Kumar" userId="fbbf561fc1d5fd09" providerId="LiveId" clId="{8816F442-8FD1-48EB-972A-118F0277BB87}" dt="2023-05-07T09:53:09.542" v="3051" actId="1076"/>
          <ac:picMkLst>
            <pc:docMk/>
            <pc:sldMk cId="3845229838" sldId="38018"/>
            <ac:picMk id="3" creationId="{20D1A09E-07BA-45D8-343F-587B555DD52D}"/>
          </ac:picMkLst>
        </pc:picChg>
        <pc:picChg chg="del">
          <ac:chgData name="Anuj Kumar" userId="fbbf561fc1d5fd09" providerId="LiveId" clId="{8816F442-8FD1-48EB-972A-118F0277BB87}" dt="2023-05-07T09:53:05.495" v="3048" actId="478"/>
          <ac:picMkLst>
            <pc:docMk/>
            <pc:sldMk cId="3845229838" sldId="38018"/>
            <ac:picMk id="7170" creationId="{976C0CC9-3016-8C67-A8B0-FADF5A43C2A0}"/>
          </ac:picMkLst>
        </pc:picChg>
      </pc:sldChg>
      <pc:sldChg chg="modSp add mod">
        <pc:chgData name="Anuj Kumar" userId="fbbf561fc1d5fd09" providerId="LiveId" clId="{8816F442-8FD1-48EB-972A-118F0277BB87}" dt="2023-05-07T17:28:04.696" v="6545" actId="20577"/>
        <pc:sldMkLst>
          <pc:docMk/>
          <pc:sldMk cId="99094813" sldId="38019"/>
        </pc:sldMkLst>
        <pc:spChg chg="mod">
          <ac:chgData name="Anuj Kumar" userId="fbbf561fc1d5fd09" providerId="LiveId" clId="{8816F442-8FD1-48EB-972A-118F0277BB87}" dt="2023-05-07T17:28:04.696" v="6545" actId="20577"/>
          <ac:spMkLst>
            <pc:docMk/>
            <pc:sldMk cId="99094813" sldId="38019"/>
            <ac:spMk id="7" creationId="{00000000-0000-0000-0000-000000000000}"/>
          </ac:spMkLst>
        </pc:spChg>
      </pc:sldChg>
      <pc:sldChg chg="del">
        <pc:chgData name="Anuj Kumar" userId="fbbf561fc1d5fd09" providerId="LiveId" clId="{8816F442-8FD1-48EB-972A-118F0277BB87}" dt="2023-05-07T17:16:07.618" v="6167" actId="2696"/>
        <pc:sldMkLst>
          <pc:docMk/>
          <pc:sldMk cId="609308506" sldId="38019"/>
        </pc:sldMkLst>
      </pc:sldChg>
      <pc:sldChg chg="modSp add mod">
        <pc:chgData name="Anuj Kumar" userId="fbbf561fc1d5fd09" providerId="LiveId" clId="{8816F442-8FD1-48EB-972A-118F0277BB87}" dt="2023-05-07T17:21:18.795" v="6194" actId="20577"/>
        <pc:sldMkLst>
          <pc:docMk/>
          <pc:sldMk cId="2180250788" sldId="38078"/>
        </pc:sldMkLst>
        <pc:spChg chg="mod">
          <ac:chgData name="Anuj Kumar" userId="fbbf561fc1d5fd09" providerId="LiveId" clId="{8816F442-8FD1-48EB-972A-118F0277BB87}" dt="2023-05-07T17:21:18.795" v="6194" actId="20577"/>
          <ac:spMkLst>
            <pc:docMk/>
            <pc:sldMk cId="2180250788" sldId="38078"/>
            <ac:spMk id="10" creationId="{7A2A7EC3-852A-5A16-F0B5-3531D0D66745}"/>
          </ac:spMkLst>
        </pc:spChg>
      </pc:sldChg>
      <pc:sldChg chg="modSp del mod">
        <pc:chgData name="Anuj Kumar" userId="fbbf561fc1d5fd09" providerId="LiveId" clId="{8816F442-8FD1-48EB-972A-118F0277BB87}" dt="2023-05-07T17:14:57.119" v="6163" actId="2696"/>
        <pc:sldMkLst>
          <pc:docMk/>
          <pc:sldMk cId="2997620346" sldId="38078"/>
        </pc:sldMkLst>
        <pc:spChg chg="mod">
          <ac:chgData name="Anuj Kumar" userId="fbbf561fc1d5fd09" providerId="LiveId" clId="{8816F442-8FD1-48EB-972A-118F0277BB87}" dt="2023-05-07T11:56:32.363" v="4279" actId="6549"/>
          <ac:spMkLst>
            <pc:docMk/>
            <pc:sldMk cId="2997620346" sldId="38078"/>
            <ac:spMk id="10" creationId="{7A2A7EC3-852A-5A16-F0B5-3531D0D66745}"/>
          </ac:spMkLst>
        </pc:spChg>
      </pc:sldChg>
      <pc:sldChg chg="add">
        <pc:chgData name="Anuj Kumar" userId="fbbf561fc1d5fd09" providerId="LiveId" clId="{8816F442-8FD1-48EB-972A-118F0277BB87}" dt="2023-05-07T17:15:07.618" v="6164"/>
        <pc:sldMkLst>
          <pc:docMk/>
          <pc:sldMk cId="643374996" sldId="38079"/>
        </pc:sldMkLst>
      </pc:sldChg>
      <pc:sldChg chg="addSp delSp modSp del">
        <pc:chgData name="Anuj Kumar" userId="fbbf561fc1d5fd09" providerId="LiveId" clId="{8816F442-8FD1-48EB-972A-118F0277BB87}" dt="2023-05-07T17:14:57.119" v="6163" actId="2696"/>
        <pc:sldMkLst>
          <pc:docMk/>
          <pc:sldMk cId="4163237102" sldId="38079"/>
        </pc:sldMkLst>
        <pc:picChg chg="del">
          <ac:chgData name="Anuj Kumar" userId="fbbf561fc1d5fd09" providerId="LiveId" clId="{8816F442-8FD1-48EB-972A-118F0277BB87}" dt="2023-05-07T11:56:40.632" v="4280" actId="478"/>
          <ac:picMkLst>
            <pc:docMk/>
            <pc:sldMk cId="4163237102" sldId="38079"/>
            <ac:picMk id="2050" creationId="{158701EB-DB68-68D1-D2E2-B924B086433B}"/>
          </ac:picMkLst>
        </pc:picChg>
        <pc:picChg chg="add del mod">
          <ac:chgData name="Anuj Kumar" userId="fbbf561fc1d5fd09" providerId="LiveId" clId="{8816F442-8FD1-48EB-972A-118F0277BB87}" dt="2023-05-07T11:56:46.630" v="4284" actId="478"/>
          <ac:picMkLst>
            <pc:docMk/>
            <pc:sldMk cId="4163237102" sldId="38079"/>
            <ac:picMk id="11266" creationId="{09F9F703-AEBA-BDC2-2C1E-37E2DB04969F}"/>
          </ac:picMkLst>
        </pc:picChg>
        <pc:picChg chg="add mod">
          <ac:chgData name="Anuj Kumar" userId="fbbf561fc1d5fd09" providerId="LiveId" clId="{8816F442-8FD1-48EB-972A-118F0277BB87}" dt="2023-05-07T11:56:56.709" v="4287" actId="1076"/>
          <ac:picMkLst>
            <pc:docMk/>
            <pc:sldMk cId="4163237102" sldId="38079"/>
            <ac:picMk id="11268" creationId="{74FABF94-77EC-EFE9-40DA-2ECFC8C277C8}"/>
          </ac:picMkLst>
        </pc:picChg>
      </pc:sldChg>
      <pc:sldChg chg="del">
        <pc:chgData name="Anuj Kumar" userId="fbbf561fc1d5fd09" providerId="LiveId" clId="{8816F442-8FD1-48EB-972A-118F0277BB87}" dt="2023-05-07T17:14:57.119" v="6163" actId="2696"/>
        <pc:sldMkLst>
          <pc:docMk/>
          <pc:sldMk cId="1649028135" sldId="38080"/>
        </pc:sldMkLst>
      </pc:sldChg>
      <pc:sldChg chg="modSp add mod">
        <pc:chgData name="Anuj Kumar" userId="fbbf561fc1d5fd09" providerId="LiveId" clId="{8816F442-8FD1-48EB-972A-118F0277BB87}" dt="2023-05-07T17:42:00.724" v="7098" actId="20577"/>
        <pc:sldMkLst>
          <pc:docMk/>
          <pc:sldMk cId="2710017520" sldId="38080"/>
        </pc:sldMkLst>
        <pc:spChg chg="mod">
          <ac:chgData name="Anuj Kumar" userId="fbbf561fc1d5fd09" providerId="LiveId" clId="{8816F442-8FD1-48EB-972A-118F0277BB87}" dt="2023-05-07T17:42:00.724" v="7098" actId="20577"/>
          <ac:spMkLst>
            <pc:docMk/>
            <pc:sldMk cId="2710017520" sldId="38080"/>
            <ac:spMk id="7" creationId="{00000000-0000-0000-0000-000000000000}"/>
          </ac:spMkLst>
        </pc:spChg>
      </pc:sldChg>
      <pc:sldChg chg="modSp add mod">
        <pc:chgData name="Anuj Kumar" userId="fbbf561fc1d5fd09" providerId="LiveId" clId="{8816F442-8FD1-48EB-972A-118F0277BB87}" dt="2023-05-07T17:21:26.775" v="6198" actId="20577"/>
        <pc:sldMkLst>
          <pc:docMk/>
          <pc:sldMk cId="804215212" sldId="38081"/>
        </pc:sldMkLst>
        <pc:spChg chg="mod">
          <ac:chgData name="Anuj Kumar" userId="fbbf561fc1d5fd09" providerId="LiveId" clId="{8816F442-8FD1-48EB-972A-118F0277BB87}" dt="2023-05-07T17:21:26.775" v="6198" actId="20577"/>
          <ac:spMkLst>
            <pc:docMk/>
            <pc:sldMk cId="804215212" sldId="38081"/>
            <ac:spMk id="10" creationId="{7A2A7EC3-852A-5A16-F0B5-3531D0D66745}"/>
          </ac:spMkLst>
        </pc:spChg>
      </pc:sldChg>
      <pc:sldChg chg="modSp del mod">
        <pc:chgData name="Anuj Kumar" userId="fbbf561fc1d5fd09" providerId="LiveId" clId="{8816F442-8FD1-48EB-972A-118F0277BB87}" dt="2023-05-07T17:15:32.890" v="6165" actId="2696"/>
        <pc:sldMkLst>
          <pc:docMk/>
          <pc:sldMk cId="4217047886" sldId="38081"/>
        </pc:sldMkLst>
        <pc:spChg chg="mod">
          <ac:chgData name="Anuj Kumar" userId="fbbf561fc1d5fd09" providerId="LiveId" clId="{8816F442-8FD1-48EB-972A-118F0277BB87}" dt="2023-05-07T11:58:45.111" v="4684" actId="20577"/>
          <ac:spMkLst>
            <pc:docMk/>
            <pc:sldMk cId="4217047886" sldId="38081"/>
            <ac:spMk id="10" creationId="{7A2A7EC3-852A-5A16-F0B5-3531D0D66745}"/>
          </ac:spMkLst>
        </pc:spChg>
      </pc:sldChg>
      <pc:sldChg chg="addSp delSp modSp del">
        <pc:chgData name="Anuj Kumar" userId="fbbf561fc1d5fd09" providerId="LiveId" clId="{8816F442-8FD1-48EB-972A-118F0277BB87}" dt="2023-05-07T17:15:32.890" v="6165" actId="2696"/>
        <pc:sldMkLst>
          <pc:docMk/>
          <pc:sldMk cId="2196840716" sldId="38082"/>
        </pc:sldMkLst>
        <pc:picChg chg="del">
          <ac:chgData name="Anuj Kumar" userId="fbbf561fc1d5fd09" providerId="LiveId" clId="{8816F442-8FD1-48EB-972A-118F0277BB87}" dt="2023-05-07T11:58:55.414" v="4685" actId="478"/>
          <ac:picMkLst>
            <pc:docMk/>
            <pc:sldMk cId="2196840716" sldId="38082"/>
            <ac:picMk id="3074" creationId="{BEA27A6E-EF5F-2463-5F16-D2D7CAA4BB94}"/>
          </ac:picMkLst>
        </pc:picChg>
        <pc:picChg chg="add mod">
          <ac:chgData name="Anuj Kumar" userId="fbbf561fc1d5fd09" providerId="LiveId" clId="{8816F442-8FD1-48EB-972A-118F0277BB87}" dt="2023-05-07T11:58:59.430" v="4688" actId="1076"/>
          <ac:picMkLst>
            <pc:docMk/>
            <pc:sldMk cId="2196840716" sldId="38082"/>
            <ac:picMk id="12290" creationId="{ADFDFA14-D529-121D-C496-0869D55F821E}"/>
          </ac:picMkLst>
        </pc:picChg>
      </pc:sldChg>
      <pc:sldChg chg="add">
        <pc:chgData name="Anuj Kumar" userId="fbbf561fc1d5fd09" providerId="LiveId" clId="{8816F442-8FD1-48EB-972A-118F0277BB87}" dt="2023-05-07T17:15:44.017" v="6166"/>
        <pc:sldMkLst>
          <pc:docMk/>
          <pc:sldMk cId="2663154671" sldId="38082"/>
        </pc:sldMkLst>
      </pc:sldChg>
      <pc:sldChg chg="del">
        <pc:chgData name="Anuj Kumar" userId="fbbf561fc1d5fd09" providerId="LiveId" clId="{8816F442-8FD1-48EB-972A-118F0277BB87}" dt="2023-05-07T17:15:32.890" v="6165" actId="2696"/>
        <pc:sldMkLst>
          <pc:docMk/>
          <pc:sldMk cId="414456121" sldId="38083"/>
        </pc:sldMkLst>
      </pc:sldChg>
      <pc:sldChg chg="modSp add mod">
        <pc:chgData name="Anuj Kumar" userId="fbbf561fc1d5fd09" providerId="LiveId" clId="{8816F442-8FD1-48EB-972A-118F0277BB87}" dt="2023-05-07T17:23:58.593" v="6309" actId="403"/>
        <pc:sldMkLst>
          <pc:docMk/>
          <pc:sldMk cId="3618269323" sldId="38083"/>
        </pc:sldMkLst>
        <pc:spChg chg="mod">
          <ac:chgData name="Anuj Kumar" userId="fbbf561fc1d5fd09" providerId="LiveId" clId="{8816F442-8FD1-48EB-972A-118F0277BB87}" dt="2023-05-07T17:23:58.593" v="6309" actId="403"/>
          <ac:spMkLst>
            <pc:docMk/>
            <pc:sldMk cId="3618269323" sldId="38083"/>
            <ac:spMk id="7" creationId="{00000000-0000-0000-0000-000000000000}"/>
          </ac:spMkLst>
        </pc:spChg>
      </pc:sldChg>
      <pc:sldChg chg="modSp add mod">
        <pc:chgData name="Anuj Kumar" userId="fbbf561fc1d5fd09" providerId="LiveId" clId="{8816F442-8FD1-48EB-972A-118F0277BB87}" dt="2023-05-07T17:21:40.285" v="6206" actId="20577"/>
        <pc:sldMkLst>
          <pc:docMk/>
          <pc:sldMk cId="2835604981" sldId="38095"/>
        </pc:sldMkLst>
        <pc:spChg chg="mod">
          <ac:chgData name="Anuj Kumar" userId="fbbf561fc1d5fd09" providerId="LiveId" clId="{8816F442-8FD1-48EB-972A-118F0277BB87}" dt="2023-05-07T17:21:40.285" v="6206" actId="20577"/>
          <ac:spMkLst>
            <pc:docMk/>
            <pc:sldMk cId="2835604981" sldId="38095"/>
            <ac:spMk id="10" creationId="{7A2A7EC3-852A-5A16-F0B5-3531D0D66745}"/>
          </ac:spMkLst>
        </pc:spChg>
      </pc:sldChg>
      <pc:sldChg chg="modSp del mod">
        <pc:chgData name="Anuj Kumar" userId="fbbf561fc1d5fd09" providerId="LiveId" clId="{8816F442-8FD1-48EB-972A-118F0277BB87}" dt="2023-05-07T17:16:56.537" v="6171" actId="2696"/>
        <pc:sldMkLst>
          <pc:docMk/>
          <pc:sldMk cId="3565188126" sldId="38095"/>
        </pc:sldMkLst>
        <pc:spChg chg="mod">
          <ac:chgData name="Anuj Kumar" userId="fbbf561fc1d5fd09" providerId="LiveId" clId="{8816F442-8FD1-48EB-972A-118F0277BB87}" dt="2023-05-07T12:01:12.514" v="5158" actId="255"/>
          <ac:spMkLst>
            <pc:docMk/>
            <pc:sldMk cId="3565188126" sldId="38095"/>
            <ac:spMk id="10" creationId="{7A2A7EC3-852A-5A16-F0B5-3531D0D66745}"/>
          </ac:spMkLst>
        </pc:spChg>
      </pc:sldChg>
      <pc:sldChg chg="addSp delSp modSp del mod">
        <pc:chgData name="Anuj Kumar" userId="fbbf561fc1d5fd09" providerId="LiveId" clId="{8816F442-8FD1-48EB-972A-118F0277BB87}" dt="2023-05-07T17:16:56.537" v="6171" actId="2696"/>
        <pc:sldMkLst>
          <pc:docMk/>
          <pc:sldMk cId="1219588499" sldId="38096"/>
        </pc:sldMkLst>
        <pc:picChg chg="del">
          <ac:chgData name="Anuj Kumar" userId="fbbf561fc1d5fd09" providerId="LiveId" clId="{8816F442-8FD1-48EB-972A-118F0277BB87}" dt="2023-05-07T12:01:22.879" v="5159" actId="478"/>
          <ac:picMkLst>
            <pc:docMk/>
            <pc:sldMk cId="1219588499" sldId="38096"/>
            <ac:picMk id="4" creationId="{DBFC0E18-DED1-870C-DD00-47241E942097}"/>
          </ac:picMkLst>
        </pc:picChg>
        <pc:picChg chg="add mod">
          <ac:chgData name="Anuj Kumar" userId="fbbf561fc1d5fd09" providerId="LiveId" clId="{8816F442-8FD1-48EB-972A-118F0277BB87}" dt="2023-05-07T12:01:27.806" v="5162" actId="1076"/>
          <ac:picMkLst>
            <pc:docMk/>
            <pc:sldMk cId="1219588499" sldId="38096"/>
            <ac:picMk id="13314" creationId="{2CEBB13E-CDF7-376E-145B-F71FF4650CAD}"/>
          </ac:picMkLst>
        </pc:picChg>
      </pc:sldChg>
      <pc:sldChg chg="add">
        <pc:chgData name="Anuj Kumar" userId="fbbf561fc1d5fd09" providerId="LiveId" clId="{8816F442-8FD1-48EB-972A-118F0277BB87}" dt="2023-05-07T17:17:05.935" v="6172"/>
        <pc:sldMkLst>
          <pc:docMk/>
          <pc:sldMk cId="2663006054" sldId="38096"/>
        </pc:sldMkLst>
      </pc:sldChg>
      <pc:sldChg chg="del">
        <pc:chgData name="Anuj Kumar" userId="fbbf561fc1d5fd09" providerId="LiveId" clId="{8816F442-8FD1-48EB-972A-118F0277BB87}" dt="2023-05-07T17:16:56.537" v="6171" actId="2696"/>
        <pc:sldMkLst>
          <pc:docMk/>
          <pc:sldMk cId="649118702" sldId="38097"/>
        </pc:sldMkLst>
      </pc:sldChg>
      <pc:sldChg chg="modSp add mod">
        <pc:chgData name="Anuj Kumar" userId="fbbf561fc1d5fd09" providerId="LiveId" clId="{8816F442-8FD1-48EB-972A-118F0277BB87}" dt="2023-05-07T17:38:22.218" v="6858" actId="21"/>
        <pc:sldMkLst>
          <pc:docMk/>
          <pc:sldMk cId="3446034856" sldId="38097"/>
        </pc:sldMkLst>
        <pc:spChg chg="mod">
          <ac:chgData name="Anuj Kumar" userId="fbbf561fc1d5fd09" providerId="LiveId" clId="{8816F442-8FD1-48EB-972A-118F0277BB87}" dt="2023-05-07T17:38:22.218" v="6858" actId="21"/>
          <ac:spMkLst>
            <pc:docMk/>
            <pc:sldMk cId="3446034856" sldId="38097"/>
            <ac:spMk id="7" creationId="{00000000-0000-0000-0000-000000000000}"/>
          </ac:spMkLst>
        </pc:spChg>
      </pc:sldChg>
      <pc:sldChg chg="modSp del mod">
        <pc:chgData name="Anuj Kumar" userId="fbbf561fc1d5fd09" providerId="LiveId" clId="{8816F442-8FD1-48EB-972A-118F0277BB87}" dt="2023-05-07T17:17:23.265" v="6173" actId="2696"/>
        <pc:sldMkLst>
          <pc:docMk/>
          <pc:sldMk cId="935503316" sldId="38098"/>
        </pc:sldMkLst>
        <pc:spChg chg="mod">
          <ac:chgData name="Anuj Kumar" userId="fbbf561fc1d5fd09" providerId="LiveId" clId="{8816F442-8FD1-48EB-972A-118F0277BB87}" dt="2023-05-07T12:03:02.840" v="5489" actId="20577"/>
          <ac:spMkLst>
            <pc:docMk/>
            <pc:sldMk cId="935503316" sldId="38098"/>
            <ac:spMk id="10" creationId="{7A2A7EC3-852A-5A16-F0B5-3531D0D66745}"/>
          </ac:spMkLst>
        </pc:spChg>
      </pc:sldChg>
      <pc:sldChg chg="modSp add mod">
        <pc:chgData name="Anuj Kumar" userId="fbbf561fc1d5fd09" providerId="LiveId" clId="{8816F442-8FD1-48EB-972A-118F0277BB87}" dt="2023-05-07T17:21:45.660" v="6210" actId="20577"/>
        <pc:sldMkLst>
          <pc:docMk/>
          <pc:sldMk cId="3648136563" sldId="38098"/>
        </pc:sldMkLst>
        <pc:spChg chg="mod">
          <ac:chgData name="Anuj Kumar" userId="fbbf561fc1d5fd09" providerId="LiveId" clId="{8816F442-8FD1-48EB-972A-118F0277BB87}" dt="2023-05-07T17:21:45.660" v="6210" actId="20577"/>
          <ac:spMkLst>
            <pc:docMk/>
            <pc:sldMk cId="3648136563" sldId="38098"/>
            <ac:spMk id="10" creationId="{7A2A7EC3-852A-5A16-F0B5-3531D0D66745}"/>
          </ac:spMkLst>
        </pc:spChg>
      </pc:sldChg>
      <pc:sldChg chg="addSp delSp modSp del mod">
        <pc:chgData name="Anuj Kumar" userId="fbbf561fc1d5fd09" providerId="LiveId" clId="{8816F442-8FD1-48EB-972A-118F0277BB87}" dt="2023-05-07T17:17:23.265" v="6173" actId="2696"/>
        <pc:sldMkLst>
          <pc:docMk/>
          <pc:sldMk cId="933387265" sldId="38099"/>
        </pc:sldMkLst>
        <pc:picChg chg="del">
          <ac:chgData name="Anuj Kumar" userId="fbbf561fc1d5fd09" providerId="LiveId" clId="{8816F442-8FD1-48EB-972A-118F0277BB87}" dt="2023-05-07T12:03:10.046" v="5490" actId="478"/>
          <ac:picMkLst>
            <pc:docMk/>
            <pc:sldMk cId="933387265" sldId="38099"/>
            <ac:picMk id="4" creationId="{C53E72CD-06AA-60B1-03A6-E0FCB4736EC6}"/>
          </ac:picMkLst>
        </pc:picChg>
        <pc:picChg chg="add mod">
          <ac:chgData name="Anuj Kumar" userId="fbbf561fc1d5fd09" providerId="LiveId" clId="{8816F442-8FD1-48EB-972A-118F0277BB87}" dt="2023-05-07T12:03:14.446" v="5493" actId="1076"/>
          <ac:picMkLst>
            <pc:docMk/>
            <pc:sldMk cId="933387265" sldId="38099"/>
            <ac:picMk id="14338" creationId="{0DBF3509-2440-7561-CFF6-A36841DC47FC}"/>
          </ac:picMkLst>
        </pc:picChg>
      </pc:sldChg>
      <pc:sldChg chg="add">
        <pc:chgData name="Anuj Kumar" userId="fbbf561fc1d5fd09" providerId="LiveId" clId="{8816F442-8FD1-48EB-972A-118F0277BB87}" dt="2023-05-07T17:17:31.153" v="6174"/>
        <pc:sldMkLst>
          <pc:docMk/>
          <pc:sldMk cId="1209235791" sldId="38099"/>
        </pc:sldMkLst>
      </pc:sldChg>
      <pc:sldChg chg="del">
        <pc:chgData name="Anuj Kumar" userId="fbbf561fc1d5fd09" providerId="LiveId" clId="{8816F442-8FD1-48EB-972A-118F0277BB87}" dt="2023-05-07T17:17:23.265" v="6173" actId="2696"/>
        <pc:sldMkLst>
          <pc:docMk/>
          <pc:sldMk cId="2743389577" sldId="38100"/>
        </pc:sldMkLst>
      </pc:sldChg>
      <pc:sldChg chg="modSp add mod">
        <pc:chgData name="Anuj Kumar" userId="fbbf561fc1d5fd09" providerId="LiveId" clId="{8816F442-8FD1-48EB-972A-118F0277BB87}" dt="2023-05-07T17:37:20.252" v="6799" actId="6549"/>
        <pc:sldMkLst>
          <pc:docMk/>
          <pc:sldMk cId="4017870350" sldId="38100"/>
        </pc:sldMkLst>
        <pc:spChg chg="mod">
          <ac:chgData name="Anuj Kumar" userId="fbbf561fc1d5fd09" providerId="LiveId" clId="{8816F442-8FD1-48EB-972A-118F0277BB87}" dt="2023-05-07T17:37:20.252" v="6799" actId="6549"/>
          <ac:spMkLst>
            <pc:docMk/>
            <pc:sldMk cId="4017870350" sldId="38100"/>
            <ac:spMk id="7" creationId="{00000000-0000-0000-0000-000000000000}"/>
          </ac:spMkLst>
        </pc:spChg>
      </pc:sldChg>
      <pc:sldChg chg="modSp add mod">
        <pc:chgData name="Anuj Kumar" userId="fbbf561fc1d5fd09" providerId="LiveId" clId="{8816F442-8FD1-48EB-972A-118F0277BB87}" dt="2023-05-07T17:21:55.865" v="6216" actId="20577"/>
        <pc:sldMkLst>
          <pc:docMk/>
          <pc:sldMk cId="2775230189" sldId="38102"/>
        </pc:sldMkLst>
        <pc:spChg chg="mod">
          <ac:chgData name="Anuj Kumar" userId="fbbf561fc1d5fd09" providerId="LiveId" clId="{8816F442-8FD1-48EB-972A-118F0277BB87}" dt="2023-05-07T17:21:55.865" v="6216" actId="20577"/>
          <ac:spMkLst>
            <pc:docMk/>
            <pc:sldMk cId="2775230189" sldId="38102"/>
            <ac:spMk id="10" creationId="{7A2A7EC3-852A-5A16-F0B5-3531D0D66745}"/>
          </ac:spMkLst>
        </pc:spChg>
      </pc:sldChg>
      <pc:sldChg chg="modSp del mod modAnim">
        <pc:chgData name="Anuj Kumar" userId="fbbf561fc1d5fd09" providerId="LiveId" clId="{8816F442-8FD1-48EB-972A-118F0277BB87}" dt="2023-05-07T17:19:15.425" v="6177" actId="2696"/>
        <pc:sldMkLst>
          <pc:docMk/>
          <pc:sldMk cId="3241595011" sldId="38102"/>
        </pc:sldMkLst>
        <pc:spChg chg="mod">
          <ac:chgData name="Anuj Kumar" userId="fbbf561fc1d5fd09" providerId="LiveId" clId="{8816F442-8FD1-48EB-972A-118F0277BB87}" dt="2023-05-07T17:06:41.878" v="5838" actId="20577"/>
          <ac:spMkLst>
            <pc:docMk/>
            <pc:sldMk cId="3241595011" sldId="38102"/>
            <ac:spMk id="3" creationId="{67EB1CA5-E6B0-1E53-5C8F-9568D9A39227}"/>
          </ac:spMkLst>
        </pc:spChg>
        <pc:spChg chg="mod">
          <ac:chgData name="Anuj Kumar" userId="fbbf561fc1d5fd09" providerId="LiveId" clId="{8816F442-8FD1-48EB-972A-118F0277BB87}" dt="2023-05-07T17:07:16.442" v="5844" actId="20577"/>
          <ac:spMkLst>
            <pc:docMk/>
            <pc:sldMk cId="3241595011" sldId="38102"/>
            <ac:spMk id="10" creationId="{7A2A7EC3-852A-5A16-F0B5-3531D0D66745}"/>
          </ac:spMkLst>
        </pc:spChg>
      </pc:sldChg>
      <pc:sldChg chg="addSp delSp modSp del mod">
        <pc:chgData name="Anuj Kumar" userId="fbbf561fc1d5fd09" providerId="LiveId" clId="{8816F442-8FD1-48EB-972A-118F0277BB87}" dt="2023-05-07T17:19:15.425" v="6177" actId="2696"/>
        <pc:sldMkLst>
          <pc:docMk/>
          <pc:sldMk cId="237795362" sldId="38103"/>
        </pc:sldMkLst>
        <pc:picChg chg="del">
          <ac:chgData name="Anuj Kumar" userId="fbbf561fc1d5fd09" providerId="LiveId" clId="{8816F442-8FD1-48EB-972A-118F0277BB87}" dt="2023-05-07T17:08:03.527" v="5845" actId="478"/>
          <ac:picMkLst>
            <pc:docMk/>
            <pc:sldMk cId="237795362" sldId="38103"/>
            <ac:picMk id="4" creationId="{BF090A8D-ADCB-6502-05E7-4F0CA9999E6B}"/>
          </ac:picMkLst>
        </pc:picChg>
        <pc:picChg chg="add mod">
          <ac:chgData name="Anuj Kumar" userId="fbbf561fc1d5fd09" providerId="LiveId" clId="{8816F442-8FD1-48EB-972A-118F0277BB87}" dt="2023-05-07T17:08:27.335" v="5852" actId="1076"/>
          <ac:picMkLst>
            <pc:docMk/>
            <pc:sldMk cId="237795362" sldId="38103"/>
            <ac:picMk id="5" creationId="{56EE2997-CD5E-FE56-9025-2A44160C9DD1}"/>
          </ac:picMkLst>
        </pc:picChg>
        <pc:picChg chg="add del mod">
          <ac:chgData name="Anuj Kumar" userId="fbbf561fc1d5fd09" providerId="LiveId" clId="{8816F442-8FD1-48EB-972A-118F0277BB87}" dt="2023-05-07T17:08:21.726" v="5849" actId="478"/>
          <ac:picMkLst>
            <pc:docMk/>
            <pc:sldMk cId="237795362" sldId="38103"/>
            <ac:picMk id="1026" creationId="{22A6E292-089B-BAA2-C937-9EA26A7AE164}"/>
          </ac:picMkLst>
        </pc:picChg>
      </pc:sldChg>
      <pc:sldChg chg="add">
        <pc:chgData name="Anuj Kumar" userId="fbbf561fc1d5fd09" providerId="LiveId" clId="{8816F442-8FD1-48EB-972A-118F0277BB87}" dt="2023-05-07T17:19:29.780" v="6178"/>
        <pc:sldMkLst>
          <pc:docMk/>
          <pc:sldMk cId="3419992059" sldId="38103"/>
        </pc:sldMkLst>
      </pc:sldChg>
      <pc:sldChg chg="del">
        <pc:chgData name="Anuj Kumar" userId="fbbf561fc1d5fd09" providerId="LiveId" clId="{8816F442-8FD1-48EB-972A-118F0277BB87}" dt="2023-05-07T17:19:15.425" v="6177" actId="2696"/>
        <pc:sldMkLst>
          <pc:docMk/>
          <pc:sldMk cId="1374936581" sldId="38104"/>
        </pc:sldMkLst>
      </pc:sldChg>
      <pc:sldChg chg="modSp add mod">
        <pc:chgData name="Anuj Kumar" userId="fbbf561fc1d5fd09" providerId="LiveId" clId="{8816F442-8FD1-48EB-972A-118F0277BB87}" dt="2023-05-07T17:25:54.775" v="6404" actId="6549"/>
        <pc:sldMkLst>
          <pc:docMk/>
          <pc:sldMk cId="1862519605" sldId="38104"/>
        </pc:sldMkLst>
        <pc:spChg chg="mod">
          <ac:chgData name="Anuj Kumar" userId="fbbf561fc1d5fd09" providerId="LiveId" clId="{8816F442-8FD1-48EB-972A-118F0277BB87}" dt="2023-05-07T17:25:54.775" v="6404" actId="6549"/>
          <ac:spMkLst>
            <pc:docMk/>
            <pc:sldMk cId="1862519605" sldId="38104"/>
            <ac:spMk id="7" creationId="{00000000-0000-0000-0000-000000000000}"/>
          </ac:spMkLst>
        </pc:spChg>
      </pc:sldChg>
      <pc:sldChg chg="del">
        <pc:chgData name="Anuj Kumar" userId="fbbf561fc1d5fd09" providerId="LiveId" clId="{8816F442-8FD1-48EB-972A-118F0277BB87}" dt="2023-05-07T09:43:28.384" v="1781" actId="47"/>
        <pc:sldMkLst>
          <pc:docMk/>
          <pc:sldMk cId="2868756841" sldId="38107"/>
        </pc:sldMkLst>
      </pc:sldChg>
      <pc:sldChg chg="modSp add del mod modAnim">
        <pc:chgData name="Anuj Kumar" userId="fbbf561fc1d5fd09" providerId="LiveId" clId="{8816F442-8FD1-48EB-972A-118F0277BB87}" dt="2023-05-07T17:20:11.532" v="6183" actId="2696"/>
        <pc:sldMkLst>
          <pc:docMk/>
          <pc:sldMk cId="2016625068" sldId="38109"/>
        </pc:sldMkLst>
        <pc:spChg chg="mod">
          <ac:chgData name="Anuj Kumar" userId="fbbf561fc1d5fd09" providerId="LiveId" clId="{8816F442-8FD1-48EB-972A-118F0277BB87}" dt="2023-05-07T17:10:29.316" v="6160" actId="20577"/>
          <ac:spMkLst>
            <pc:docMk/>
            <pc:sldMk cId="2016625068" sldId="38109"/>
            <ac:spMk id="3" creationId="{67EB1CA5-E6B0-1E53-5C8F-9568D9A39227}"/>
          </ac:spMkLst>
        </pc:spChg>
        <pc:spChg chg="mod">
          <ac:chgData name="Anuj Kumar" userId="fbbf561fc1d5fd09" providerId="LiveId" clId="{8816F442-8FD1-48EB-972A-118F0277BB87}" dt="2023-05-07T17:10:24.575" v="6156" actId="20577"/>
          <ac:spMkLst>
            <pc:docMk/>
            <pc:sldMk cId="2016625068" sldId="38109"/>
            <ac:spMk id="10" creationId="{7A2A7EC3-852A-5A16-F0B5-3531D0D66745}"/>
          </ac:spMkLst>
        </pc:spChg>
      </pc:sldChg>
      <pc:sldChg chg="modSp add mod">
        <pc:chgData name="Anuj Kumar" userId="fbbf561fc1d5fd09" providerId="LiveId" clId="{8816F442-8FD1-48EB-972A-118F0277BB87}" dt="2023-05-07T17:21:59.895" v="6218" actId="20577"/>
        <pc:sldMkLst>
          <pc:docMk/>
          <pc:sldMk cId="2858466670" sldId="38109"/>
        </pc:sldMkLst>
        <pc:spChg chg="mod">
          <ac:chgData name="Anuj Kumar" userId="fbbf561fc1d5fd09" providerId="LiveId" clId="{8816F442-8FD1-48EB-972A-118F0277BB87}" dt="2023-05-07T17:21:59.895" v="6218" actId="20577"/>
          <ac:spMkLst>
            <pc:docMk/>
            <pc:sldMk cId="2858466670" sldId="38109"/>
            <ac:spMk id="10" creationId="{7A2A7EC3-852A-5A16-F0B5-3531D0D66745}"/>
          </ac:spMkLst>
        </pc:spChg>
      </pc:sldChg>
      <pc:sldChg chg="addSp delSp modSp add del mod replId">
        <pc:chgData name="Anuj Kumar" userId="fbbf561fc1d5fd09" providerId="LiveId" clId="{8816F442-8FD1-48EB-972A-118F0277BB87}" dt="2023-05-07T17:20:11.532" v="6183" actId="2696"/>
        <pc:sldMkLst>
          <pc:docMk/>
          <pc:sldMk cId="3093428084" sldId="38110"/>
        </pc:sldMkLst>
        <pc:picChg chg="del">
          <ac:chgData name="Anuj Kumar" userId="fbbf561fc1d5fd09" providerId="LiveId" clId="{8816F442-8FD1-48EB-972A-118F0277BB87}" dt="2023-05-07T17:20:03.171" v="6179" actId="478"/>
          <ac:picMkLst>
            <pc:docMk/>
            <pc:sldMk cId="3093428084" sldId="38110"/>
            <ac:picMk id="5" creationId="{56EE2997-CD5E-FE56-9025-2A44160C9DD1}"/>
          </ac:picMkLst>
        </pc:picChg>
        <pc:picChg chg="add mod">
          <ac:chgData name="Anuj Kumar" userId="fbbf561fc1d5fd09" providerId="LiveId" clId="{8816F442-8FD1-48EB-972A-118F0277BB87}" dt="2023-05-07T17:20:07.705" v="6182" actId="1076"/>
          <ac:picMkLst>
            <pc:docMk/>
            <pc:sldMk cId="3093428084" sldId="38110"/>
            <ac:picMk id="1026" creationId="{6A8CB218-EFBB-DC92-ABBC-14400D12EBF0}"/>
          </ac:picMkLst>
        </pc:picChg>
      </pc:sldChg>
      <pc:sldChg chg="add">
        <pc:chgData name="Anuj Kumar" userId="fbbf561fc1d5fd09" providerId="LiveId" clId="{8816F442-8FD1-48EB-972A-118F0277BB87}" dt="2023-05-07T17:20:30.268" v="6184"/>
        <pc:sldMkLst>
          <pc:docMk/>
          <pc:sldMk cId="3201859813" sldId="38110"/>
        </pc:sldMkLst>
      </pc:sldChg>
      <pc:sldChg chg="add del replId">
        <pc:chgData name="Anuj Kumar" userId="fbbf561fc1d5fd09" providerId="LiveId" clId="{8816F442-8FD1-48EB-972A-118F0277BB87}" dt="2023-05-07T17:20:11.532" v="6183" actId="2696"/>
        <pc:sldMkLst>
          <pc:docMk/>
          <pc:sldMk cId="797622403" sldId="38111"/>
        </pc:sldMkLst>
      </pc:sldChg>
      <pc:sldChg chg="modSp add mod">
        <pc:chgData name="Anuj Kumar" userId="fbbf561fc1d5fd09" providerId="LiveId" clId="{8816F442-8FD1-48EB-972A-118F0277BB87}" dt="2023-05-07T17:43:24.922" v="7157" actId="21"/>
        <pc:sldMkLst>
          <pc:docMk/>
          <pc:sldMk cId="4241208459" sldId="38111"/>
        </pc:sldMkLst>
        <pc:spChg chg="mod">
          <ac:chgData name="Anuj Kumar" userId="fbbf561fc1d5fd09" providerId="LiveId" clId="{8816F442-8FD1-48EB-972A-118F0277BB87}" dt="2023-05-07T17:43:24.922" v="7157" actId="21"/>
          <ac:spMkLst>
            <pc:docMk/>
            <pc:sldMk cId="4241208459" sldId="38111"/>
            <ac:spMk id="7" creationId="{00000000-0000-0000-0000-000000000000}"/>
          </ac:spMkLst>
        </pc:spChg>
      </pc:sldChg>
      <pc:sldChg chg="modSp add mod">
        <pc:chgData name="Anuj Kumar" userId="fbbf561fc1d5fd09" providerId="LiveId" clId="{8816F442-8FD1-48EB-972A-118F0277BB87}" dt="2023-05-07T17:26:05.389" v="6408" actId="20577"/>
        <pc:sldMkLst>
          <pc:docMk/>
          <pc:sldMk cId="3151734276" sldId="38112"/>
        </pc:sldMkLst>
        <pc:spChg chg="mod">
          <ac:chgData name="Anuj Kumar" userId="fbbf561fc1d5fd09" providerId="LiveId" clId="{8816F442-8FD1-48EB-972A-118F0277BB87}" dt="2023-05-07T17:26:05.389" v="6408" actId="20577"/>
          <ac:spMkLst>
            <pc:docMk/>
            <pc:sldMk cId="3151734276" sldId="38112"/>
            <ac:spMk id="7" creationId="{00000000-0000-0000-0000-000000000000}"/>
          </ac:spMkLst>
        </pc:spChg>
      </pc:sldChg>
      <pc:sldChg chg="modSp add mod">
        <pc:chgData name="Anuj Kumar" userId="fbbf561fc1d5fd09" providerId="LiveId" clId="{8816F442-8FD1-48EB-972A-118F0277BB87}" dt="2023-05-07T17:36:11.135" v="6779" actId="6549"/>
        <pc:sldMkLst>
          <pc:docMk/>
          <pc:sldMk cId="434651013" sldId="38113"/>
        </pc:sldMkLst>
        <pc:spChg chg="mod">
          <ac:chgData name="Anuj Kumar" userId="fbbf561fc1d5fd09" providerId="LiveId" clId="{8816F442-8FD1-48EB-972A-118F0277BB87}" dt="2023-05-07T17:36:11.135" v="6779" actId="6549"/>
          <ac:spMkLst>
            <pc:docMk/>
            <pc:sldMk cId="434651013" sldId="38113"/>
            <ac:spMk id="7" creationId="{00000000-0000-0000-0000-000000000000}"/>
          </ac:spMkLst>
        </pc:spChg>
      </pc:sldChg>
      <pc:sldChg chg="modSp add mod">
        <pc:chgData name="Anuj Kumar" userId="fbbf561fc1d5fd09" providerId="LiveId" clId="{8816F442-8FD1-48EB-972A-118F0277BB87}" dt="2023-05-07T17:39:31.942" v="6945" actId="6549"/>
        <pc:sldMkLst>
          <pc:docMk/>
          <pc:sldMk cId="2824268488" sldId="38114"/>
        </pc:sldMkLst>
        <pc:spChg chg="mod">
          <ac:chgData name="Anuj Kumar" userId="fbbf561fc1d5fd09" providerId="LiveId" clId="{8816F442-8FD1-48EB-972A-118F0277BB87}" dt="2023-05-07T17:39:31.942" v="6945" actId="6549"/>
          <ac:spMkLst>
            <pc:docMk/>
            <pc:sldMk cId="2824268488" sldId="38114"/>
            <ac:spMk id="7" creationId="{00000000-0000-0000-0000-000000000000}"/>
          </ac:spMkLst>
        </pc:spChg>
      </pc:sldChg>
      <pc:sldChg chg="modSp add mod">
        <pc:chgData name="Anuj Kumar" userId="fbbf561fc1d5fd09" providerId="LiveId" clId="{8816F442-8FD1-48EB-972A-118F0277BB87}" dt="2023-05-07T17:43:46.188" v="7168" actId="20577"/>
        <pc:sldMkLst>
          <pc:docMk/>
          <pc:sldMk cId="923341266" sldId="38115"/>
        </pc:sldMkLst>
        <pc:spChg chg="mod">
          <ac:chgData name="Anuj Kumar" userId="fbbf561fc1d5fd09" providerId="LiveId" clId="{8816F442-8FD1-48EB-972A-118F0277BB87}" dt="2023-05-07T17:43:46.188" v="7168" actId="20577"/>
          <ac:spMkLst>
            <pc:docMk/>
            <pc:sldMk cId="923341266" sldId="38115"/>
            <ac:spMk id="7" creationId="{00000000-0000-0000-0000-000000000000}"/>
          </ac:spMkLst>
        </pc:spChg>
      </pc:sldChg>
      <pc:sldChg chg="modSp add mod">
        <pc:chgData name="Anuj Kumar" userId="fbbf561fc1d5fd09" providerId="LiveId" clId="{8816F442-8FD1-48EB-972A-118F0277BB87}" dt="2023-05-07T17:44:03.550" v="7204" actId="403"/>
        <pc:sldMkLst>
          <pc:docMk/>
          <pc:sldMk cId="1857464737" sldId="38116"/>
        </pc:sldMkLst>
        <pc:spChg chg="mod">
          <ac:chgData name="Anuj Kumar" userId="fbbf561fc1d5fd09" providerId="LiveId" clId="{8816F442-8FD1-48EB-972A-118F0277BB87}" dt="2023-05-07T17:44:03.550" v="7204" actId="403"/>
          <ac:spMkLst>
            <pc:docMk/>
            <pc:sldMk cId="1857464737" sldId="38116"/>
            <ac:spMk id="7" creationId="{00000000-0000-0000-0000-000000000000}"/>
          </ac:spMkLst>
        </pc:spChg>
      </pc:sldChg>
      <pc:sldChg chg="add">
        <pc:chgData name="Anuj Kumar" userId="fbbf561fc1d5fd09" providerId="LiveId" clId="{8816F442-8FD1-48EB-972A-118F0277BB87}" dt="2023-05-07T17:44:44.307" v="7205"/>
        <pc:sldMkLst>
          <pc:docMk/>
          <pc:sldMk cId="2311513025" sldId="38117"/>
        </pc:sldMkLst>
      </pc:sldChg>
      <pc:sldChg chg="add">
        <pc:chgData name="Anuj Kumar" userId="fbbf561fc1d5fd09" providerId="LiveId" clId="{8816F442-8FD1-48EB-972A-118F0277BB87}" dt="2023-05-07T17:44:44.307" v="7205"/>
        <pc:sldMkLst>
          <pc:docMk/>
          <pc:sldMk cId="1801021570" sldId="38118"/>
        </pc:sldMkLst>
      </pc:sldChg>
      <pc:sldChg chg="add">
        <pc:chgData name="Anuj Kumar" userId="fbbf561fc1d5fd09" providerId="LiveId" clId="{8816F442-8FD1-48EB-972A-118F0277BB87}" dt="2023-05-07T17:44:44.307" v="7205"/>
        <pc:sldMkLst>
          <pc:docMk/>
          <pc:sldMk cId="2142013419" sldId="38119"/>
        </pc:sldMkLst>
      </pc:sldChg>
      <pc:sldChg chg="add">
        <pc:chgData name="Anuj Kumar" userId="fbbf561fc1d5fd09" providerId="LiveId" clId="{8816F442-8FD1-48EB-972A-118F0277BB87}" dt="2023-05-07T17:44:44.307" v="7205"/>
        <pc:sldMkLst>
          <pc:docMk/>
          <pc:sldMk cId="597654038" sldId="38120"/>
        </pc:sldMkLst>
      </pc:sldChg>
      <pc:sldChg chg="modSp add mod">
        <pc:chgData name="Anuj Kumar" userId="fbbf561fc1d5fd09" providerId="LiveId" clId="{8816F442-8FD1-48EB-972A-118F0277BB87}" dt="2023-05-07T17:46:54.717" v="7209" actId="20577"/>
        <pc:sldMkLst>
          <pc:docMk/>
          <pc:sldMk cId="3386619585" sldId="38121"/>
        </pc:sldMkLst>
        <pc:spChg chg="mod">
          <ac:chgData name="Anuj Kumar" userId="fbbf561fc1d5fd09" providerId="LiveId" clId="{8816F442-8FD1-48EB-972A-118F0277BB87}" dt="2023-05-07T17:46:54.717" v="7209" actId="20577"/>
          <ac:spMkLst>
            <pc:docMk/>
            <pc:sldMk cId="3386619585" sldId="38121"/>
            <ac:spMk id="10" creationId="{7A2A7EC3-852A-5A16-F0B5-3531D0D66745}"/>
          </ac:spMkLst>
        </pc:spChg>
      </pc:sldChg>
      <pc:sldChg chg="modSp add mod">
        <pc:chgData name="Anuj Kumar" userId="fbbf561fc1d5fd09" providerId="LiveId" clId="{8816F442-8FD1-48EB-972A-118F0277BB87}" dt="2023-05-07T17:46:56.954" v="7210" actId="20577"/>
        <pc:sldMkLst>
          <pc:docMk/>
          <pc:sldMk cId="3616699457" sldId="38122"/>
        </pc:sldMkLst>
        <pc:spChg chg="mod">
          <ac:chgData name="Anuj Kumar" userId="fbbf561fc1d5fd09" providerId="LiveId" clId="{8816F442-8FD1-48EB-972A-118F0277BB87}" dt="2023-05-07T17:46:56.954" v="7210" actId="20577"/>
          <ac:spMkLst>
            <pc:docMk/>
            <pc:sldMk cId="3616699457" sldId="38122"/>
            <ac:spMk id="10" creationId="{7A2A7EC3-852A-5A16-F0B5-3531D0D66745}"/>
          </ac:spMkLst>
        </pc:spChg>
      </pc:sldChg>
      <pc:sldChg chg="modSp add mod">
        <pc:chgData name="Anuj Kumar" userId="fbbf561fc1d5fd09" providerId="LiveId" clId="{8816F442-8FD1-48EB-972A-118F0277BB87}" dt="2023-05-07T17:46:59.171" v="7211" actId="20577"/>
        <pc:sldMkLst>
          <pc:docMk/>
          <pc:sldMk cId="3160436235" sldId="38123"/>
        </pc:sldMkLst>
        <pc:spChg chg="mod">
          <ac:chgData name="Anuj Kumar" userId="fbbf561fc1d5fd09" providerId="LiveId" clId="{8816F442-8FD1-48EB-972A-118F0277BB87}" dt="2023-05-07T17:46:59.171" v="7211" actId="20577"/>
          <ac:spMkLst>
            <pc:docMk/>
            <pc:sldMk cId="3160436235" sldId="38123"/>
            <ac:spMk id="10" creationId="{7A2A7EC3-852A-5A16-F0B5-3531D0D66745}"/>
          </ac:spMkLst>
        </pc:spChg>
      </pc:sldChg>
      <pc:sldChg chg="modSp add mod">
        <pc:chgData name="Anuj Kumar" userId="fbbf561fc1d5fd09" providerId="LiveId" clId="{8816F442-8FD1-48EB-972A-118F0277BB87}" dt="2023-05-07T17:47:01.548" v="7212" actId="20577"/>
        <pc:sldMkLst>
          <pc:docMk/>
          <pc:sldMk cId="700491898" sldId="38124"/>
        </pc:sldMkLst>
        <pc:spChg chg="mod">
          <ac:chgData name="Anuj Kumar" userId="fbbf561fc1d5fd09" providerId="LiveId" clId="{8816F442-8FD1-48EB-972A-118F0277BB87}" dt="2023-05-07T17:47:01.548" v="7212" actId="20577"/>
          <ac:spMkLst>
            <pc:docMk/>
            <pc:sldMk cId="700491898" sldId="38124"/>
            <ac:spMk id="10" creationId="{7A2A7EC3-852A-5A16-F0B5-3531D0D66745}"/>
          </ac:spMkLst>
        </pc:spChg>
      </pc:sldChg>
      <pc:sldChg chg="modSp add mod">
        <pc:chgData name="Anuj Kumar" userId="fbbf561fc1d5fd09" providerId="LiveId" clId="{8816F442-8FD1-48EB-972A-118F0277BB87}" dt="2023-05-07T17:47:05.343" v="7213" actId="20577"/>
        <pc:sldMkLst>
          <pc:docMk/>
          <pc:sldMk cId="188240364" sldId="38125"/>
        </pc:sldMkLst>
        <pc:spChg chg="mod">
          <ac:chgData name="Anuj Kumar" userId="fbbf561fc1d5fd09" providerId="LiveId" clId="{8816F442-8FD1-48EB-972A-118F0277BB87}" dt="2023-05-07T17:47:05.343" v="7213" actId="20577"/>
          <ac:spMkLst>
            <pc:docMk/>
            <pc:sldMk cId="188240364" sldId="38125"/>
            <ac:spMk id="10" creationId="{7A2A7EC3-852A-5A16-F0B5-3531D0D66745}"/>
          </ac:spMkLst>
        </pc:spChg>
      </pc:sldChg>
      <pc:sldChg chg="modSp add mod">
        <pc:chgData name="Anuj Kumar" userId="fbbf561fc1d5fd09" providerId="LiveId" clId="{8816F442-8FD1-48EB-972A-118F0277BB87}" dt="2023-05-07T17:47:09.851" v="7214" actId="20577"/>
        <pc:sldMkLst>
          <pc:docMk/>
          <pc:sldMk cId="1654384277" sldId="38126"/>
        </pc:sldMkLst>
        <pc:spChg chg="mod">
          <ac:chgData name="Anuj Kumar" userId="fbbf561fc1d5fd09" providerId="LiveId" clId="{8816F442-8FD1-48EB-972A-118F0277BB87}" dt="2023-05-07T17:47:09.851" v="7214" actId="20577"/>
          <ac:spMkLst>
            <pc:docMk/>
            <pc:sldMk cId="1654384277" sldId="38126"/>
            <ac:spMk id="10" creationId="{7A2A7EC3-852A-5A16-F0B5-3531D0D66745}"/>
          </ac:spMkLst>
        </pc:spChg>
      </pc:sldChg>
      <pc:sldChg chg="modSp add mod">
        <pc:chgData name="Anuj Kumar" userId="fbbf561fc1d5fd09" providerId="LiveId" clId="{8816F442-8FD1-48EB-972A-118F0277BB87}" dt="2023-05-07T17:47:11.846" v="7215" actId="20577"/>
        <pc:sldMkLst>
          <pc:docMk/>
          <pc:sldMk cId="1823745275" sldId="38127"/>
        </pc:sldMkLst>
        <pc:spChg chg="mod">
          <ac:chgData name="Anuj Kumar" userId="fbbf561fc1d5fd09" providerId="LiveId" clId="{8816F442-8FD1-48EB-972A-118F0277BB87}" dt="2023-05-07T17:47:11.846" v="7215" actId="20577"/>
          <ac:spMkLst>
            <pc:docMk/>
            <pc:sldMk cId="1823745275" sldId="38127"/>
            <ac:spMk id="10" creationId="{7A2A7EC3-852A-5A16-F0B5-3531D0D66745}"/>
          </ac:spMkLst>
        </pc:spChg>
      </pc:sldChg>
      <pc:sldChg chg="modSp add mod">
        <pc:chgData name="Anuj Kumar" userId="fbbf561fc1d5fd09" providerId="LiveId" clId="{8816F442-8FD1-48EB-972A-118F0277BB87}" dt="2023-05-07T17:47:13.787" v="7216" actId="20577"/>
        <pc:sldMkLst>
          <pc:docMk/>
          <pc:sldMk cId="266177470" sldId="38128"/>
        </pc:sldMkLst>
        <pc:spChg chg="mod">
          <ac:chgData name="Anuj Kumar" userId="fbbf561fc1d5fd09" providerId="LiveId" clId="{8816F442-8FD1-48EB-972A-118F0277BB87}" dt="2023-05-07T17:47:13.787" v="7216" actId="20577"/>
          <ac:spMkLst>
            <pc:docMk/>
            <pc:sldMk cId="266177470" sldId="38128"/>
            <ac:spMk id="10" creationId="{7A2A7EC3-852A-5A16-F0B5-3531D0D66745}"/>
          </ac:spMkLst>
        </pc:spChg>
      </pc:sldChg>
      <pc:sldChg chg="modSp add mod">
        <pc:chgData name="Anuj Kumar" userId="fbbf561fc1d5fd09" providerId="LiveId" clId="{8816F442-8FD1-48EB-972A-118F0277BB87}" dt="2023-05-07T17:47:16.147" v="7217" actId="20577"/>
        <pc:sldMkLst>
          <pc:docMk/>
          <pc:sldMk cId="1975038240" sldId="38129"/>
        </pc:sldMkLst>
        <pc:spChg chg="mod">
          <ac:chgData name="Anuj Kumar" userId="fbbf561fc1d5fd09" providerId="LiveId" clId="{8816F442-8FD1-48EB-972A-118F0277BB87}" dt="2023-05-07T17:47:16.147" v="7217" actId="20577"/>
          <ac:spMkLst>
            <pc:docMk/>
            <pc:sldMk cId="1975038240" sldId="38129"/>
            <ac:spMk id="10" creationId="{7A2A7EC3-852A-5A16-F0B5-3531D0D66745}"/>
          </ac:spMkLst>
        </pc:spChg>
      </pc:sldChg>
      <pc:sldChg chg="modSp add mod">
        <pc:chgData name="Anuj Kumar" userId="fbbf561fc1d5fd09" providerId="LiveId" clId="{8816F442-8FD1-48EB-972A-118F0277BB87}" dt="2023-05-07T17:47:18.872" v="7219" actId="20577"/>
        <pc:sldMkLst>
          <pc:docMk/>
          <pc:sldMk cId="2749069548" sldId="38130"/>
        </pc:sldMkLst>
        <pc:spChg chg="mod">
          <ac:chgData name="Anuj Kumar" userId="fbbf561fc1d5fd09" providerId="LiveId" clId="{8816F442-8FD1-48EB-972A-118F0277BB87}" dt="2023-05-07T17:47:18.872" v="7219" actId="20577"/>
          <ac:spMkLst>
            <pc:docMk/>
            <pc:sldMk cId="2749069548" sldId="38130"/>
            <ac:spMk id="10" creationId="{7A2A7EC3-852A-5A16-F0B5-3531D0D66745}"/>
          </ac:spMkLst>
        </pc:spChg>
      </pc:sldChg>
      <pc:sldChg chg="modSp add mod">
        <pc:chgData name="Anuj Kumar" userId="fbbf561fc1d5fd09" providerId="LiveId" clId="{8816F442-8FD1-48EB-972A-118F0277BB87}" dt="2023-05-07T17:47:23.693" v="7220" actId="20577"/>
        <pc:sldMkLst>
          <pc:docMk/>
          <pc:sldMk cId="3674866092" sldId="38131"/>
        </pc:sldMkLst>
        <pc:spChg chg="mod">
          <ac:chgData name="Anuj Kumar" userId="fbbf561fc1d5fd09" providerId="LiveId" clId="{8816F442-8FD1-48EB-972A-118F0277BB87}" dt="2023-05-07T17:47:23.693" v="7220" actId="20577"/>
          <ac:spMkLst>
            <pc:docMk/>
            <pc:sldMk cId="3674866092" sldId="38131"/>
            <ac:spMk id="10" creationId="{7A2A7EC3-852A-5A16-F0B5-3531D0D66745}"/>
          </ac:spMkLst>
        </pc:spChg>
      </pc:sldChg>
      <pc:sldChg chg="modSp add mod">
        <pc:chgData name="Anuj Kumar" userId="fbbf561fc1d5fd09" providerId="LiveId" clId="{8816F442-8FD1-48EB-972A-118F0277BB87}" dt="2023-05-07T17:47:31.442" v="7221" actId="20577"/>
        <pc:sldMkLst>
          <pc:docMk/>
          <pc:sldMk cId="1165632447" sldId="38132"/>
        </pc:sldMkLst>
        <pc:spChg chg="mod">
          <ac:chgData name="Anuj Kumar" userId="fbbf561fc1d5fd09" providerId="LiveId" clId="{8816F442-8FD1-48EB-972A-118F0277BB87}" dt="2023-05-07T17:47:31.442" v="7221" actId="20577"/>
          <ac:spMkLst>
            <pc:docMk/>
            <pc:sldMk cId="1165632447" sldId="38132"/>
            <ac:spMk id="10" creationId="{7A2A7EC3-852A-5A16-F0B5-3531D0D66745}"/>
          </ac:spMkLst>
        </pc:spChg>
      </pc:sldChg>
      <pc:sldChg chg="modSp add mod">
        <pc:chgData name="Anuj Kumar" userId="fbbf561fc1d5fd09" providerId="LiveId" clId="{8816F442-8FD1-48EB-972A-118F0277BB87}" dt="2023-05-07T17:47:33.783" v="7222" actId="20577"/>
        <pc:sldMkLst>
          <pc:docMk/>
          <pc:sldMk cId="3275625358" sldId="38133"/>
        </pc:sldMkLst>
        <pc:spChg chg="mod">
          <ac:chgData name="Anuj Kumar" userId="fbbf561fc1d5fd09" providerId="LiveId" clId="{8816F442-8FD1-48EB-972A-118F0277BB87}" dt="2023-05-07T17:47:33.783" v="7222" actId="20577"/>
          <ac:spMkLst>
            <pc:docMk/>
            <pc:sldMk cId="3275625358" sldId="38133"/>
            <ac:spMk id="10" creationId="{7A2A7EC3-852A-5A16-F0B5-3531D0D66745}"/>
          </ac:spMkLst>
        </pc:spChg>
      </pc:sldChg>
      <pc:sldChg chg="modSp add mod">
        <pc:chgData name="Anuj Kumar" userId="fbbf561fc1d5fd09" providerId="LiveId" clId="{8816F442-8FD1-48EB-972A-118F0277BB87}" dt="2023-05-07T17:47:36.316" v="7223" actId="20577"/>
        <pc:sldMkLst>
          <pc:docMk/>
          <pc:sldMk cId="704018423" sldId="38134"/>
        </pc:sldMkLst>
        <pc:spChg chg="mod">
          <ac:chgData name="Anuj Kumar" userId="fbbf561fc1d5fd09" providerId="LiveId" clId="{8816F442-8FD1-48EB-972A-118F0277BB87}" dt="2023-05-07T17:47:36.316" v="7223" actId="20577"/>
          <ac:spMkLst>
            <pc:docMk/>
            <pc:sldMk cId="704018423" sldId="38134"/>
            <ac:spMk id="10" creationId="{7A2A7EC3-852A-5A16-F0B5-3531D0D66745}"/>
          </ac:spMkLst>
        </pc:spChg>
      </pc:sldChg>
      <pc:sldChg chg="modSp add mod">
        <pc:chgData name="Anuj Kumar" userId="fbbf561fc1d5fd09" providerId="LiveId" clId="{8816F442-8FD1-48EB-972A-118F0277BB87}" dt="2023-05-07T17:47:38.556" v="7224" actId="20577"/>
        <pc:sldMkLst>
          <pc:docMk/>
          <pc:sldMk cId="676132105" sldId="38135"/>
        </pc:sldMkLst>
        <pc:spChg chg="mod">
          <ac:chgData name="Anuj Kumar" userId="fbbf561fc1d5fd09" providerId="LiveId" clId="{8816F442-8FD1-48EB-972A-118F0277BB87}" dt="2023-05-07T17:47:38.556" v="7224" actId="20577"/>
          <ac:spMkLst>
            <pc:docMk/>
            <pc:sldMk cId="676132105" sldId="38135"/>
            <ac:spMk id="10" creationId="{7A2A7EC3-852A-5A16-F0B5-3531D0D66745}"/>
          </ac:spMkLst>
        </pc:spChg>
      </pc:sldChg>
      <pc:sldChg chg="modSp add mod">
        <pc:chgData name="Anuj Kumar" userId="fbbf561fc1d5fd09" providerId="LiveId" clId="{8816F442-8FD1-48EB-972A-118F0277BB87}" dt="2023-05-07T17:47:43.131" v="7225" actId="20577"/>
        <pc:sldMkLst>
          <pc:docMk/>
          <pc:sldMk cId="4181191818" sldId="38136"/>
        </pc:sldMkLst>
        <pc:spChg chg="mod">
          <ac:chgData name="Anuj Kumar" userId="fbbf561fc1d5fd09" providerId="LiveId" clId="{8816F442-8FD1-48EB-972A-118F0277BB87}" dt="2023-05-07T17:47:43.131" v="7225" actId="20577"/>
          <ac:spMkLst>
            <pc:docMk/>
            <pc:sldMk cId="4181191818" sldId="38136"/>
            <ac:spMk id="10" creationId="{7A2A7EC3-852A-5A16-F0B5-3531D0D66745}"/>
          </ac:spMkLst>
        </pc:spChg>
      </pc:sldChg>
      <pc:sldChg chg="modSp add mod">
        <pc:chgData name="Anuj Kumar" userId="fbbf561fc1d5fd09" providerId="LiveId" clId="{8816F442-8FD1-48EB-972A-118F0277BB87}" dt="2023-05-07T17:47:45.402" v="7226" actId="20577"/>
        <pc:sldMkLst>
          <pc:docMk/>
          <pc:sldMk cId="1870357772" sldId="38137"/>
        </pc:sldMkLst>
        <pc:spChg chg="mod">
          <ac:chgData name="Anuj Kumar" userId="fbbf561fc1d5fd09" providerId="LiveId" clId="{8816F442-8FD1-48EB-972A-118F0277BB87}" dt="2023-05-07T17:47:45.402" v="7226" actId="20577"/>
          <ac:spMkLst>
            <pc:docMk/>
            <pc:sldMk cId="1870357772" sldId="38137"/>
            <ac:spMk id="10" creationId="{7A2A7EC3-852A-5A16-F0B5-3531D0D66745}"/>
          </ac:spMkLst>
        </pc:spChg>
      </pc:sldChg>
      <pc:sldChg chg="modSp add mod">
        <pc:chgData name="Anuj Kumar" userId="fbbf561fc1d5fd09" providerId="LiveId" clId="{8816F442-8FD1-48EB-972A-118F0277BB87}" dt="2023-05-07T17:47:47.536" v="7227" actId="20577"/>
        <pc:sldMkLst>
          <pc:docMk/>
          <pc:sldMk cId="62834621" sldId="38138"/>
        </pc:sldMkLst>
        <pc:spChg chg="mod">
          <ac:chgData name="Anuj Kumar" userId="fbbf561fc1d5fd09" providerId="LiveId" clId="{8816F442-8FD1-48EB-972A-118F0277BB87}" dt="2023-05-07T17:47:47.536" v="7227" actId="20577"/>
          <ac:spMkLst>
            <pc:docMk/>
            <pc:sldMk cId="62834621" sldId="38138"/>
            <ac:spMk id="10" creationId="{7A2A7EC3-852A-5A16-F0B5-3531D0D66745}"/>
          </ac:spMkLst>
        </pc:spChg>
      </pc:sldChg>
      <pc:sldChg chg="modSp add mod">
        <pc:chgData name="Anuj Kumar" userId="fbbf561fc1d5fd09" providerId="LiveId" clId="{8816F442-8FD1-48EB-972A-118F0277BB87}" dt="2023-05-07T17:47:49.563" v="7228" actId="20577"/>
        <pc:sldMkLst>
          <pc:docMk/>
          <pc:sldMk cId="4082723684" sldId="38139"/>
        </pc:sldMkLst>
        <pc:spChg chg="mod">
          <ac:chgData name="Anuj Kumar" userId="fbbf561fc1d5fd09" providerId="LiveId" clId="{8816F442-8FD1-48EB-972A-118F0277BB87}" dt="2023-05-07T17:47:49.563" v="7228" actId="20577"/>
          <ac:spMkLst>
            <pc:docMk/>
            <pc:sldMk cId="4082723684" sldId="38139"/>
            <ac:spMk id="10" creationId="{7A2A7EC3-852A-5A16-F0B5-3531D0D66745}"/>
          </ac:spMkLst>
        </pc:spChg>
      </pc:sldChg>
      <pc:sldChg chg="modSp add mod">
        <pc:chgData name="Anuj Kumar" userId="fbbf561fc1d5fd09" providerId="LiveId" clId="{8816F442-8FD1-48EB-972A-118F0277BB87}" dt="2023-05-07T17:47:52.027" v="7230" actId="20577"/>
        <pc:sldMkLst>
          <pc:docMk/>
          <pc:sldMk cId="2780775028" sldId="38140"/>
        </pc:sldMkLst>
        <pc:spChg chg="mod">
          <ac:chgData name="Anuj Kumar" userId="fbbf561fc1d5fd09" providerId="LiveId" clId="{8816F442-8FD1-48EB-972A-118F0277BB87}" dt="2023-05-07T17:47:52.027" v="7230" actId="20577"/>
          <ac:spMkLst>
            <pc:docMk/>
            <pc:sldMk cId="2780775028" sldId="38140"/>
            <ac:spMk id="10" creationId="{7A2A7EC3-852A-5A16-F0B5-3531D0D66745}"/>
          </ac:spMkLst>
        </pc:spChg>
      </pc:sldChg>
      <pc:sldChg chg="modSp add mod">
        <pc:chgData name="Anuj Kumar" userId="fbbf561fc1d5fd09" providerId="LiveId" clId="{8816F442-8FD1-48EB-972A-118F0277BB87}" dt="2023-05-07T17:48:00.226" v="7231" actId="20577"/>
        <pc:sldMkLst>
          <pc:docMk/>
          <pc:sldMk cId="2929386806" sldId="38141"/>
        </pc:sldMkLst>
        <pc:spChg chg="mod">
          <ac:chgData name="Anuj Kumar" userId="fbbf561fc1d5fd09" providerId="LiveId" clId="{8816F442-8FD1-48EB-972A-118F0277BB87}" dt="2023-05-07T17:48:00.226" v="7231" actId="20577"/>
          <ac:spMkLst>
            <pc:docMk/>
            <pc:sldMk cId="2929386806" sldId="38141"/>
            <ac:spMk id="10" creationId="{7A2A7EC3-852A-5A16-F0B5-3531D0D66745}"/>
          </ac:spMkLst>
        </pc:spChg>
      </pc:sldChg>
      <pc:sldChg chg="modSp add mod">
        <pc:chgData name="Anuj Kumar" userId="fbbf561fc1d5fd09" providerId="LiveId" clId="{8816F442-8FD1-48EB-972A-118F0277BB87}" dt="2023-05-07T17:48:02.341" v="7232" actId="20577"/>
        <pc:sldMkLst>
          <pc:docMk/>
          <pc:sldMk cId="3426697881" sldId="38142"/>
        </pc:sldMkLst>
        <pc:spChg chg="mod">
          <ac:chgData name="Anuj Kumar" userId="fbbf561fc1d5fd09" providerId="LiveId" clId="{8816F442-8FD1-48EB-972A-118F0277BB87}" dt="2023-05-07T17:48:02.341" v="7232" actId="20577"/>
          <ac:spMkLst>
            <pc:docMk/>
            <pc:sldMk cId="3426697881" sldId="38142"/>
            <ac:spMk id="10" creationId="{7A2A7EC3-852A-5A16-F0B5-3531D0D66745}"/>
          </ac:spMkLst>
        </pc:spChg>
      </pc:sldChg>
      <pc:sldChg chg="modSp add mod">
        <pc:chgData name="Anuj Kumar" userId="fbbf561fc1d5fd09" providerId="LiveId" clId="{8816F442-8FD1-48EB-972A-118F0277BB87}" dt="2023-05-07T17:48:05.291" v="7233" actId="20577"/>
        <pc:sldMkLst>
          <pc:docMk/>
          <pc:sldMk cId="130216606" sldId="38143"/>
        </pc:sldMkLst>
        <pc:spChg chg="mod">
          <ac:chgData name="Anuj Kumar" userId="fbbf561fc1d5fd09" providerId="LiveId" clId="{8816F442-8FD1-48EB-972A-118F0277BB87}" dt="2023-05-07T17:48:05.291" v="7233" actId="20577"/>
          <ac:spMkLst>
            <pc:docMk/>
            <pc:sldMk cId="130216606" sldId="38143"/>
            <ac:spMk id="10" creationId="{7A2A7EC3-852A-5A16-F0B5-3531D0D66745}"/>
          </ac:spMkLst>
        </pc:spChg>
      </pc:sldChg>
      <pc:sldChg chg="modSp add mod">
        <pc:chgData name="Anuj Kumar" userId="fbbf561fc1d5fd09" providerId="LiveId" clId="{8816F442-8FD1-48EB-972A-118F0277BB87}" dt="2023-05-07T17:48:07.322" v="7234" actId="20577"/>
        <pc:sldMkLst>
          <pc:docMk/>
          <pc:sldMk cId="663738585" sldId="38144"/>
        </pc:sldMkLst>
        <pc:spChg chg="mod">
          <ac:chgData name="Anuj Kumar" userId="fbbf561fc1d5fd09" providerId="LiveId" clId="{8816F442-8FD1-48EB-972A-118F0277BB87}" dt="2023-05-07T17:48:07.322" v="7234" actId="20577"/>
          <ac:spMkLst>
            <pc:docMk/>
            <pc:sldMk cId="663738585" sldId="38144"/>
            <ac:spMk id="10" creationId="{7A2A7EC3-852A-5A16-F0B5-3531D0D66745}"/>
          </ac:spMkLst>
        </pc:spChg>
      </pc:sldChg>
      <pc:sldChg chg="modSp add mod">
        <pc:chgData name="Anuj Kumar" userId="fbbf561fc1d5fd09" providerId="LiveId" clId="{8816F442-8FD1-48EB-972A-118F0277BB87}" dt="2023-05-07T17:48:10.542" v="7235" actId="20577"/>
        <pc:sldMkLst>
          <pc:docMk/>
          <pc:sldMk cId="3975799237" sldId="38145"/>
        </pc:sldMkLst>
        <pc:spChg chg="mod">
          <ac:chgData name="Anuj Kumar" userId="fbbf561fc1d5fd09" providerId="LiveId" clId="{8816F442-8FD1-48EB-972A-118F0277BB87}" dt="2023-05-07T17:48:10.542" v="7235" actId="20577"/>
          <ac:spMkLst>
            <pc:docMk/>
            <pc:sldMk cId="3975799237" sldId="38145"/>
            <ac:spMk id="10" creationId="{7A2A7EC3-852A-5A16-F0B5-3531D0D66745}"/>
          </ac:spMkLst>
        </pc:spChg>
      </pc:sldChg>
      <pc:sldChg chg="modSp add mod">
        <pc:chgData name="Anuj Kumar" userId="fbbf561fc1d5fd09" providerId="LiveId" clId="{8816F442-8FD1-48EB-972A-118F0277BB87}" dt="2023-05-07T17:48:13.482" v="7236" actId="20577"/>
        <pc:sldMkLst>
          <pc:docMk/>
          <pc:sldMk cId="1389339192" sldId="38146"/>
        </pc:sldMkLst>
        <pc:spChg chg="mod">
          <ac:chgData name="Anuj Kumar" userId="fbbf561fc1d5fd09" providerId="LiveId" clId="{8816F442-8FD1-48EB-972A-118F0277BB87}" dt="2023-05-07T17:48:13.482" v="7236" actId="20577"/>
          <ac:spMkLst>
            <pc:docMk/>
            <pc:sldMk cId="1389339192" sldId="38146"/>
            <ac:spMk id="10" creationId="{7A2A7EC3-852A-5A16-F0B5-3531D0D66745}"/>
          </ac:spMkLst>
        </pc:spChg>
      </pc:sldChg>
      <pc:sldChg chg="modSp add mod">
        <pc:chgData name="Anuj Kumar" userId="fbbf561fc1d5fd09" providerId="LiveId" clId="{8816F442-8FD1-48EB-972A-118F0277BB87}" dt="2023-05-07T17:48:17.164" v="7237" actId="20577"/>
        <pc:sldMkLst>
          <pc:docMk/>
          <pc:sldMk cId="2807345882" sldId="38147"/>
        </pc:sldMkLst>
        <pc:spChg chg="mod">
          <ac:chgData name="Anuj Kumar" userId="fbbf561fc1d5fd09" providerId="LiveId" clId="{8816F442-8FD1-48EB-972A-118F0277BB87}" dt="2023-05-07T17:48:17.164" v="7237" actId="20577"/>
          <ac:spMkLst>
            <pc:docMk/>
            <pc:sldMk cId="2807345882" sldId="38147"/>
            <ac:spMk id="10" creationId="{7A2A7EC3-852A-5A16-F0B5-3531D0D66745}"/>
          </ac:spMkLst>
        </pc:spChg>
      </pc:sldChg>
      <pc:sldChg chg="modSp add mod">
        <pc:chgData name="Anuj Kumar" userId="fbbf561fc1d5fd09" providerId="LiveId" clId="{8816F442-8FD1-48EB-972A-118F0277BB87}" dt="2023-05-07T17:48:19.212" v="7238" actId="20577"/>
        <pc:sldMkLst>
          <pc:docMk/>
          <pc:sldMk cId="3228841566" sldId="38148"/>
        </pc:sldMkLst>
        <pc:spChg chg="mod">
          <ac:chgData name="Anuj Kumar" userId="fbbf561fc1d5fd09" providerId="LiveId" clId="{8816F442-8FD1-48EB-972A-118F0277BB87}" dt="2023-05-07T17:48:19.212" v="7238" actId="20577"/>
          <ac:spMkLst>
            <pc:docMk/>
            <pc:sldMk cId="3228841566" sldId="38148"/>
            <ac:spMk id="10" creationId="{7A2A7EC3-852A-5A16-F0B5-3531D0D66745}"/>
          </ac:spMkLst>
        </pc:spChg>
      </pc:sldChg>
      <pc:sldChg chg="modSp add mod">
        <pc:chgData name="Anuj Kumar" userId="fbbf561fc1d5fd09" providerId="LiveId" clId="{8816F442-8FD1-48EB-972A-118F0277BB87}" dt="2023-05-07T17:48:21.353" v="7239" actId="20577"/>
        <pc:sldMkLst>
          <pc:docMk/>
          <pc:sldMk cId="3373136673" sldId="38149"/>
        </pc:sldMkLst>
        <pc:spChg chg="mod">
          <ac:chgData name="Anuj Kumar" userId="fbbf561fc1d5fd09" providerId="LiveId" clId="{8816F442-8FD1-48EB-972A-118F0277BB87}" dt="2023-05-07T17:48:21.353" v="7239" actId="20577"/>
          <ac:spMkLst>
            <pc:docMk/>
            <pc:sldMk cId="3373136673" sldId="38149"/>
            <ac:spMk id="10" creationId="{7A2A7EC3-852A-5A16-F0B5-3531D0D66745}"/>
          </ac:spMkLst>
        </pc:spChg>
      </pc:sldChg>
      <pc:sldChg chg="modSp add mod">
        <pc:chgData name="Anuj Kumar" userId="fbbf561fc1d5fd09" providerId="LiveId" clId="{8816F442-8FD1-48EB-972A-118F0277BB87}" dt="2023-05-07T17:48:24.690" v="7241" actId="20577"/>
        <pc:sldMkLst>
          <pc:docMk/>
          <pc:sldMk cId="2739602922" sldId="38150"/>
        </pc:sldMkLst>
        <pc:spChg chg="mod">
          <ac:chgData name="Anuj Kumar" userId="fbbf561fc1d5fd09" providerId="LiveId" clId="{8816F442-8FD1-48EB-972A-118F0277BB87}" dt="2023-05-07T17:48:24.690" v="7241" actId="20577"/>
          <ac:spMkLst>
            <pc:docMk/>
            <pc:sldMk cId="2739602922" sldId="38150"/>
            <ac:spMk id="10" creationId="{7A2A7EC3-852A-5A16-F0B5-3531D0D66745}"/>
          </ac:spMkLst>
        </pc:spChg>
      </pc:sldChg>
      <pc:sldChg chg="modSp add mod">
        <pc:chgData name="Anuj Kumar" userId="fbbf561fc1d5fd09" providerId="LiveId" clId="{8816F442-8FD1-48EB-972A-118F0277BB87}" dt="2023-05-07T17:49:36.620" v="7243" actId="20577"/>
        <pc:sldMkLst>
          <pc:docMk/>
          <pc:sldMk cId="1099713136" sldId="38151"/>
        </pc:sldMkLst>
        <pc:spChg chg="mod">
          <ac:chgData name="Anuj Kumar" userId="fbbf561fc1d5fd09" providerId="LiveId" clId="{8816F442-8FD1-48EB-972A-118F0277BB87}" dt="2023-05-07T17:49:36.620" v="7243" actId="20577"/>
          <ac:spMkLst>
            <pc:docMk/>
            <pc:sldMk cId="1099713136" sldId="38151"/>
            <ac:spMk id="10" creationId="{7A2A7EC3-852A-5A16-F0B5-3531D0D66745}"/>
          </ac:spMkLst>
        </pc:spChg>
      </pc:sldChg>
      <pc:sldChg chg="modSp add mod">
        <pc:chgData name="Anuj Kumar" userId="fbbf561fc1d5fd09" providerId="LiveId" clId="{8816F442-8FD1-48EB-972A-118F0277BB87}" dt="2023-05-07T17:49:39.594" v="7244" actId="20577"/>
        <pc:sldMkLst>
          <pc:docMk/>
          <pc:sldMk cId="1619592364" sldId="38152"/>
        </pc:sldMkLst>
        <pc:spChg chg="mod">
          <ac:chgData name="Anuj Kumar" userId="fbbf561fc1d5fd09" providerId="LiveId" clId="{8816F442-8FD1-48EB-972A-118F0277BB87}" dt="2023-05-07T17:49:39.594" v="7244" actId="20577"/>
          <ac:spMkLst>
            <pc:docMk/>
            <pc:sldMk cId="1619592364" sldId="38152"/>
            <ac:spMk id="10" creationId="{7A2A7EC3-852A-5A16-F0B5-3531D0D66745}"/>
          </ac:spMkLst>
        </pc:spChg>
      </pc:sldChg>
      <pc:sldChg chg="modSp add mod">
        <pc:chgData name="Anuj Kumar" userId="fbbf561fc1d5fd09" providerId="LiveId" clId="{8816F442-8FD1-48EB-972A-118F0277BB87}" dt="2023-05-07T17:49:41.641" v="7245" actId="20577"/>
        <pc:sldMkLst>
          <pc:docMk/>
          <pc:sldMk cId="841043625" sldId="38153"/>
        </pc:sldMkLst>
        <pc:spChg chg="mod">
          <ac:chgData name="Anuj Kumar" userId="fbbf561fc1d5fd09" providerId="LiveId" clId="{8816F442-8FD1-48EB-972A-118F0277BB87}" dt="2023-05-07T17:49:41.641" v="7245" actId="20577"/>
          <ac:spMkLst>
            <pc:docMk/>
            <pc:sldMk cId="841043625" sldId="38153"/>
            <ac:spMk id="10" creationId="{7A2A7EC3-852A-5A16-F0B5-3531D0D66745}"/>
          </ac:spMkLst>
        </pc:spChg>
      </pc:sldChg>
      <pc:sldChg chg="modSp add mod">
        <pc:chgData name="Anuj Kumar" userId="fbbf561fc1d5fd09" providerId="LiveId" clId="{8816F442-8FD1-48EB-972A-118F0277BB87}" dt="2023-05-07T17:49:43.658" v="7246" actId="20577"/>
        <pc:sldMkLst>
          <pc:docMk/>
          <pc:sldMk cId="755600885" sldId="38154"/>
        </pc:sldMkLst>
        <pc:spChg chg="mod">
          <ac:chgData name="Anuj Kumar" userId="fbbf561fc1d5fd09" providerId="LiveId" clId="{8816F442-8FD1-48EB-972A-118F0277BB87}" dt="2023-05-07T17:49:43.658" v="7246" actId="20577"/>
          <ac:spMkLst>
            <pc:docMk/>
            <pc:sldMk cId="755600885" sldId="38154"/>
            <ac:spMk id="10" creationId="{7A2A7EC3-852A-5A16-F0B5-3531D0D66745}"/>
          </ac:spMkLst>
        </pc:spChg>
      </pc:sldChg>
      <pc:sldChg chg="modSp add mod">
        <pc:chgData name="Anuj Kumar" userId="fbbf561fc1d5fd09" providerId="LiveId" clId="{8816F442-8FD1-48EB-972A-118F0277BB87}" dt="2023-05-07T17:49:46.011" v="7247" actId="20577"/>
        <pc:sldMkLst>
          <pc:docMk/>
          <pc:sldMk cId="2446161867" sldId="38155"/>
        </pc:sldMkLst>
        <pc:spChg chg="mod">
          <ac:chgData name="Anuj Kumar" userId="fbbf561fc1d5fd09" providerId="LiveId" clId="{8816F442-8FD1-48EB-972A-118F0277BB87}" dt="2023-05-07T17:49:46.011" v="7247" actId="20577"/>
          <ac:spMkLst>
            <pc:docMk/>
            <pc:sldMk cId="2446161867" sldId="38155"/>
            <ac:spMk id="10" creationId="{7A2A7EC3-852A-5A16-F0B5-3531D0D66745}"/>
          </ac:spMkLst>
        </pc:spChg>
      </pc:sldChg>
      <pc:sldChg chg="modSp add mod">
        <pc:chgData name="Anuj Kumar" userId="fbbf561fc1d5fd09" providerId="LiveId" clId="{8816F442-8FD1-48EB-972A-118F0277BB87}" dt="2023-05-07T17:49:48.106" v="7248" actId="20577"/>
        <pc:sldMkLst>
          <pc:docMk/>
          <pc:sldMk cId="1327167465" sldId="38156"/>
        </pc:sldMkLst>
        <pc:spChg chg="mod">
          <ac:chgData name="Anuj Kumar" userId="fbbf561fc1d5fd09" providerId="LiveId" clId="{8816F442-8FD1-48EB-972A-118F0277BB87}" dt="2023-05-07T17:49:48.106" v="7248" actId="20577"/>
          <ac:spMkLst>
            <pc:docMk/>
            <pc:sldMk cId="1327167465" sldId="38156"/>
            <ac:spMk id="10" creationId="{7A2A7EC3-852A-5A16-F0B5-3531D0D66745}"/>
          </ac:spMkLst>
        </pc:spChg>
      </pc:sldChg>
      <pc:sldChg chg="modSp add mod">
        <pc:chgData name="Anuj Kumar" userId="fbbf561fc1d5fd09" providerId="LiveId" clId="{8816F442-8FD1-48EB-972A-118F0277BB87}" dt="2023-05-07T17:49:51.441" v="7249" actId="20577"/>
        <pc:sldMkLst>
          <pc:docMk/>
          <pc:sldMk cId="2619290775" sldId="38157"/>
        </pc:sldMkLst>
        <pc:spChg chg="mod">
          <ac:chgData name="Anuj Kumar" userId="fbbf561fc1d5fd09" providerId="LiveId" clId="{8816F442-8FD1-48EB-972A-118F0277BB87}" dt="2023-05-07T17:49:51.441" v="7249" actId="20577"/>
          <ac:spMkLst>
            <pc:docMk/>
            <pc:sldMk cId="2619290775" sldId="38157"/>
            <ac:spMk id="10" creationId="{7A2A7EC3-852A-5A16-F0B5-3531D0D66745}"/>
          </ac:spMkLst>
        </pc:spChg>
      </pc:sldChg>
      <pc:sldChg chg="modSp add mod">
        <pc:chgData name="Anuj Kumar" userId="fbbf561fc1d5fd09" providerId="LiveId" clId="{8816F442-8FD1-48EB-972A-118F0277BB87}" dt="2023-05-07T17:49:53.874" v="7250" actId="20577"/>
        <pc:sldMkLst>
          <pc:docMk/>
          <pc:sldMk cId="2092969524" sldId="38158"/>
        </pc:sldMkLst>
        <pc:spChg chg="mod">
          <ac:chgData name="Anuj Kumar" userId="fbbf561fc1d5fd09" providerId="LiveId" clId="{8816F442-8FD1-48EB-972A-118F0277BB87}" dt="2023-05-07T17:49:53.874" v="7250" actId="20577"/>
          <ac:spMkLst>
            <pc:docMk/>
            <pc:sldMk cId="2092969524" sldId="38158"/>
            <ac:spMk id="10" creationId="{7A2A7EC3-852A-5A16-F0B5-3531D0D66745}"/>
          </ac:spMkLst>
        </pc:spChg>
      </pc:sldChg>
      <pc:sldChg chg="modSp add mod">
        <pc:chgData name="Anuj Kumar" userId="fbbf561fc1d5fd09" providerId="LiveId" clId="{8816F442-8FD1-48EB-972A-118F0277BB87}" dt="2023-05-07T17:49:56.041" v="7251" actId="20577"/>
        <pc:sldMkLst>
          <pc:docMk/>
          <pc:sldMk cId="3451024665" sldId="38159"/>
        </pc:sldMkLst>
        <pc:spChg chg="mod">
          <ac:chgData name="Anuj Kumar" userId="fbbf561fc1d5fd09" providerId="LiveId" clId="{8816F442-8FD1-48EB-972A-118F0277BB87}" dt="2023-05-07T17:49:56.041" v="7251" actId="20577"/>
          <ac:spMkLst>
            <pc:docMk/>
            <pc:sldMk cId="3451024665" sldId="38159"/>
            <ac:spMk id="10" creationId="{7A2A7EC3-852A-5A16-F0B5-3531D0D66745}"/>
          </ac:spMkLst>
        </pc:spChg>
      </pc:sldChg>
      <pc:sldChg chg="modSp add mod">
        <pc:chgData name="Anuj Kumar" userId="fbbf561fc1d5fd09" providerId="LiveId" clId="{8816F442-8FD1-48EB-972A-118F0277BB87}" dt="2023-05-07T17:49:59.821" v="7253" actId="20577"/>
        <pc:sldMkLst>
          <pc:docMk/>
          <pc:sldMk cId="2235877728" sldId="38160"/>
        </pc:sldMkLst>
        <pc:spChg chg="mod">
          <ac:chgData name="Anuj Kumar" userId="fbbf561fc1d5fd09" providerId="LiveId" clId="{8816F442-8FD1-48EB-972A-118F0277BB87}" dt="2023-05-07T17:49:59.821" v="7253" actId="20577"/>
          <ac:spMkLst>
            <pc:docMk/>
            <pc:sldMk cId="2235877728" sldId="38160"/>
            <ac:spMk id="10" creationId="{7A2A7EC3-852A-5A16-F0B5-3531D0D66745}"/>
          </ac:spMkLst>
        </pc:spChg>
      </pc:sldChg>
      <pc:sldChg chg="modSp add mod">
        <pc:chgData name="Anuj Kumar" userId="fbbf561fc1d5fd09" providerId="LiveId" clId="{8816F442-8FD1-48EB-972A-118F0277BB87}" dt="2023-05-07T17:56:26.542" v="7476" actId="20577"/>
        <pc:sldMkLst>
          <pc:docMk/>
          <pc:sldMk cId="1017497232" sldId="38161"/>
        </pc:sldMkLst>
        <pc:spChg chg="mod">
          <ac:chgData name="Anuj Kumar" userId="fbbf561fc1d5fd09" providerId="LiveId" clId="{8816F442-8FD1-48EB-972A-118F0277BB87}" dt="2023-05-07T17:56:26.542" v="7476" actId="20577"/>
          <ac:spMkLst>
            <pc:docMk/>
            <pc:sldMk cId="1017497232" sldId="38161"/>
            <ac:spMk id="3" creationId="{67EB1CA5-E6B0-1E53-5C8F-9568D9A39227}"/>
          </ac:spMkLst>
        </pc:spChg>
        <pc:spChg chg="mod">
          <ac:chgData name="Anuj Kumar" userId="fbbf561fc1d5fd09" providerId="LiveId" clId="{8816F442-8FD1-48EB-972A-118F0277BB87}" dt="2023-05-07T17:56:22.443" v="7475" actId="20577"/>
          <ac:spMkLst>
            <pc:docMk/>
            <pc:sldMk cId="1017497232" sldId="38161"/>
            <ac:spMk id="10" creationId="{7A2A7EC3-852A-5A16-F0B5-3531D0D66745}"/>
          </ac:spMkLst>
        </pc:spChg>
      </pc:sldChg>
      <pc:sldChg chg="addSp delSp modSp add">
        <pc:chgData name="Anuj Kumar" userId="fbbf561fc1d5fd09" providerId="LiveId" clId="{8816F442-8FD1-48EB-972A-118F0277BB87}" dt="2023-05-07T17:56:44.452" v="7480" actId="1076"/>
        <pc:sldMkLst>
          <pc:docMk/>
          <pc:sldMk cId="2345383724" sldId="38162"/>
        </pc:sldMkLst>
        <pc:picChg chg="del">
          <ac:chgData name="Anuj Kumar" userId="fbbf561fc1d5fd09" providerId="LiveId" clId="{8816F442-8FD1-48EB-972A-118F0277BB87}" dt="2023-05-07T17:56:38.531" v="7477" actId="478"/>
          <ac:picMkLst>
            <pc:docMk/>
            <pc:sldMk cId="2345383724" sldId="38162"/>
            <ac:picMk id="1026" creationId="{6A8CB218-EFBB-DC92-ABBC-14400D12EBF0}"/>
          </ac:picMkLst>
        </pc:picChg>
        <pc:picChg chg="add mod">
          <ac:chgData name="Anuj Kumar" userId="fbbf561fc1d5fd09" providerId="LiveId" clId="{8816F442-8FD1-48EB-972A-118F0277BB87}" dt="2023-05-07T17:56:44.452" v="7480" actId="1076"/>
          <ac:picMkLst>
            <pc:docMk/>
            <pc:sldMk cId="2345383724" sldId="38162"/>
            <ac:picMk id="2050" creationId="{5E45D87F-1399-F962-AE7A-6EDD6E97E164}"/>
          </ac:picMkLst>
        </pc:picChg>
      </pc:sldChg>
      <pc:sldChg chg="modSp add mod">
        <pc:chgData name="Anuj Kumar" userId="fbbf561fc1d5fd09" providerId="LiveId" clId="{8816F442-8FD1-48EB-972A-118F0277BB87}" dt="2023-05-07T17:58:04.012" v="7580" actId="20577"/>
        <pc:sldMkLst>
          <pc:docMk/>
          <pc:sldMk cId="2464285242" sldId="38163"/>
        </pc:sldMkLst>
        <pc:spChg chg="mod">
          <ac:chgData name="Anuj Kumar" userId="fbbf561fc1d5fd09" providerId="LiveId" clId="{8816F442-8FD1-48EB-972A-118F0277BB87}" dt="2023-05-07T17:58:04.012" v="7580" actId="20577"/>
          <ac:spMkLst>
            <pc:docMk/>
            <pc:sldMk cId="2464285242" sldId="38163"/>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FA1D4-3274-4C1A-879B-27D81AFBAFDA}" type="datetimeFigureOut">
              <a:rPr lang="en-IN" smtClean="0"/>
              <a:t>07-05-2023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47F69-F3B6-46E7-B74F-29E991E692FC}" type="slidenum">
              <a:rPr lang="en-IN" smtClean="0"/>
              <a:t>‹#›</a:t>
            </a:fld>
            <a:endParaRPr lang="en-IN"/>
          </a:p>
        </p:txBody>
      </p:sp>
    </p:spTree>
    <p:extLst>
      <p:ext uri="{BB962C8B-B14F-4D97-AF65-F5344CB8AC3E}">
        <p14:creationId xmlns:p14="http://schemas.microsoft.com/office/powerpoint/2010/main" val="277254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9</a:t>
            </a:fld>
            <a:endParaRPr lang="en-US"/>
          </a:p>
        </p:txBody>
      </p:sp>
    </p:spTree>
    <p:extLst>
      <p:ext uri="{BB962C8B-B14F-4D97-AF65-F5344CB8AC3E}">
        <p14:creationId xmlns:p14="http://schemas.microsoft.com/office/powerpoint/2010/main" val="321146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22</a:t>
            </a:fld>
            <a:endParaRPr lang="en-US"/>
          </a:p>
        </p:txBody>
      </p:sp>
    </p:spTree>
    <p:extLst>
      <p:ext uri="{BB962C8B-B14F-4D97-AF65-F5344CB8AC3E}">
        <p14:creationId xmlns:p14="http://schemas.microsoft.com/office/powerpoint/2010/main" val="1450989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23</a:t>
            </a:fld>
            <a:endParaRPr lang="en-US"/>
          </a:p>
        </p:txBody>
      </p:sp>
    </p:spTree>
    <p:extLst>
      <p:ext uri="{BB962C8B-B14F-4D97-AF65-F5344CB8AC3E}">
        <p14:creationId xmlns:p14="http://schemas.microsoft.com/office/powerpoint/2010/main" val="1386155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25</a:t>
            </a:fld>
            <a:endParaRPr lang="en-US"/>
          </a:p>
        </p:txBody>
      </p:sp>
    </p:spTree>
    <p:extLst>
      <p:ext uri="{BB962C8B-B14F-4D97-AF65-F5344CB8AC3E}">
        <p14:creationId xmlns:p14="http://schemas.microsoft.com/office/powerpoint/2010/main" val="2307886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26</a:t>
            </a:fld>
            <a:endParaRPr lang="en-US"/>
          </a:p>
        </p:txBody>
      </p:sp>
    </p:spTree>
    <p:extLst>
      <p:ext uri="{BB962C8B-B14F-4D97-AF65-F5344CB8AC3E}">
        <p14:creationId xmlns:p14="http://schemas.microsoft.com/office/powerpoint/2010/main" val="66008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27</a:t>
            </a:fld>
            <a:endParaRPr lang="en-US"/>
          </a:p>
        </p:txBody>
      </p:sp>
    </p:spTree>
    <p:extLst>
      <p:ext uri="{BB962C8B-B14F-4D97-AF65-F5344CB8AC3E}">
        <p14:creationId xmlns:p14="http://schemas.microsoft.com/office/powerpoint/2010/main" val="3515878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29</a:t>
            </a:fld>
            <a:endParaRPr lang="en-US"/>
          </a:p>
        </p:txBody>
      </p:sp>
    </p:spTree>
    <p:extLst>
      <p:ext uri="{BB962C8B-B14F-4D97-AF65-F5344CB8AC3E}">
        <p14:creationId xmlns:p14="http://schemas.microsoft.com/office/powerpoint/2010/main" val="293061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30</a:t>
            </a:fld>
            <a:endParaRPr lang="en-US"/>
          </a:p>
        </p:txBody>
      </p:sp>
    </p:spTree>
    <p:extLst>
      <p:ext uri="{BB962C8B-B14F-4D97-AF65-F5344CB8AC3E}">
        <p14:creationId xmlns:p14="http://schemas.microsoft.com/office/powerpoint/2010/main" val="1231937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32</a:t>
            </a:fld>
            <a:endParaRPr lang="en-US"/>
          </a:p>
        </p:txBody>
      </p:sp>
    </p:spTree>
    <p:extLst>
      <p:ext uri="{BB962C8B-B14F-4D97-AF65-F5344CB8AC3E}">
        <p14:creationId xmlns:p14="http://schemas.microsoft.com/office/powerpoint/2010/main" val="2509917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33</a:t>
            </a:fld>
            <a:endParaRPr lang="en-US"/>
          </a:p>
        </p:txBody>
      </p:sp>
    </p:spTree>
    <p:extLst>
      <p:ext uri="{BB962C8B-B14F-4D97-AF65-F5344CB8AC3E}">
        <p14:creationId xmlns:p14="http://schemas.microsoft.com/office/powerpoint/2010/main" val="3681406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35</a:t>
            </a:fld>
            <a:endParaRPr lang="en-US"/>
          </a:p>
        </p:txBody>
      </p:sp>
    </p:spTree>
    <p:extLst>
      <p:ext uri="{BB962C8B-B14F-4D97-AF65-F5344CB8AC3E}">
        <p14:creationId xmlns:p14="http://schemas.microsoft.com/office/powerpoint/2010/main" val="208606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10</a:t>
            </a:fld>
            <a:endParaRPr lang="en-US"/>
          </a:p>
        </p:txBody>
      </p:sp>
    </p:spTree>
    <p:extLst>
      <p:ext uri="{BB962C8B-B14F-4D97-AF65-F5344CB8AC3E}">
        <p14:creationId xmlns:p14="http://schemas.microsoft.com/office/powerpoint/2010/main" val="110123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36</a:t>
            </a:fld>
            <a:endParaRPr lang="en-US"/>
          </a:p>
        </p:txBody>
      </p:sp>
    </p:spTree>
    <p:extLst>
      <p:ext uri="{BB962C8B-B14F-4D97-AF65-F5344CB8AC3E}">
        <p14:creationId xmlns:p14="http://schemas.microsoft.com/office/powerpoint/2010/main" val="1577895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37</a:t>
            </a:fld>
            <a:endParaRPr lang="en-US"/>
          </a:p>
        </p:txBody>
      </p:sp>
    </p:spTree>
    <p:extLst>
      <p:ext uri="{BB962C8B-B14F-4D97-AF65-F5344CB8AC3E}">
        <p14:creationId xmlns:p14="http://schemas.microsoft.com/office/powerpoint/2010/main" val="1911434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39</a:t>
            </a:fld>
            <a:endParaRPr lang="en-US"/>
          </a:p>
        </p:txBody>
      </p:sp>
    </p:spTree>
    <p:extLst>
      <p:ext uri="{BB962C8B-B14F-4D97-AF65-F5344CB8AC3E}">
        <p14:creationId xmlns:p14="http://schemas.microsoft.com/office/powerpoint/2010/main" val="1137791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40</a:t>
            </a:fld>
            <a:endParaRPr lang="en-US"/>
          </a:p>
        </p:txBody>
      </p:sp>
    </p:spTree>
    <p:extLst>
      <p:ext uri="{BB962C8B-B14F-4D97-AF65-F5344CB8AC3E}">
        <p14:creationId xmlns:p14="http://schemas.microsoft.com/office/powerpoint/2010/main" val="2208258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41</a:t>
            </a:fld>
            <a:endParaRPr lang="en-US"/>
          </a:p>
        </p:txBody>
      </p:sp>
    </p:spTree>
    <p:extLst>
      <p:ext uri="{BB962C8B-B14F-4D97-AF65-F5344CB8AC3E}">
        <p14:creationId xmlns:p14="http://schemas.microsoft.com/office/powerpoint/2010/main" val="3104987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43</a:t>
            </a:fld>
            <a:endParaRPr lang="en-US"/>
          </a:p>
        </p:txBody>
      </p:sp>
    </p:spTree>
    <p:extLst>
      <p:ext uri="{BB962C8B-B14F-4D97-AF65-F5344CB8AC3E}">
        <p14:creationId xmlns:p14="http://schemas.microsoft.com/office/powerpoint/2010/main" val="2055419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44</a:t>
            </a:fld>
            <a:endParaRPr lang="en-US"/>
          </a:p>
        </p:txBody>
      </p:sp>
    </p:spTree>
    <p:extLst>
      <p:ext uri="{BB962C8B-B14F-4D97-AF65-F5344CB8AC3E}">
        <p14:creationId xmlns:p14="http://schemas.microsoft.com/office/powerpoint/2010/main" val="3295300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45</a:t>
            </a:fld>
            <a:endParaRPr lang="en-US"/>
          </a:p>
        </p:txBody>
      </p:sp>
    </p:spTree>
    <p:extLst>
      <p:ext uri="{BB962C8B-B14F-4D97-AF65-F5344CB8AC3E}">
        <p14:creationId xmlns:p14="http://schemas.microsoft.com/office/powerpoint/2010/main" val="35512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11</a:t>
            </a:fld>
            <a:endParaRPr lang="en-US"/>
          </a:p>
        </p:txBody>
      </p:sp>
    </p:spTree>
    <p:extLst>
      <p:ext uri="{BB962C8B-B14F-4D97-AF65-F5344CB8AC3E}">
        <p14:creationId xmlns:p14="http://schemas.microsoft.com/office/powerpoint/2010/main" val="310894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13</a:t>
            </a:fld>
            <a:endParaRPr lang="en-US"/>
          </a:p>
        </p:txBody>
      </p:sp>
    </p:spTree>
    <p:extLst>
      <p:ext uri="{BB962C8B-B14F-4D97-AF65-F5344CB8AC3E}">
        <p14:creationId xmlns:p14="http://schemas.microsoft.com/office/powerpoint/2010/main" val="395918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14</a:t>
            </a:fld>
            <a:endParaRPr lang="en-US"/>
          </a:p>
        </p:txBody>
      </p:sp>
    </p:spTree>
    <p:extLst>
      <p:ext uri="{BB962C8B-B14F-4D97-AF65-F5344CB8AC3E}">
        <p14:creationId xmlns:p14="http://schemas.microsoft.com/office/powerpoint/2010/main" val="78827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16</a:t>
            </a:fld>
            <a:endParaRPr lang="en-US"/>
          </a:p>
        </p:txBody>
      </p:sp>
    </p:spTree>
    <p:extLst>
      <p:ext uri="{BB962C8B-B14F-4D97-AF65-F5344CB8AC3E}">
        <p14:creationId xmlns:p14="http://schemas.microsoft.com/office/powerpoint/2010/main" val="405588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17</a:t>
            </a:fld>
            <a:endParaRPr lang="en-US"/>
          </a:p>
        </p:txBody>
      </p:sp>
    </p:spTree>
    <p:extLst>
      <p:ext uri="{BB962C8B-B14F-4D97-AF65-F5344CB8AC3E}">
        <p14:creationId xmlns:p14="http://schemas.microsoft.com/office/powerpoint/2010/main" val="228067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19</a:t>
            </a:fld>
            <a:endParaRPr lang="en-US"/>
          </a:p>
        </p:txBody>
      </p:sp>
    </p:spTree>
    <p:extLst>
      <p:ext uri="{BB962C8B-B14F-4D97-AF65-F5344CB8AC3E}">
        <p14:creationId xmlns:p14="http://schemas.microsoft.com/office/powerpoint/2010/main" val="266963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20</a:t>
            </a:fld>
            <a:endParaRPr lang="en-US"/>
          </a:p>
        </p:txBody>
      </p:sp>
    </p:spTree>
    <p:extLst>
      <p:ext uri="{BB962C8B-B14F-4D97-AF65-F5344CB8AC3E}">
        <p14:creationId xmlns:p14="http://schemas.microsoft.com/office/powerpoint/2010/main" val="1213877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07-05-2023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07-05-2023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07-05-2023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07-05-2023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07-05-2023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07-05-2023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07-05-2023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07-05-2023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07-05-2023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07-05-2023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07-05-2023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07-05-2023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
        <p:nvSpPr>
          <p:cNvPr id="9" name="TextBox 8">
            <a:extLst>
              <a:ext uri="{FF2B5EF4-FFF2-40B4-BE49-F238E27FC236}">
                <a16:creationId xmlns:a16="http://schemas.microsoft.com/office/drawing/2014/main" id="{02C86B65-5331-92D0-15B7-5D99E4E928C0}"/>
              </a:ext>
            </a:extLst>
          </p:cNvPr>
          <p:cNvSpPr txBox="1"/>
          <p:nvPr userDrawn="1"/>
        </p:nvSpPr>
        <p:spPr>
          <a:xfrm>
            <a:off x="14516" y="6448959"/>
            <a:ext cx="5529943" cy="400110"/>
          </a:xfrm>
          <a:prstGeom prst="rect">
            <a:avLst/>
          </a:prstGeom>
          <a:solidFill>
            <a:srgbClr val="FFFF00"/>
          </a:solidFill>
        </p:spPr>
        <p:txBody>
          <a:bodyPr wrap="square" rtlCol="0">
            <a:spAutoFit/>
          </a:bodyPr>
          <a:lstStyle/>
          <a:p>
            <a:pPr algn="ctr"/>
            <a:r>
              <a:rPr lang="en-US" sz="2000" b="1" dirty="0"/>
              <a:t>Use Code: </a:t>
            </a:r>
            <a:r>
              <a:rPr lang="en-US" sz="2000" b="1" dirty="0">
                <a:solidFill>
                  <a:srgbClr val="C00000"/>
                </a:solidFill>
              </a:rPr>
              <a:t>Y182</a:t>
            </a:r>
            <a:r>
              <a:rPr lang="en-US" sz="2000" b="1" dirty="0"/>
              <a:t> For Max.</a:t>
            </a:r>
            <a:r>
              <a:rPr lang="en-US" sz="2000" b="1" baseline="0" dirty="0"/>
              <a:t> Discount </a:t>
            </a:r>
            <a:endParaRPr lang="en-US" sz="2000" b="1" dirty="0"/>
          </a:p>
        </p:txBody>
      </p:sp>
      <p:sp>
        <p:nvSpPr>
          <p:cNvPr id="13" name="TextBox 12">
            <a:extLst>
              <a:ext uri="{FF2B5EF4-FFF2-40B4-BE49-F238E27FC236}">
                <a16:creationId xmlns:a16="http://schemas.microsoft.com/office/drawing/2014/main" id="{CC5ECCFA-D08A-C9CE-0D01-C1D98EF7133B}"/>
              </a:ext>
            </a:extLst>
          </p:cNvPr>
          <p:cNvSpPr txBox="1"/>
          <p:nvPr userDrawn="1"/>
        </p:nvSpPr>
        <p:spPr>
          <a:xfrm>
            <a:off x="5544459" y="6459360"/>
            <a:ext cx="6705709" cy="400110"/>
          </a:xfrm>
          <a:prstGeom prst="rect">
            <a:avLst/>
          </a:prstGeom>
          <a:solidFill>
            <a:schemeClr val="tx1"/>
          </a:solidFill>
        </p:spPr>
        <p:txBody>
          <a:bodyPr wrap="square" rtlCol="0">
            <a:spAutoFit/>
          </a:bodyPr>
          <a:lstStyle/>
          <a:p>
            <a:pPr algn="ctr"/>
            <a:r>
              <a:rPr lang="en-US" sz="2000" b="1" dirty="0">
                <a:solidFill>
                  <a:schemeClr val="bg1"/>
                </a:solidFill>
              </a:rPr>
              <a:t>Use Code: </a:t>
            </a:r>
            <a:r>
              <a:rPr lang="en-US" sz="2000" b="1" dirty="0">
                <a:solidFill>
                  <a:srgbClr val="FFFF00"/>
                </a:solidFill>
              </a:rPr>
              <a:t>Y182S</a:t>
            </a:r>
            <a:r>
              <a:rPr lang="en-US" sz="2000" b="1" dirty="0">
                <a:solidFill>
                  <a:schemeClr val="bg1"/>
                </a:solidFill>
              </a:rPr>
              <a:t> For Max.</a:t>
            </a:r>
            <a:r>
              <a:rPr lang="en-US" sz="2000" b="1" baseline="0" dirty="0">
                <a:solidFill>
                  <a:schemeClr val="bg1"/>
                </a:solidFill>
              </a:rPr>
              <a:t> Discount on Books and Test Series </a:t>
            </a:r>
            <a:endParaRPr lang="en-US" sz="2000" b="1" dirty="0">
              <a:solidFill>
                <a:schemeClr val="bg1"/>
              </a:solidFill>
            </a:endParaRPr>
          </a:p>
        </p:txBody>
      </p:sp>
      <p:pic>
        <p:nvPicPr>
          <p:cNvPr id="10" name="Picture 9">
            <a:extLst>
              <a:ext uri="{FF2B5EF4-FFF2-40B4-BE49-F238E27FC236}">
                <a16:creationId xmlns:a16="http://schemas.microsoft.com/office/drawing/2014/main" id="{B356A45C-D2C7-AB62-7763-3E1981AD6945}"/>
              </a:ext>
            </a:extLst>
          </p:cNvPr>
          <p:cNvPicPr>
            <a:picLocks noChangeAspect="1"/>
          </p:cNvPicPr>
          <p:nvPr userDrawn="1"/>
        </p:nvPicPr>
        <p:blipFill>
          <a:blip r:embed="rId13"/>
          <a:stretch>
            <a:fillRect/>
          </a:stretch>
        </p:blipFill>
        <p:spPr>
          <a:xfrm>
            <a:off x="0" y="8930"/>
            <a:ext cx="12192000" cy="793507"/>
          </a:xfrm>
          <a:prstGeom prst="rect">
            <a:avLst/>
          </a:prstGeom>
        </p:spPr>
      </p:pic>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37b29382-9a89-420d-8c1e-dfacbf9ea12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5D982EAE-F338-4615-8F91-F1686479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0F1934C-B2B3-11A3-9396-474E6B1032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658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एथलेटिक्स इंटीग्रिटी यूनिट के अनुसार 2012 ओलंपिक में पुरुषों की 800 मीटर स्पर्धा में रजत पदक जीतने वाले निजेल अमोस पर डोपिंग के लिए तीन साल का प्रतिबंध लगाया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बोत्सवाना के रहने वाले अमोस को पिछले साल ट्रैक विश्व चैंपियनशिप से पहले प्रतिबंधित पदार्थ जीडब्ल्यू 1516 के सेवन का दोषी पाया गया था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 आरोपों को स्वीकार करने के लिए मानक चार साल के प्रतिबंध में कटौती मिली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9632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987DAE-C42D-4090-9A71-DCE13320B80F}"/>
              </a:ext>
            </a:extLst>
          </p:cNvPr>
          <p:cNvSpPr txBox="1"/>
          <p:nvPr/>
        </p:nvSpPr>
        <p:spPr>
          <a:xfrm>
            <a:off x="6143070" y="783468"/>
            <a:ext cx="5919019" cy="1938992"/>
          </a:xfrm>
          <a:prstGeom prst="rect">
            <a:avLst/>
          </a:prstGeom>
          <a:noFill/>
        </p:spPr>
        <p:txBody>
          <a:bodyPr wrap="square" rtlCol="0">
            <a:spAutoFit/>
          </a:bodyPr>
          <a:lstStyle/>
          <a:p>
            <a:pPr algn="ctr"/>
            <a:r>
              <a:rPr lang="en-IN" sz="4000" b="1" dirty="0">
                <a:latin typeface="Berlin Sans FB Demi" panose="020E0802020502020306" pitchFamily="34" charset="0"/>
              </a:rPr>
              <a:t>For Maximum Discount on any batch and video course</a:t>
            </a:r>
          </a:p>
        </p:txBody>
      </p:sp>
      <p:grpSp>
        <p:nvGrpSpPr>
          <p:cNvPr id="6" name="Group 5">
            <a:extLst>
              <a:ext uri="{FF2B5EF4-FFF2-40B4-BE49-F238E27FC236}">
                <a16:creationId xmlns:a16="http://schemas.microsoft.com/office/drawing/2014/main" id="{B83899CD-1E33-4CD7-A324-E23BCFC5FB53}"/>
              </a:ext>
            </a:extLst>
          </p:cNvPr>
          <p:cNvGrpSpPr/>
          <p:nvPr/>
        </p:nvGrpSpPr>
        <p:grpSpPr>
          <a:xfrm>
            <a:off x="6396033" y="3404030"/>
            <a:ext cx="5273963" cy="1071418"/>
            <a:chOff x="6225310" y="3980873"/>
            <a:chExt cx="5273963" cy="1071418"/>
          </a:xfrm>
        </p:grpSpPr>
        <p:sp>
          <p:nvSpPr>
            <p:cNvPr id="7" name="Rectangle 6">
              <a:extLst>
                <a:ext uri="{FF2B5EF4-FFF2-40B4-BE49-F238E27FC236}">
                  <a16:creationId xmlns:a16="http://schemas.microsoft.com/office/drawing/2014/main" id="{D7F0E85B-8BF7-4FBC-96FA-97757CC57EB9}"/>
                </a:ext>
              </a:extLst>
            </p:cNvPr>
            <p:cNvSpPr/>
            <p:nvPr/>
          </p:nvSpPr>
          <p:spPr>
            <a:xfrm>
              <a:off x="8774545" y="3980873"/>
              <a:ext cx="2724728" cy="107141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solidFill>
                    <a:srgbClr val="FF0000"/>
                  </a:solidFill>
                </a:rPr>
                <a:t>  </a:t>
              </a:r>
              <a:r>
                <a:rPr lang="en-IN" sz="4400" b="1" dirty="0">
                  <a:solidFill>
                    <a:srgbClr val="FF0000"/>
                  </a:solidFill>
                  <a:latin typeface="Arial Black" panose="020B0A04020102020204" pitchFamily="34" charset="0"/>
                </a:rPr>
                <a:t>  </a:t>
              </a:r>
              <a:r>
                <a:rPr lang="en-IN" sz="5400" b="1" dirty="0">
                  <a:solidFill>
                    <a:srgbClr val="FF0000"/>
                  </a:solidFill>
                  <a:latin typeface="Arial Black" panose="020B0A04020102020204" pitchFamily="34" charset="0"/>
                </a:rPr>
                <a:t>Y182</a:t>
              </a:r>
              <a:endParaRPr lang="en-IN" sz="2400" b="1" dirty="0">
                <a:solidFill>
                  <a:srgbClr val="FF0000"/>
                </a:solidFill>
                <a:latin typeface="Arial Black" panose="020B0A04020102020204" pitchFamily="34" charset="0"/>
              </a:endParaRPr>
            </a:p>
          </p:txBody>
        </p:sp>
        <p:sp>
          <p:nvSpPr>
            <p:cNvPr id="8" name="Arrow: Pentagon 7">
              <a:extLst>
                <a:ext uri="{FF2B5EF4-FFF2-40B4-BE49-F238E27FC236}">
                  <a16:creationId xmlns:a16="http://schemas.microsoft.com/office/drawing/2014/main" id="{405E526D-ABAE-4BC3-80D6-9E1E59F30FC1}"/>
                </a:ext>
              </a:extLst>
            </p:cNvPr>
            <p:cNvSpPr/>
            <p:nvPr/>
          </p:nvSpPr>
          <p:spPr>
            <a:xfrm>
              <a:off x="6225310" y="3980873"/>
              <a:ext cx="3334327" cy="1071418"/>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023262"/>
                  </a:solidFill>
                  <a:latin typeface="Cooper Black" panose="0208090404030B020404" pitchFamily="18" charset="0"/>
                </a:rPr>
                <a:t>USE CODE </a:t>
              </a:r>
            </a:p>
          </p:txBody>
        </p:sp>
      </p:grpSp>
      <p:sp>
        <p:nvSpPr>
          <p:cNvPr id="9" name="TextBox 8">
            <a:extLst>
              <a:ext uri="{FF2B5EF4-FFF2-40B4-BE49-F238E27FC236}">
                <a16:creationId xmlns:a16="http://schemas.microsoft.com/office/drawing/2014/main" id="{07987DAE-C42D-4090-9A71-DCE13320B80F}"/>
              </a:ext>
            </a:extLst>
          </p:cNvPr>
          <p:cNvSpPr txBox="1"/>
          <p:nvPr/>
        </p:nvSpPr>
        <p:spPr>
          <a:xfrm>
            <a:off x="3009901" y="4930467"/>
            <a:ext cx="8660095" cy="1446550"/>
          </a:xfrm>
          <a:prstGeom prst="rect">
            <a:avLst/>
          </a:prstGeom>
          <a:noFill/>
        </p:spPr>
        <p:txBody>
          <a:bodyPr wrap="square" rtlCol="0">
            <a:spAutoFit/>
          </a:bodyPr>
          <a:lstStyle/>
          <a:p>
            <a:pPr algn="ctr"/>
            <a:r>
              <a:rPr lang="en-IN" sz="4400" b="1" dirty="0">
                <a:solidFill>
                  <a:srgbClr val="FF0000"/>
                </a:solidFill>
                <a:latin typeface="Berlin Sans FB Demi" panose="020E0802020502020306" pitchFamily="34" charset="0"/>
              </a:rPr>
              <a:t>Note : Maximum Discount for any book and test series  - </a:t>
            </a:r>
            <a:r>
              <a:rPr lang="en-IN" sz="4400" b="1" dirty="0">
                <a:solidFill>
                  <a:srgbClr val="FF0000"/>
                </a:solidFill>
                <a:latin typeface="Arial" pitchFamily="34" charset="0"/>
                <a:cs typeface="Arial" pitchFamily="34" charset="0"/>
              </a:rPr>
              <a:t>Y182S</a:t>
            </a:r>
            <a:endParaRPr lang="en-IN" sz="5400" b="1" dirty="0">
              <a:solidFill>
                <a:srgbClr val="FF0000"/>
              </a:solidFill>
              <a:latin typeface="Arial" pitchFamily="34" charset="0"/>
              <a:cs typeface="Arial" pitchFamily="34" charset="0"/>
            </a:endParaRPr>
          </a:p>
        </p:txBody>
      </p:sp>
      <p:sp>
        <p:nvSpPr>
          <p:cNvPr id="2" name="Down Arrow 1"/>
          <p:cNvSpPr/>
          <p:nvPr/>
        </p:nvSpPr>
        <p:spPr>
          <a:xfrm>
            <a:off x="8945267" y="2736832"/>
            <a:ext cx="579733" cy="622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29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CE9E-F5CD-0B25-616C-7D3371EF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33728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निजेल अमोस इस प्रतिबंध के कारण ओलंपिक में अगले साल भाग नहीं ले सकेंगे।</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निजेल अमोस को पर प्रतिबंध 2025 तक जारी रहेगा, जिस कारण वे 2024 पेरिस ओलंपिक में भाग नहीं ले सकते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465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देश में जलवायु परिवर्तन पर पीटर्सबर्ग डायलॉग आयोजित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countries was the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Petersberg</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Dialogue on Climate Change held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जर्मनी / Germany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 America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मिस्र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Egypt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इंग्लैंड / England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18025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268" name="Picture 4" descr="14th Petersberg Dialogue On Climate Change - UPSC Notes">
            <a:extLst>
              <a:ext uri="{FF2B5EF4-FFF2-40B4-BE49-F238E27FC236}">
                <a16:creationId xmlns:a16="http://schemas.microsoft.com/office/drawing/2014/main" id="{74FABF94-77EC-EFE9-40DA-2ECFC8C27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496" y="1497873"/>
            <a:ext cx="5803932" cy="386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374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बर्लिन में जलवायु परिवर्तन पर पीटर्सबर्ग डायलॉग का आयोजन किया गया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कार्यक्रम की मेज़बानी जर्मनी और संयुक्त अरब अमीरात द्वारा की गई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जर्मनी और संयुक्त अरब अमीरात जलवायु परिवर्तन पर संयुक्त राष्ट्र फ्रेमवर्क कन्वेंशन के पक्षकारों के 28वें सम्मेलन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COP28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भी मेजबानी कर रहे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001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राज्य में भारत का पहला अंतर्राष्ट्रीय मल्टीमॉडल लॉजिस्टिक्स पार्क स्थापित किया जाएगा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 India's first International Multimodal Logistics Park will be set up</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हरियाणा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Haryana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गुजरात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Gujarat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तमिलनाडु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Tamilnadu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असम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Assam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80421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290" name="Picture 2" descr="India's First International Multimodal Logistics Park Coming at Jogighopa,  Assam">
            <a:extLst>
              <a:ext uri="{FF2B5EF4-FFF2-40B4-BE49-F238E27FC236}">
                <a16:creationId xmlns:a16="http://schemas.microsoft.com/office/drawing/2014/main" id="{ADFDFA14-D529-121D-C496-0869D55F8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534" y="1395688"/>
            <a:ext cx="5429152" cy="406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154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असम के जोगीघोपा में भारत के पहले अंतर्राष्ट्रीय मल्टीमॉडल लॉजिस्टिक्स पार्क का निर्माण किया जाएगा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पार्क 693.97 करोड़ रुपये की लागत से बनाया जा रहा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पार्क जलमार्ग, सड़क, रेल और वायु से सीधा संपर्क प्रदान करेगा और इसके 2023 में पूरा होने की उम्मीद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परियोजना का उद्देश्य भूटान और बांग्लादेश जैसे पड़ोसी देशों सहित भारत के पूर्वोत्तर क्षेत्र में परिवहन नेटवर्क को पुनर्जीवित करना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826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नीरज चोपड़ा ने किस स्थान पर आयोजित डायमंड लीग का खिताब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Neeraj Chopra has won the Diamond League title held at which place?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रियाध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Riyadh</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endParaRPr lang="en-US"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दुबई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Dubai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Doha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क़तर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Qatar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64890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Neeraj Chopra creates history, becomes first Indian to clinch Diamond League  Finals title | More sports News - Times of India">
            <a:extLst>
              <a:ext uri="{FF2B5EF4-FFF2-40B4-BE49-F238E27FC236}">
                <a16:creationId xmlns:a16="http://schemas.microsoft.com/office/drawing/2014/main" id="{20D1A09E-07BA-45D8-343F-587B555DD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691" y="1689571"/>
            <a:ext cx="6212244" cy="347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99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BD9A67-E371-BC3A-6BEC-1AA0FA32C254}"/>
              </a:ext>
            </a:extLst>
          </p:cNvPr>
          <p:cNvPicPr>
            <a:picLocks noChangeAspect="1"/>
          </p:cNvPicPr>
          <p:nvPr/>
        </p:nvPicPr>
        <p:blipFill>
          <a:blip r:embed="rId2"/>
          <a:stretch>
            <a:fillRect/>
          </a:stretch>
        </p:blipFill>
        <p:spPr>
          <a:xfrm>
            <a:off x="6178443" y="1370606"/>
            <a:ext cx="5139590" cy="4116787"/>
          </a:xfrm>
          <a:prstGeom prst="rect">
            <a:avLst/>
          </a:prstGeom>
        </p:spPr>
      </p:pic>
    </p:spTree>
    <p:extLst>
      <p:ext uri="{BB962C8B-B14F-4D97-AF65-F5344CB8AC3E}">
        <p14:creationId xmlns:p14="http://schemas.microsoft.com/office/powerpoint/2010/main" val="186218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98943"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ओलंपिक चैंपियन जेवलिन थ्रोअर नीरज चोपड़ा ने दोहा में आयोजित डायमंड लीग का खिताब जीता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चेक गणराज्य के वडलेज्च दूसरे स्थान पर रहे, जबकि ग्रेनाडा के पीटर्स ने तीसरा स्थान पर प्रात किया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जीत के साथ नीरज ने वर्ल्ड लीड भी हासिल कर ली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अपना सर्वश्रेष्ठ 88.67 मीटर का थ्रो फेंका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094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कौनसा दिन विश्व एथलेटिक्स दिवस के रूप में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decided to develop 100 food streets to promote safe food practices under the 'Food Street Project'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5 मई / 5 May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en-US" sz="3600" b="1" dirty="0">
                <a:ln>
                  <a:solidFill>
                    <a:srgbClr val="002060"/>
                  </a:solidFill>
                </a:ln>
                <a:solidFill>
                  <a:srgbClr val="040F79"/>
                </a:solidFill>
                <a:latin typeface="Kokila" pitchFamily="34" charset="0"/>
                <a:ea typeface="Arial Unicode MS" pitchFamily="34" charset="-128"/>
                <a:cs typeface="Kokila" pitchFamily="34" charset="0"/>
              </a:rPr>
              <a:t>7</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7</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8</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8</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89739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World Athletics Day 2023 observed on 7th May">
            <a:extLst>
              <a:ext uri="{FF2B5EF4-FFF2-40B4-BE49-F238E27FC236}">
                <a16:creationId xmlns:a16="http://schemas.microsoft.com/office/drawing/2014/main" id="{E840416D-C10C-C78F-6D1F-6E2628825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060" y="1519605"/>
            <a:ext cx="5738618" cy="381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922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7 मई को हर साल विश्व एथलेटिक्स दिवस मनाया जाता है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यह दिवस विश्व स्तर पर फिटनेस के महत्व के बारे में युवाओं में जागरूकता फैलाने और एथलेटिक्स में उनकी भागीदारी को बढ़ावा देने के लिए मनाया जाता है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विश्व एथलेटिक्स दिवस का मूल उद्देश्य एथलेटिक्स में युवाओं की भागीदारी को बढ़ावा देना है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विश्व एथलेटिक्स दिवस पर स्कूलों, कॉलेजों और विभिन्न अन्य संस्थानों में दौड़, शॉट पुट जैसे कई एथलेटिक खेल आयोजित किए जाते हैं, जिसमें ताकत और सहनशक्ति की आवश्यकता होती है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ये सारे आयोजन इंटरनेशनल एसोसिएशन ऑफ एथलेटिक्स फेडरेशन की तरफ से कराए जाते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4916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Q6.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मार्क निकोलस को मेरिलबोन क्रिकेट क्लब (MCC) के अगले अध्यक्ष के रूप में नियुक्त किया जाएगा । वे किस देश से संबंधित हैं ?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Mark Nicholls will be appointed as the next president of the Marylebone Cricket Club (MCC). To which country do they belong</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इंग्लैंड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England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ऑस्ट्रेलिया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Australia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4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न्यूजीलैंड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err="1">
                <a:ln>
                  <a:solidFill>
                    <a:srgbClr val="002060"/>
                  </a:solidFill>
                </a:ln>
                <a:solidFill>
                  <a:srgbClr val="040F79"/>
                </a:solidFill>
                <a:latin typeface="Kokila" pitchFamily="34" charset="0"/>
                <a:ea typeface="Arial Unicode MS" pitchFamily="34" charset="-128"/>
                <a:cs typeface="Kokila" pitchFamily="34" charset="0"/>
              </a:rPr>
              <a:t>Newzealand</a:t>
            </a: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400" b="1" dirty="0">
                <a:ln>
                  <a:solidFill>
                    <a:srgbClr val="002060"/>
                  </a:solidFill>
                </a:ln>
                <a:solidFill>
                  <a:srgbClr val="040F79"/>
                </a:solidFill>
                <a:latin typeface="Kokila" pitchFamily="34" charset="0"/>
                <a:ea typeface="Arial Unicode MS" pitchFamily="34" charset="-128"/>
                <a:cs typeface="Kokila" pitchFamily="34" charset="0"/>
              </a:rPr>
              <a:t>		(d)</a:t>
            </a:r>
            <a:r>
              <a:rPr lang="hi-IN" sz="3400" b="1" dirty="0">
                <a:ln>
                  <a:solidFill>
                    <a:srgbClr val="002060"/>
                  </a:solidFill>
                </a:ln>
                <a:solidFill>
                  <a:srgbClr val="040F79"/>
                </a:solidFill>
                <a:latin typeface="Kokila" pitchFamily="34" charset="0"/>
                <a:ea typeface="Arial Unicode MS" pitchFamily="34" charset="-128"/>
                <a:cs typeface="Kokila" pitchFamily="34" charset="0"/>
              </a:rPr>
              <a:t> साउथ अफ्रीका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South Africa </a:t>
            </a:r>
            <a:endParaRPr lang="en-IN" sz="34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83560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314" name="Picture 2" descr="Mark Nicholas set to become the next president of the Marylebone Cricket  Club (MCC)">
            <a:extLst>
              <a:ext uri="{FF2B5EF4-FFF2-40B4-BE49-F238E27FC236}">
                <a16:creationId xmlns:a16="http://schemas.microsoft.com/office/drawing/2014/main" id="{2CEBB13E-CDF7-376E-145B-F71FF4650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629" y="1607606"/>
            <a:ext cx="6071313" cy="364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06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इंग्लैंड के पूर्व क्रिकेटर और जाने-माने कमेंटेटर मार्क निकोलस को मेरिलबोन क्रिकेट क्लब (एमसीसी) को अगला अध्यक्ष चुना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 वर्तमान राष्ट्रपति स्टीफन फ्राई से पदभार ग्रहण करेंगे, और इस साल अक्टूबर में अपने कर्तव्यों की शुरुआत करेंगे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उनकी नियुक्ति की घोषणा एमसीसी की वार्षिक आम बैठक के दौरान की गई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मार्क निकोलस 1981 में एमसीसी के सदस्य बने और वे  दुनिया भर में टेलीविजन क्रिकेट कवरेज में एक प्रसिद्ध व्यक्ति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6034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1754326"/>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 एक सफल पेशेवर क्रिकेटर रह चुके हैं और उनका करियर दो दशकों तक चला है, जिसके दौरान उन्होंने 25,000 से अधिक रन बनाए और 173 विकेट लिए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4268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Q7.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स्थान पर खेलो इंडिया यूनिवर्सिटी गेम्स 2022 का लोगो और शुभंकर लॉन्च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which of the following places the logo and mascot of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Khelo</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University Games 2022 was launched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गुरुग्राम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Gurugram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नई दिल्ली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New Delhi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लखनऊ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Lucknow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चेन्नई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Chennai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64813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338" name="Picture 2" descr="Anurag Thakur Launches Logo, Mascot, Torch, Anthem &amp; Jersey of Khelo India  University Games 2022">
            <a:extLst>
              <a:ext uri="{FF2B5EF4-FFF2-40B4-BE49-F238E27FC236}">
                <a16:creationId xmlns:a16="http://schemas.microsoft.com/office/drawing/2014/main" id="{0DBF3509-2440-7561-CFF6-A36841DC4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12742"/>
            <a:ext cx="5458699" cy="363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23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7E27AD-6533-E795-9F6B-4B3DD15F5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935" y="531845"/>
            <a:ext cx="2789854" cy="2789854"/>
          </a:xfrm>
          <a:prstGeom prst="rect">
            <a:avLst/>
          </a:prstGeom>
        </p:spPr>
      </p:pic>
      <p:pic>
        <p:nvPicPr>
          <p:cNvPr id="7" name="Picture 6">
            <a:extLst>
              <a:ext uri="{FF2B5EF4-FFF2-40B4-BE49-F238E27FC236}">
                <a16:creationId xmlns:a16="http://schemas.microsoft.com/office/drawing/2014/main" id="{FB4725B7-494C-FB4D-D9FE-F0D094CE6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891" y="531845"/>
            <a:ext cx="2789854" cy="2789854"/>
          </a:xfrm>
          <a:prstGeom prst="rect">
            <a:avLst/>
          </a:prstGeom>
        </p:spPr>
      </p:pic>
      <p:pic>
        <p:nvPicPr>
          <p:cNvPr id="9" name="Picture 8">
            <a:extLst>
              <a:ext uri="{FF2B5EF4-FFF2-40B4-BE49-F238E27FC236}">
                <a16:creationId xmlns:a16="http://schemas.microsoft.com/office/drawing/2014/main" id="{BEC9A7EE-C401-47F8-B668-05A603453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5937" y="3729133"/>
            <a:ext cx="2789855" cy="2789855"/>
          </a:xfrm>
          <a:prstGeom prst="rect">
            <a:avLst/>
          </a:prstGeom>
        </p:spPr>
      </p:pic>
      <p:pic>
        <p:nvPicPr>
          <p:cNvPr id="12" name="Picture 11">
            <a:extLst>
              <a:ext uri="{FF2B5EF4-FFF2-40B4-BE49-F238E27FC236}">
                <a16:creationId xmlns:a16="http://schemas.microsoft.com/office/drawing/2014/main" id="{7F073749-6C8B-47DC-4A03-2F3B48FCC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8891" y="3729133"/>
            <a:ext cx="2897155" cy="2897155"/>
          </a:xfrm>
          <a:prstGeom prst="rect">
            <a:avLst/>
          </a:prstGeom>
        </p:spPr>
      </p:pic>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Y182S </a:t>
            </a:r>
          </a:p>
          <a:p>
            <a:pPr algn="ctr"/>
            <a:r>
              <a:rPr lang="en-IN" sz="4800" b="1" dirty="0">
                <a:latin typeface="Kokila" panose="020B0604020202020204" pitchFamily="34" charset="0"/>
                <a:cs typeface="Kokila" panose="020B0604020202020204" pitchFamily="34" charset="0"/>
              </a:rPr>
              <a:t>FOR MAXIMUM DISCOUNT</a:t>
            </a:r>
          </a:p>
        </p:txBody>
      </p:sp>
    </p:spTree>
    <p:extLst>
      <p:ext uri="{BB962C8B-B14F-4D97-AF65-F5344CB8AC3E}">
        <p14:creationId xmlns:p14="http://schemas.microsoft.com/office/powerpoint/2010/main" val="420285789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केंद्रीय युवा मामले और खेल मंत्री श्री अनुराग सिंह ठाकुर ने लखनऊ में खेलो इंडिया यूनिवर्सिटी गेम्स उत्तर प्रदेश 2022 का आधिकारिक लोगो, शुभंकर, मशाल, गान और जर्सी लॉन्च किया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योगी आदित्यनाथ ने तीसरे खेलो इंडिया यूनिवर्सिटी गेम्स उत्तर प्रदेश 2022 में भाग लेने वाले सभी एथलीटों, कोचों, अधिकारियों और सहायक कर्मचारियों का स्वागत किया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7870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कौन सबसे तेज 5000 रन बनाने वाले खिलाड़ी बन गए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become the fastest player to score 5000 runs</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शुभमन गिल / Shubhman Gill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डेवॉन कॉनवे / Devon Conway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कैमरून ग्रीन / Camroon Green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बाबर आजम / Babar Azam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02922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Babar Azam on the cusp of becoming the first cricketer to score 5000 ODI  runs in less than 100 innings - Crictoday">
            <a:extLst>
              <a:ext uri="{FF2B5EF4-FFF2-40B4-BE49-F238E27FC236}">
                <a16:creationId xmlns:a16="http://schemas.microsoft.com/office/drawing/2014/main" id="{68617E78-BAAB-7DE0-351B-22843321D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788" y="1544465"/>
            <a:ext cx="6426848" cy="359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84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पाकिस्तान के कप्तान बाबर आजम वनडे फॉर्मेट  में सबसे तेज 5000 रन बनाने वाले खिलाड़ी बन गए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बाबर आजम ने 97 पारियों में 5000 रन का आंकड़ा पार किया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बाबर आजम ने 101 पारियों में हाशिम अमला के 5000 रन बनाने के रिकॉर्ड को तोड़ दिया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बाबर आजम पिछले दो साल से इंटरनेशनल क्रिकेट काउंसिल की वनडे रैंकिंग में नंबर एक बल्लेबाज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5139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देश में ‘मशीन कैन शी’ शिखर सम्मलेन का आयोजन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country the 'Machine Can See' summit was organized?</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संयुक्त अरब अमीरात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UAE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इंग्लैंड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England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277523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56EE2997-CD5E-FE56-9025-2A44160C9DD1}"/>
              </a:ext>
            </a:extLst>
          </p:cNvPr>
          <p:cNvPicPr>
            <a:picLocks noChangeAspect="1"/>
          </p:cNvPicPr>
          <p:nvPr/>
        </p:nvPicPr>
        <p:blipFill>
          <a:blip r:embed="rId3"/>
          <a:stretch>
            <a:fillRect/>
          </a:stretch>
        </p:blipFill>
        <p:spPr>
          <a:xfrm>
            <a:off x="6938611" y="1244718"/>
            <a:ext cx="4398083" cy="4368564"/>
          </a:xfrm>
          <a:prstGeom prst="rect">
            <a:avLst/>
          </a:prstGeom>
        </p:spPr>
      </p:pic>
    </p:spTree>
    <p:extLst>
      <p:ext uri="{BB962C8B-B14F-4D97-AF65-F5344CB8AC3E}">
        <p14:creationId xmlns:p14="http://schemas.microsoft.com/office/powerpoint/2010/main" val="3419992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यूएई के दुबई में मशीन कैन सी 2023 शिखर सम्मेलन शुरू किया गया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आर्टिफिशियल इंटेलिजेंस (एआई) में अंतरराष्ट्रीय सम्मेलनों में से एक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सम्मेलन आर्टिफिशियल इंटेलिजेंस, डिजिटल इकोनॉमी और रिमोट वर्क एप्लीकेशन ऑफिस और 'मशीन कैन सी कंपनी के बीच साझेदारी में आयोजित किया जा रहा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2519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सम्मेलन का उद्देश्य एआई के भविष्य और अगली सिलिकॉन वैली बनाने के यूएई के दृष्टिकोण में योगदान करने की क्षमता पर चर्चा करने के लिए दुनिया भर के विशेषज्ञों को एक साथ लाना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आयोजन दुबई के आर्थिक और पर्यटन विभाग और दुबई फ्यूचर फाउंडेशन के सहयोग से आयोजित किया गया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1734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Q10.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वीजा ने निम्न में से किस देश में टोकन कार्ड के लिए ‘सीवीवी – मुक्त’ भुगतान शुरू किया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Visa has launched 'CVV-free' payments for token cards in which of the following countries</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 India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ब्राजील / Brazil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बांग्लादेश / Bangladesh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85846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visa: Visa launches CVV-free payments for tokenised credit, debit cards -  The Economic Times">
            <a:extLst>
              <a:ext uri="{FF2B5EF4-FFF2-40B4-BE49-F238E27FC236}">
                <a16:creationId xmlns:a16="http://schemas.microsoft.com/office/drawing/2014/main" id="{6A8CB218-EFBB-DC92-ABBC-14400D12E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509" y="1354566"/>
            <a:ext cx="5335846" cy="399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85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CF853-7204-5ABD-CE14-515A0808E1AD}"/>
              </a:ext>
            </a:extLst>
          </p:cNvPr>
          <p:cNvSpPr txBox="1"/>
          <p:nvPr/>
        </p:nvSpPr>
        <p:spPr>
          <a:xfrm>
            <a:off x="289250" y="1623527"/>
            <a:ext cx="3181738" cy="1754326"/>
          </a:xfrm>
          <a:prstGeom prst="rect">
            <a:avLst/>
          </a:prstGeom>
          <a:noFill/>
        </p:spPr>
        <p:txBody>
          <a:bodyPr wrap="square" rtlCol="0">
            <a:spAutoFit/>
          </a:bodyPr>
          <a:lstStyle/>
          <a:p>
            <a:pPr algn="ctr"/>
            <a:r>
              <a:rPr lang="en-IN" sz="3600" b="1" dirty="0">
                <a:solidFill>
                  <a:srgbClr val="002060"/>
                </a:solidFill>
                <a:latin typeface="Kokila" panose="020B0604020202020204" pitchFamily="34" charset="0"/>
                <a:cs typeface="Kokila" panose="020B0604020202020204" pitchFamily="34" charset="0"/>
              </a:rPr>
              <a:t>USE CODE – Y182 </a:t>
            </a:r>
          </a:p>
          <a:p>
            <a:pPr algn="ctr"/>
            <a:r>
              <a:rPr lang="en-IN" sz="3600" b="1" dirty="0">
                <a:solidFill>
                  <a:srgbClr val="002060"/>
                </a:solidFill>
                <a:latin typeface="Kokila" panose="020B0604020202020204" pitchFamily="34" charset="0"/>
                <a:cs typeface="Kokila" panose="020B0604020202020204" pitchFamily="34" charset="0"/>
              </a:rPr>
              <a:t>FOR MAXIMUM DISCOUNT</a:t>
            </a:r>
          </a:p>
        </p:txBody>
      </p:sp>
      <p:pic>
        <p:nvPicPr>
          <p:cNvPr id="5" name="Picture 4">
            <a:extLst>
              <a:ext uri="{FF2B5EF4-FFF2-40B4-BE49-F238E27FC236}">
                <a16:creationId xmlns:a16="http://schemas.microsoft.com/office/drawing/2014/main" id="{A9C358FF-003A-A63E-DE2E-C5F5A1CFE106}"/>
              </a:ext>
            </a:extLst>
          </p:cNvPr>
          <p:cNvPicPr>
            <a:picLocks noChangeAspect="1"/>
          </p:cNvPicPr>
          <p:nvPr/>
        </p:nvPicPr>
        <p:blipFill>
          <a:blip r:embed="rId2"/>
          <a:stretch>
            <a:fillRect/>
          </a:stretch>
        </p:blipFill>
        <p:spPr>
          <a:xfrm>
            <a:off x="3620278" y="772965"/>
            <a:ext cx="8359162" cy="4686362"/>
          </a:xfrm>
          <a:prstGeom prst="rect">
            <a:avLst/>
          </a:prstGeom>
        </p:spPr>
      </p:pic>
    </p:spTree>
    <p:extLst>
      <p:ext uri="{BB962C8B-B14F-4D97-AF65-F5344CB8AC3E}">
        <p14:creationId xmlns:p14="http://schemas.microsoft.com/office/powerpoint/2010/main" val="2646412711"/>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वैश्विक कार्ड लेनदेन कंपनी वीजा ने भारत में एक नया फीचर लॉन्च किया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फीचर उपयोगकर्ताओं को सीवीवी नंबर की आवश्यकता के बिना ऑनलाइन भुगतान करने की अनुमति देता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सुविधा टोकन वाले क्रेडिट और डेबिट कार्ड पर लागू होती और यह केवल भारत में घरेलू लेनदेन के लिए उपलब्ध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1208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जब कोई उपयोगकर्ता अपने कार्ड को टोकन करता है, तो यह एक अद्वितीय कोड के साथ सुरक्षित होता है और लेनदेन दो – कारक प्रमाणीकरण प्रक्रिया का उपयोग करके पूरा किया जाता है, जिसके लिए 16 अंकों के कार्ड नंबर या किसी अन्य कार्ड विवरण की आवश्यकता नहीं होती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नई ऑथेंटिकेशन मेथड यूजर्स को साइबर फ्रॉड से बचाती है क्योंकि टोकन का इस्तेमाल दूसरे प्लेटफॉर्म पर नहीं किया जा सकता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3341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दिन सीमा सड़क संगठन का स्थापना दिवस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the foundation day of Border Roads Organization is celebrated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en-US" sz="3600" b="1" dirty="0">
                <a:ln>
                  <a:solidFill>
                    <a:srgbClr val="002060"/>
                  </a:solidFill>
                </a:ln>
                <a:solidFill>
                  <a:srgbClr val="040F79"/>
                </a:solidFill>
                <a:latin typeface="Kokila" pitchFamily="34" charset="0"/>
                <a:ea typeface="Arial Unicode MS" pitchFamily="34" charset="-128"/>
                <a:cs typeface="Kokila" pitchFamily="34" charset="0"/>
              </a:rPr>
              <a:t>5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5 May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6</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6 May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en-US" sz="3600" b="1" dirty="0">
                <a:ln>
                  <a:solidFill>
                    <a:srgbClr val="002060"/>
                  </a:solidFill>
                </a:ln>
                <a:solidFill>
                  <a:srgbClr val="040F79"/>
                </a:solidFill>
                <a:latin typeface="Kokila" pitchFamily="34" charset="0"/>
                <a:ea typeface="Arial Unicode MS" pitchFamily="34" charset="-128"/>
                <a:cs typeface="Kokila" pitchFamily="34" charset="0"/>
              </a:rPr>
              <a:t>7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7 May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en-US" sz="3600" b="1" dirty="0">
                <a:ln>
                  <a:solidFill>
                    <a:srgbClr val="002060"/>
                  </a:solidFill>
                </a:ln>
                <a:solidFill>
                  <a:srgbClr val="040F79"/>
                </a:solidFill>
                <a:latin typeface="Kokila" pitchFamily="34" charset="0"/>
                <a:ea typeface="Arial Unicode MS" pitchFamily="34" charset="-128"/>
                <a:cs typeface="Kokila" pitchFamily="34" charset="0"/>
              </a:rPr>
              <a:t>8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8 May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01749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BRO celebrates its 62nd raising day on 7th May 1960 leading road">
            <a:extLst>
              <a:ext uri="{FF2B5EF4-FFF2-40B4-BE49-F238E27FC236}">
                <a16:creationId xmlns:a16="http://schemas.microsoft.com/office/drawing/2014/main" id="{5E45D87F-1399-F962-AE7A-6EDD6E97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178" y="1629695"/>
            <a:ext cx="6908443" cy="359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383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7 मई 2023 को सीमा सड़क संगठन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Border Roads Organisation-BRO)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64वाँ स्थापना दिवस</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मनाया गया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अवसर पर </a:t>
            </a:r>
            <a:r>
              <a:rPr lang="en-IN" sz="3600" b="1" dirty="0">
                <a:ln>
                  <a:solidFill>
                    <a:srgbClr val="7030A0"/>
                  </a:solidFill>
                </a:ln>
                <a:solidFill>
                  <a:srgbClr val="040F79"/>
                </a:solidFill>
                <a:latin typeface="Kokila" pitchFamily="34" charset="0"/>
                <a:ea typeface="Arial Unicode MS" pitchFamily="34" charset="-128"/>
                <a:cs typeface="Kokila" pitchFamily="34" charset="0"/>
              </a:rPr>
              <a:t>BRO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द्वारा राष्ट्र निर्माण में अपने कर्मियों के बलिदान व योगदान को चिन्हित करने के लिये एकता एवं श्रद्धांजलि अभियान का आयोजन किया गया ।</a:t>
            </a:r>
          </a:p>
          <a:p>
            <a:pPr marL="571500" lvl="1" indent="-571500" algn="just">
              <a:buFont typeface="Arial" panose="020B0604020202020204" pitchFamily="34" charset="0"/>
              <a:buChar char="•"/>
            </a:pPr>
            <a:r>
              <a:rPr lang="hi-IN" sz="3600" b="1">
                <a:ln>
                  <a:solidFill>
                    <a:srgbClr val="7030A0"/>
                  </a:solidFill>
                </a:ln>
                <a:solidFill>
                  <a:srgbClr val="040F79"/>
                </a:solidFill>
                <a:latin typeface="Kokila" pitchFamily="34" charset="0"/>
                <a:ea typeface="Arial Unicode MS" pitchFamily="34" charset="-128"/>
                <a:cs typeface="Kokila" pitchFamily="34" charset="0"/>
              </a:rPr>
              <a:t>सीमा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सड़क संगठन, भारत में एक सड़क निर्माण </a:t>
            </a:r>
            <a:r>
              <a:rPr lang="hi-IN" sz="3600" b="1">
                <a:ln>
                  <a:solidFill>
                    <a:srgbClr val="7030A0"/>
                  </a:solidFill>
                </a:ln>
                <a:solidFill>
                  <a:srgbClr val="040F79"/>
                </a:solidFill>
                <a:latin typeface="Kokila" pitchFamily="34" charset="0"/>
                <a:ea typeface="Arial Unicode MS" pitchFamily="34" charset="-128"/>
                <a:cs typeface="Kokila" pitchFamily="34" charset="0"/>
              </a:rPr>
              <a:t>कार्यकारी बल है</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जो भारतीय सशस्त्र बलों को सहायता प्रदान </a:t>
            </a:r>
            <a:r>
              <a:rPr lang="hi-IN" sz="3600" b="1">
                <a:ln>
                  <a:solidFill>
                    <a:srgbClr val="7030A0"/>
                  </a:solidFill>
                </a:ln>
                <a:solidFill>
                  <a:srgbClr val="040F79"/>
                </a:solidFill>
                <a:latin typeface="Kokila" pitchFamily="34" charset="0"/>
                <a:ea typeface="Arial Unicode MS" pitchFamily="34" charset="-128"/>
                <a:cs typeface="Kokila" pitchFamily="34" charset="0"/>
              </a:rPr>
              <a:t>करता है।</a:t>
            </a:r>
            <a:endParaRPr lang="hi-IN" sz="36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64285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154984"/>
          </a:xfrm>
          <a:prstGeom prst="rect">
            <a:avLst/>
          </a:prstGeom>
          <a:noFill/>
        </p:spPr>
        <p:txBody>
          <a:bodyPr wrap="square" rtlCol="0">
            <a:spAutoFit/>
          </a:bodyPr>
          <a:lstStyle/>
          <a:p>
            <a:pPr marL="0" lvl="1" algn="ctr"/>
            <a:r>
              <a:rPr lang="en-US" sz="8800" b="1" dirty="0">
                <a:ln>
                  <a:solidFill>
                    <a:srgbClr val="7030A0"/>
                  </a:solidFill>
                </a:ln>
                <a:solidFill>
                  <a:srgbClr val="040F79"/>
                </a:solidFill>
                <a:latin typeface="Kokila" pitchFamily="34" charset="0"/>
                <a:ea typeface="Arial Unicode MS" pitchFamily="34" charset="-128"/>
                <a:cs typeface="Kokila" pitchFamily="34" charset="0"/>
              </a:rPr>
              <a:t>CURRENT AFFAIRS REVISION</a:t>
            </a:r>
            <a:endParaRPr lang="hi-IN" sz="88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7464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हाल ही में परमाणु ऊर्जा आयोग के अध्यक्ष के रूप में नियुक्त किया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इनमें से किस हाल में परमाणु ऊर्जा आयोग के अध्यक्ष के रूप में नियुक्त किया गया है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 के. मोहंती / AK Mohanty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 एन. व्यास / KN Vyas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अंकिता लोखंडे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Ankita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Lokhande</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देशराज गुप्ता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Deshraj</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Gupta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02252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दिन अंतर्राष्ट्रीय श्रम दिवस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day International Labor Day is celebrated?</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30 अप्रैल / 30 April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 मई / 1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 मई / 2 May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3 मई / 3 May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31151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स्थान पर साइंस 20 एंगेजमेंट ग्रुप की बैठक का आयोजन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which of the following places the meeting of Science 20 Engagement Group has been organized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नई दिल्ली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New Delhi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लक्षद्वीप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Lakshadweep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लद्दाख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Laddakh</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चंडीगढ़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chandigarh</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90279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राज्य में फ़ूड कॉन्क्लेव 2023 का आयोजन किया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 Food Conclave 2023 was organized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तेलंगाना / Telangana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हरियाणा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Haryana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गुजरात / Gujarat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158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543440"/>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कौन सेन्ट्रल बैंक डिजिटल करेंसी (CBDC) ई – रुपया को स्वीकार करने वाली पहली कंपनी बन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has become the first company to accept Central Bank Digital Currency (CBDC) e-Rupee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एलआईसी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LIC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बजाज आलियांज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Bajaj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Alianz</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मुथूट फिन्कोर्प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Muthoot Fincorp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रिलायंस जनरल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Reliance General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80102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किस राज्य में तीन नए वन्य जीव संरक्षण  अभ्यारण्य घोषित किये गए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in which state three new wildlife sanctuaries have been declared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Kerala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हरियाणा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Haryana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राजस्थान / Rajasthan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25879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Q7.</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1 मई को निम्न में से किस राज्य का स्थापना दिवस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state's foundation day is celebrated on 1st May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Kerala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हरियाणा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Haryana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ओडिशा / Odisha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1420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स्थान पर ‘मिलेट्स एक्सपीरियंस सेंटर (MEC)’ का शुभारंभ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which of the following places 'Millets Experience Center (MEC)' was inaugurated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कोलकाता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Kolkata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जयपुर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Jaipur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मुंबई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Mumbai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नई दिल्ली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New Delhi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42501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स्थान पर सिंथन स्नो फेस्टिवल 2023 का आयोजन किया गया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which of the following places the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Sinthan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Snow Festival 2023 was organized?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अंडमान निकोबार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Andaman Nicobar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लक्षद्वीप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Lakshadweep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जम्मू कश्मीर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Jammu Kashmir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उत्तराखंड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Uttrakhand</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34651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Q10.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देश की एयरलाइन्स ने दुनिया का पहला रोबोटिक चेक इन असिस्टेंट लॉन्च किया है?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country's airlines has launched the world's first robotic check-in assistant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इजरायल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Israel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इंग्लैंड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England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संयुक्त अरब अमीरात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UAE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59765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मेराज अहमद खान ने निशानेबाजी विश्वकप में स्वर्ण पदक जीता है । यह प्रतियोगिता किस देश में आयोजित की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Meraj</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Ahmed Khan has won gold medal in Shooting World Cup. In which country was this competition held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मिस्र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Egypt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चीन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China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38661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देश में अरबी यात्रा बाजार का 30 वां संस्करण शुरू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country the 30th edition of Arabic Travel Market was launched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संयुक्त अरब अमीरात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UAE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ईरान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Iran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सऊदी अरब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Saudi Arabia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ओमान / Oman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361669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Q13.</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किसने हाल ही में अजरबैजान ग्रैंड प्रिक्स 2023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recently won the Azerbaijan Grand Prix 2023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चार्ल्स लेक्लर्क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Charles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Leklark</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वेरस्टापेन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Verstapen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लुईस हैमिल्टन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Louis Hamilton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सर्जियो पेरेज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Sergio Perez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316043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Q14.</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कलेक्टिव स्पिरिट , कंक्रीट एक्शन</a:t>
            </a:r>
            <a:r>
              <a:rPr lang="en-US" sz="3600" b="1" dirty="0">
                <a:ln>
                  <a:solidFill>
                    <a:srgbClr val="C00000"/>
                  </a:solidFill>
                </a:ln>
                <a:solidFill>
                  <a:srgbClr val="C00000"/>
                </a:solidFill>
                <a:latin typeface="Kokila" pitchFamily="34" charset="0"/>
                <a:ea typeface="Arial Unicode MS" pitchFamily="34" charset="-128"/>
                <a:cs typeface="Kokila" pitchFamily="34" charset="0"/>
              </a:rPr>
              <a:t>’</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नामक पुस्तक निम्न में से किसके द्वारा लिखी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written the book 'Collective Spirit, Concrete Action'</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राघव चड्ढा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Raghav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Chaddha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शशि शेखर वेम्पति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Shashi Shekhar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Vempati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सुमन उपाध्याय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Suman Upadhyaya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ज्योति मेहता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Jyoti Mehta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70049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1E38AB9-8315-4EFC-9F7B-81FE276BD2C4}"/>
              </a:ext>
            </a:extLst>
          </p:cNvPr>
          <p:cNvSpPr txBox="1"/>
          <p:nvPr/>
        </p:nvSpPr>
        <p:spPr>
          <a:xfrm>
            <a:off x="5646400" y="858670"/>
            <a:ext cx="6066610" cy="1015663"/>
          </a:xfrm>
          <a:prstGeom prst="rect">
            <a:avLst/>
          </a:prstGeom>
          <a:noFill/>
          <a:ln>
            <a:noFill/>
          </a:ln>
        </p:spPr>
        <p:txBody>
          <a:bodyPr wrap="square" rtlCol="0" anchor="ctr">
            <a:spAutoFit/>
          </a:bodyPr>
          <a:lstStyle/>
          <a:p>
            <a:pPr algn="ctr"/>
            <a:r>
              <a:rPr lang="en-US" altLang="ko-KR" sz="6000" b="1" u="sng" dirty="0">
                <a:cs typeface="Arial" pitchFamily="34" charset="0"/>
              </a:rPr>
              <a:t>Exam Covered </a:t>
            </a:r>
          </a:p>
        </p:txBody>
      </p:sp>
      <p:sp>
        <p:nvSpPr>
          <p:cNvPr id="6" name="TextBox 5">
            <a:extLst>
              <a:ext uri="{FF2B5EF4-FFF2-40B4-BE49-F238E27FC236}">
                <a16:creationId xmlns:a16="http://schemas.microsoft.com/office/drawing/2014/main" id="{F1E38AB9-8315-4EFC-9F7B-81FE276BD2C4}"/>
              </a:ext>
            </a:extLst>
          </p:cNvPr>
          <p:cNvSpPr txBox="1"/>
          <p:nvPr/>
        </p:nvSpPr>
        <p:spPr>
          <a:xfrm>
            <a:off x="4777272" y="2527663"/>
            <a:ext cx="7090331" cy="3170099"/>
          </a:xfrm>
          <a:prstGeom prst="rect">
            <a:avLst/>
          </a:prstGeom>
          <a:noFill/>
          <a:ln>
            <a:noFill/>
          </a:ln>
        </p:spPr>
        <p:txBody>
          <a:bodyPr wrap="square" rtlCol="0" anchor="ctr">
            <a:spAutoFit/>
          </a:bodyPr>
          <a:lstStyle/>
          <a:p>
            <a:pPr algn="ctr"/>
            <a:r>
              <a:rPr lang="en-US" altLang="ko-KR" sz="4000" b="1" dirty="0">
                <a:latin typeface="Arial Unicode MS" pitchFamily="34" charset="-128"/>
                <a:ea typeface="Arial Unicode MS" pitchFamily="34" charset="-128"/>
                <a:cs typeface="Arial Unicode MS" pitchFamily="34" charset="-128"/>
              </a:rPr>
              <a:t>SSC CGL, GD, CHSL , MTS, DELHI POLICE &amp; Railway </a:t>
            </a:r>
          </a:p>
          <a:p>
            <a:pPr algn="ctr"/>
            <a:r>
              <a:rPr lang="hi-IN" altLang="ko-KR" sz="4000" b="1" dirty="0">
                <a:solidFill>
                  <a:srgbClr val="C00000"/>
                </a:solidFill>
                <a:latin typeface="Arial Unicode MS" pitchFamily="34" charset="-128"/>
                <a:ea typeface="Arial Unicode MS" pitchFamily="34" charset="-128"/>
                <a:cs typeface="Arial Unicode MS" pitchFamily="34" charset="-128"/>
              </a:rPr>
              <a:t>नोट : यह करेंट अफेयर्स सभी राज्य के राज्यस्तरीय एवं PSC  परीक्षाओं के लिए उपयोगी है । </a:t>
            </a:r>
            <a:endParaRPr lang="en-US" altLang="ko-KR" sz="4000" b="1" dirty="0">
              <a:solidFill>
                <a:srgbClr val="C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482150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Q15.</a:t>
            </a: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सात्विक साईं राज ने निम्न में से किसके साथ मिलकर बैडमिंटन एशिया चैंपियनशिप में स्वर्ण पदक जीतकर पहली भारतीय पुरुष युगल जोड़ी बन गयी है ?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With whom among the following did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Satwik</a:t>
            </a:r>
            <a:r>
              <a:rPr lang="en-US" sz="3200" b="1" dirty="0">
                <a:ln>
                  <a:solidFill>
                    <a:srgbClr val="002060"/>
                  </a:solidFill>
                </a:ln>
                <a:solidFill>
                  <a:srgbClr val="040F79"/>
                </a:solidFill>
                <a:latin typeface="Kokila" pitchFamily="34" charset="0"/>
                <a:ea typeface="Arial Unicode MS" pitchFamily="34" charset="-128"/>
                <a:cs typeface="Kokila" pitchFamily="34" charset="0"/>
              </a:rPr>
              <a:t> Sai Raj become the first Indian men's doubles pair to win a gold medal at the Badminton Asia Championships</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संजीव सान्याल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Sanjeev Sanyal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पी. बजाज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P. Bajaj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2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चिराग शेट्टी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Chirag Shetty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200" b="1" dirty="0">
                <a:ln>
                  <a:solidFill>
                    <a:srgbClr val="002060"/>
                  </a:solidFill>
                </a:ln>
                <a:solidFill>
                  <a:srgbClr val="040F79"/>
                </a:solidFill>
                <a:latin typeface="Kokila" pitchFamily="34" charset="0"/>
                <a:ea typeface="Arial Unicode MS" pitchFamily="34" charset="-128"/>
                <a:cs typeface="Kokila" pitchFamily="34" charset="0"/>
              </a:rPr>
              <a:t>		(d)</a:t>
            </a:r>
            <a:r>
              <a:rPr lang="hi-IN" sz="3200" b="1" dirty="0">
                <a:ln>
                  <a:solidFill>
                    <a:srgbClr val="002060"/>
                  </a:solidFill>
                </a:ln>
                <a:solidFill>
                  <a:srgbClr val="040F79"/>
                </a:solidFill>
                <a:latin typeface="Kokila" pitchFamily="34" charset="0"/>
                <a:ea typeface="Arial Unicode MS" pitchFamily="34" charset="-128"/>
                <a:cs typeface="Kokila" pitchFamily="34" charset="0"/>
              </a:rPr>
              <a:t> नीरज वर्मा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Neeraj Verma </a:t>
            </a:r>
            <a:endParaRPr lang="en-IN"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8824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Q16.</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डिंग लिरेन, ____ के पहले विश्व शतरंज चैंपियन बन गए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Ding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Liren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has become the first world chess champion since ____</a:t>
            </a:r>
            <a:r>
              <a:rPr lang="hi-IN" sz="3600" b="1" dirty="0">
                <a:ln>
                  <a:solidFill>
                    <a:srgbClr val="002060"/>
                  </a:solidFill>
                </a:ln>
                <a:solidFill>
                  <a:srgbClr val="040F79"/>
                </a:solidFill>
                <a:latin typeface="Kokila" pitchFamily="34" charset="0"/>
                <a:ea typeface="Arial Unicode MS" pitchFamily="34" charset="-128"/>
                <a:cs typeface="Kokila" pitchFamily="34" charset="0"/>
              </a:rPr>
              <a:t>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China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मलेशिया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Malaysia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ताइवान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Taiwan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65438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Q17.</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डॉ. एमएन नंदकुमार को हाल ही में किस देश ने मानद MBE से सम्मानित किया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country has recently awarded Honorary MBE to Dr. MN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Nandkumar</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ब्रिटेन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Britain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फ्रांस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France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स्वीडन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Sweeden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82374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Q18.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दिन विश्व टूना दिवस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days the World Tuna Day is observed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 मई / 1 May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3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26617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भारत ने किस वर्ष से अंतर्राष्ट्रीय नागरिक उड़ान संगठन के जलवायु कारर्वाई में शामिल होने की घोषणा की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From which year India has announced to join the climate action of the International Civil Aviation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Organisation</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2024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2025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2026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2027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19750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Q20.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भारतीय नाविक कमांडर अभिलाष टॉमी ने गोल्डन ग्लोब रेस में कौनसा स्थान प्राप्त किया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What position has Indian sailor Commander Abhilash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Tomy</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secured in the Golden Globe Race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पहला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First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दूसरा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Second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तीसरा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Third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चौथा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Fourth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274906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Q21.</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अरुण गांधी का निधन निधन हो गया । वे कौन थे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Arun Gandhi passed away. Who were they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एथलीट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Athlete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गायक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Singer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लेखक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Writer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राजनेता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Politician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67486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देश में आसियान भारत समुद्री अभ्यास, AIME 2023 शुरू हुआ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country the ASEAN India Maritime Exercise, AIME 2023 began</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मलेशिया / Malaysia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 India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सिंगापुर / Singapore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कंबोडिया / Combodia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16563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Q23.</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बाफ्टा फैलोशिप अवार्ड दिया जाएगा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will be given the BAFTA Fellowship Award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जुबेर अहमद / Juber Ahmad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मीरा स्याल / Mira Syal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लुईस मेनन / Louis Menon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सर्जियो डैन / Sergio Den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27562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Q24.</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न्यायमूर्ति टी. एस. शिवगनानम को निम्न में से किस उच्च न्यायालय के मुख्य न्यायाधीश के रुप में  नियुक्त किया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Justice T.S.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Sivagnanam</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has been appointed as the Chief Justice of which of the following High Court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कलकत्ता उच्च न्यायालय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गुवाहाटी उच्च न्यायालय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दिल्ली उच्च न्यायालय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बॉम्बे उच्च न्यायालय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7040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E38AB9-8315-4EFC-9F7B-81FE276BD2C4}"/>
              </a:ext>
            </a:extLst>
          </p:cNvPr>
          <p:cNvSpPr txBox="1"/>
          <p:nvPr/>
        </p:nvSpPr>
        <p:spPr>
          <a:xfrm>
            <a:off x="4777272" y="1919362"/>
            <a:ext cx="7090331" cy="3416320"/>
          </a:xfrm>
          <a:prstGeom prst="rect">
            <a:avLst/>
          </a:prstGeom>
          <a:noFill/>
          <a:ln>
            <a:noFill/>
          </a:ln>
        </p:spPr>
        <p:txBody>
          <a:bodyPr wrap="square" rtlCol="0" anchor="ctr">
            <a:spAutoFit/>
          </a:bodyPr>
          <a:lstStyle/>
          <a:p>
            <a:pPr algn="ctr"/>
            <a:r>
              <a:rPr lang="en-US" altLang="ko-KR" sz="7200" b="1" dirty="0">
                <a:solidFill>
                  <a:srgbClr val="C00000"/>
                </a:solidFill>
                <a:latin typeface="Kokila" panose="020B0604020202020204" pitchFamily="34" charset="0"/>
                <a:ea typeface="Arial Unicode MS" pitchFamily="34" charset="-128"/>
                <a:cs typeface="Kokila" panose="020B0604020202020204" pitchFamily="34" charset="0"/>
              </a:rPr>
              <a:t>MOST IMPORTANT CURRENT AFFAIRS </a:t>
            </a:r>
            <a:r>
              <a:rPr lang="en-US" altLang="ko-KR" sz="7200" b="1" dirty="0">
                <a:solidFill>
                  <a:srgbClr val="002060"/>
                </a:solidFill>
                <a:latin typeface="Kokila" panose="020B0604020202020204" pitchFamily="34" charset="0"/>
                <a:ea typeface="Arial Unicode MS" pitchFamily="34" charset="-128"/>
                <a:cs typeface="Kokila" panose="020B0604020202020204" pitchFamily="34" charset="0"/>
              </a:rPr>
              <a:t>MCQs</a:t>
            </a:r>
          </a:p>
        </p:txBody>
      </p:sp>
    </p:spTree>
    <p:extLst>
      <p:ext uri="{BB962C8B-B14F-4D97-AF65-F5344CB8AC3E}">
        <p14:creationId xmlns:p14="http://schemas.microsoft.com/office/powerpoint/2010/main" val="38861390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Q25.</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एयर मार्शल साजू बालकृष्णन को ____ वें कमांडर – इन – चीफ के रूप में नियुक्त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Air Marshal Saju Balakrishnan has been appointed as ____</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th</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Commander-in-Chief</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11 वें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13 वें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15 वें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17 वें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67613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Q26.</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रणजीत गुहा का निधन हो गया । वे कौन थे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Ranjit Guha passed away recently. Who were they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इतिहासकार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Historian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वैज्ञानिक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Scientist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एथलीट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Athlete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लेखक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Writer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418119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Q27.</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दिन विश्व प्रेस स्वतंत्रता दिवस मनाया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the World Press Freedom Day was observed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 मई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3 मई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4 मई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5 मई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87035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Q28.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दिन विश्व अस्थमा दिवस 2023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days the World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Asthama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Day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2023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is observed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 मई / 1 May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3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6283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478423"/>
          </a:xfrm>
          <a:prstGeom prst="rect">
            <a:avLst/>
          </a:prstGeom>
          <a:noFill/>
        </p:spPr>
        <p:txBody>
          <a:bodyPr wrap="square" rtlCol="0">
            <a:spAutoFit/>
          </a:bodyPr>
          <a:lstStyle/>
          <a:p>
            <a:pPr marL="1077913" lvl="1" indent="-1077913" algn="just">
              <a:tabLst>
                <a:tab pos="627063" algn="l"/>
                <a:tab pos="1082675" algn="l"/>
              </a:tabLst>
            </a:pPr>
            <a:r>
              <a:rPr lang="en-US" sz="3500" b="1" dirty="0">
                <a:ln>
                  <a:solidFill>
                    <a:srgbClr val="C00000"/>
                  </a:solidFill>
                </a:ln>
                <a:solidFill>
                  <a:srgbClr val="C00000"/>
                </a:solidFill>
                <a:latin typeface="Kokila" pitchFamily="34" charset="0"/>
                <a:ea typeface="Arial Unicode MS" pitchFamily="34" charset="-128"/>
                <a:cs typeface="Kokila" pitchFamily="34" charset="0"/>
              </a:rPr>
              <a:t>Q29.		</a:t>
            </a:r>
            <a:r>
              <a:rPr lang="hi-IN" sz="3500" b="1" dirty="0">
                <a:ln>
                  <a:solidFill>
                    <a:srgbClr val="C00000"/>
                  </a:solidFill>
                </a:ln>
                <a:solidFill>
                  <a:srgbClr val="C00000"/>
                </a:solidFill>
                <a:latin typeface="Kokila" pitchFamily="34" charset="0"/>
                <a:ea typeface="Arial Unicode MS" pitchFamily="34" charset="-128"/>
                <a:cs typeface="Kokila" pitchFamily="34" charset="0"/>
              </a:rPr>
              <a:t>लुका ब्रेसेल ने हाल ही में आयोजित स्नूकर विश्व चैंपियनशिप का खिताब जीता है । वे किस देश से संबंधित हैं ? </a:t>
            </a:r>
          </a:p>
          <a:p>
            <a:pPr marL="1077913" lvl="1" indent="-1077913" algn="just">
              <a:tabLst>
                <a:tab pos="627063" algn="l"/>
                <a:tab pos="1082675" algn="l"/>
              </a:tabLst>
            </a:pP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US" sz="3500" b="1" dirty="0">
                <a:ln>
                  <a:solidFill>
                    <a:srgbClr val="002060"/>
                  </a:solidFill>
                </a:ln>
                <a:solidFill>
                  <a:srgbClr val="040F79"/>
                </a:solidFill>
                <a:latin typeface="Kokila" pitchFamily="34" charset="0"/>
                <a:ea typeface="Arial Unicode MS" pitchFamily="34" charset="-128"/>
                <a:cs typeface="Kokila" pitchFamily="34" charset="0"/>
              </a:rPr>
              <a:t>Luca Brecel has won the title of the recently held Snooker World Championship. To which country do they belong</a:t>
            </a: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5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IN" sz="3500" b="1" dirty="0">
                <a:ln>
                  <a:solidFill>
                    <a:srgbClr val="002060"/>
                  </a:solidFill>
                </a:ln>
                <a:solidFill>
                  <a:srgbClr val="040F79"/>
                </a:solidFill>
                <a:latin typeface="Kokila" pitchFamily="34" charset="0"/>
                <a:ea typeface="Arial Unicode MS" pitchFamily="34" charset="-128"/>
                <a:cs typeface="Kokila" pitchFamily="34" charset="0"/>
              </a:rPr>
              <a:t>a)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यूक्रेन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Ukraine </a:t>
            </a:r>
          </a:p>
          <a:p>
            <a:pPr marL="1077913" lvl="1" indent="-1077913" algn="just">
              <a:tabLst>
                <a:tab pos="627063" algn="l"/>
                <a:tab pos="1082675" algn="l"/>
              </a:tabLst>
            </a:pPr>
            <a:r>
              <a:rPr lang="hi-IN" sz="3500" b="1" dirty="0">
                <a:ln>
                  <a:solidFill>
                    <a:srgbClr val="C00000"/>
                  </a:solidFill>
                </a:ln>
                <a:solidFill>
                  <a:srgbClr val="C00000"/>
                </a:solidFill>
                <a:latin typeface="Kokila" pitchFamily="34" charset="0"/>
                <a:ea typeface="Arial Unicode MS" pitchFamily="34" charset="-128"/>
                <a:cs typeface="Kokila" pitchFamily="34" charset="0"/>
              </a:rPr>
              <a:t>		</a:t>
            </a:r>
            <a:r>
              <a:rPr lang="en-IN" sz="3500" b="1" dirty="0">
                <a:ln>
                  <a:solidFill>
                    <a:srgbClr val="002060"/>
                  </a:solidFill>
                </a:ln>
                <a:solidFill>
                  <a:srgbClr val="040F79"/>
                </a:solidFill>
                <a:latin typeface="Kokila" pitchFamily="34" charset="0"/>
                <a:ea typeface="Arial Unicode MS" pitchFamily="34" charset="-128"/>
                <a:cs typeface="Kokila" pitchFamily="34" charset="0"/>
              </a:rPr>
              <a:t>(b)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जर्मनी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Germany </a:t>
            </a:r>
            <a:endParaRPr lang="hi-IN" sz="35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5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बेल्जियम / Belgiam </a:t>
            </a:r>
          </a:p>
          <a:p>
            <a:pPr marL="1077913" lvl="1" indent="-1077913" algn="just">
              <a:tabLst>
                <a:tab pos="627063" algn="l"/>
                <a:tab pos="1082675" algn="l"/>
              </a:tabLst>
            </a:pPr>
            <a:r>
              <a:rPr lang="en-IN" sz="3500" b="1" dirty="0">
                <a:ln>
                  <a:solidFill>
                    <a:srgbClr val="002060"/>
                  </a:solidFill>
                </a:ln>
                <a:solidFill>
                  <a:srgbClr val="040F79"/>
                </a:solidFill>
                <a:latin typeface="Kokila" pitchFamily="34" charset="0"/>
                <a:ea typeface="Arial Unicode MS" pitchFamily="34" charset="-128"/>
                <a:cs typeface="Kokila" pitchFamily="34" charset="0"/>
              </a:rPr>
              <a:t>		(d)</a:t>
            </a:r>
            <a:r>
              <a:rPr lang="hi-IN" sz="3500" b="1" dirty="0">
                <a:ln>
                  <a:solidFill>
                    <a:srgbClr val="002060"/>
                  </a:solidFill>
                </a:ln>
                <a:solidFill>
                  <a:srgbClr val="040F79"/>
                </a:solidFill>
                <a:latin typeface="Kokila" pitchFamily="34" charset="0"/>
                <a:ea typeface="Arial Unicode MS" pitchFamily="34" charset="-128"/>
                <a:cs typeface="Kokila" pitchFamily="34" charset="0"/>
              </a:rPr>
              <a:t> अमेरिका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en-IN" sz="35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40827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Q30.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‘शताब्दी पुरुष’ की उपाधि से सम्मानित किया गया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was honored with the title of 'Man of the Century'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सीताराम येचुरी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Sitaram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Yechuri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भगत सिंह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Bhagat Singh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पंडित रामकिशन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Pandit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Ramkishan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अटल बिहारी वाजपेयी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Atal Bihari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Vajpeyi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278077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Q31.</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जारी की गयी सूची के अनुसार निम्न में से कौन सबसे ज्यादा कमाई करने वाला खिलाड़ी बन गया है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become the highest earning sportsperson as per the recently released list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विराट कोहली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Virat Kohli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राफेल नडाल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Rafale Nadal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क्रिस्टियानो रोनाल्डो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Christiano</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Ronaldo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कीलियन एम्बाप्पे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Kilian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Mbappe</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292938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Q3</a:t>
            </a:r>
            <a:r>
              <a:rPr lang="hi-IN" sz="3400" b="1" dirty="0">
                <a:ln>
                  <a:solidFill>
                    <a:srgbClr val="C00000"/>
                  </a:solidFill>
                </a:ln>
                <a:solidFill>
                  <a:srgbClr val="C00000"/>
                </a:solidFill>
                <a:latin typeface="Kokila" pitchFamily="34" charset="0"/>
                <a:ea typeface="Arial Unicode MS" pitchFamily="34" charset="-128"/>
                <a:cs typeface="Kokila" pitchFamily="34" charset="0"/>
              </a:rPr>
              <a:t>2</a:t>
            </a:r>
            <a:r>
              <a:rPr lang="en-US" sz="3400" b="1" dirty="0">
                <a:ln>
                  <a:solidFill>
                    <a:srgbClr val="C00000"/>
                  </a:solidFill>
                </a:ln>
                <a:solidFill>
                  <a:srgbClr val="C00000"/>
                </a:solidFill>
                <a:latin typeface="Kokila" pitchFamily="34" charset="0"/>
                <a:ea typeface="Arial Unicode MS" pitchFamily="34" charset="-128"/>
                <a:cs typeface="Kokila" pitchFamily="34" charset="0"/>
              </a:rPr>
              <a:t>.</a:t>
            </a:r>
            <a:r>
              <a:rPr lang="hi-IN" sz="3400" b="1" dirty="0">
                <a:ln>
                  <a:solidFill>
                    <a:srgbClr val="C00000"/>
                  </a:solidFill>
                </a:ln>
                <a:solidFill>
                  <a:srgbClr val="C00000"/>
                </a:solidFill>
                <a:latin typeface="Kokila" pitchFamily="34" charset="0"/>
                <a:ea typeface="Arial Unicode MS" pitchFamily="34" charset="-128"/>
                <a:cs typeface="Kokila" pitchFamily="34" charset="0"/>
              </a:rPr>
              <a:t>		निम्न में से किसने ‘फ़ूड स्ट्रीट प्रोजेक्ट’ के तहत सुरक्षित खाद्य प्रथाओं को बढ़ावा देने के लिए 100 फ़ूड स्ट्रीट्स विकसित करने का निर्णय किया है ? </a:t>
            </a: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Who among the following has decided to develop 100 food streets to promote safe food practices under the 'Food Street Project'</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गृह मंत्रालय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Home Ministry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नीति आयोग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NITI Ayog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स्वास्थ्य मंत्रालय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Health Ministry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400" b="1" dirty="0">
                <a:ln>
                  <a:solidFill>
                    <a:srgbClr val="002060"/>
                  </a:solidFill>
                </a:ln>
                <a:solidFill>
                  <a:srgbClr val="040F79"/>
                </a:solidFill>
                <a:latin typeface="Kokila" pitchFamily="34" charset="0"/>
                <a:ea typeface="Arial Unicode MS" pitchFamily="34" charset="-128"/>
                <a:cs typeface="Kokila" pitchFamily="34" charset="0"/>
              </a:rPr>
              <a:t>		(d)</a:t>
            </a:r>
            <a:r>
              <a:rPr lang="hi-IN" sz="3400" b="1" dirty="0">
                <a:ln>
                  <a:solidFill>
                    <a:srgbClr val="002060"/>
                  </a:solidFill>
                </a:ln>
                <a:solidFill>
                  <a:srgbClr val="040F79"/>
                </a:solidFill>
                <a:latin typeface="Kokila" pitchFamily="34" charset="0"/>
                <a:ea typeface="Arial Unicode MS" pitchFamily="34" charset="-128"/>
                <a:cs typeface="Kokila" pitchFamily="34" charset="0"/>
              </a:rPr>
              <a:t> गुजरात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Gujarat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42669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Q33.</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a:t>
            </a:r>
            <a:r>
              <a:rPr lang="en-US" sz="3600" b="1" dirty="0">
                <a:ln>
                  <a:solidFill>
                    <a:srgbClr val="C00000"/>
                  </a:solidFill>
                </a:ln>
                <a:solidFill>
                  <a:srgbClr val="C00000"/>
                </a:solidFill>
                <a:latin typeface="Kokila" pitchFamily="34" charset="0"/>
                <a:ea typeface="Arial Unicode MS" pitchFamily="34" charset="-128"/>
                <a:cs typeface="Kokila" pitchFamily="34" charset="0"/>
              </a:rPr>
              <a:t>‘</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मोका (Mocha)</a:t>
            </a:r>
            <a:r>
              <a:rPr lang="en-US" sz="3600" b="1" dirty="0">
                <a:ln>
                  <a:solidFill>
                    <a:srgbClr val="C00000"/>
                  </a:solidFill>
                </a:ln>
                <a:solidFill>
                  <a:srgbClr val="C00000"/>
                </a:solidFill>
                <a:latin typeface="Kokila" pitchFamily="34" charset="0"/>
                <a:ea typeface="Arial Unicode MS" pitchFamily="34" charset="-128"/>
                <a:cs typeface="Kokila" pitchFamily="34" charset="0"/>
              </a:rPr>
              <a:t>’</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चर्चा में है । यह क्या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'Mocha' is in discussion. What is this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एक घातक हथियार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deadly weapon</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चक्रवात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Cyclone</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दुर्लभ पक्षी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R</a:t>
            </a:r>
            <a:r>
              <a:rPr lang="en-US" sz="3600" b="1" dirty="0">
                <a:ln>
                  <a:solidFill>
                    <a:srgbClr val="002060"/>
                  </a:solidFill>
                </a:ln>
                <a:solidFill>
                  <a:srgbClr val="040F79"/>
                </a:solidFill>
                <a:latin typeface="Kokila" pitchFamily="34" charset="0"/>
                <a:ea typeface="Arial Unicode MS" pitchFamily="34" charset="-128"/>
                <a:cs typeface="Kokila" pitchFamily="34" charset="0"/>
              </a:rPr>
              <a:t>are bird</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कुत्ते की एक प्रजाति / 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species of dog</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3021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Q34.</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शबनम इस्माइल ने अंतर्राष्ट्रीय क्रिकेट से संन्यास ले लिया है । वे किस टीम से संबंधित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Shabnam Ismail has retired from international cricket. Which team does he belong to</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साउथ अफ्रीका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South Africa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पाकिस्तान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Pakistan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न्यूजीलैंड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Newzealand</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66373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हाल ही में ओलंपिक विजेता</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निजेल अमोस पर डोपिंग के लिए तीन साल का प्रतिबंध लगाया गया है। वे किस देश से संबंधित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Olympic champion Nigel Amos has been banned for three years for doping. To which country do they belong?</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फ्रांस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France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Russia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बोत्सवाना / Botswana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इंग्लैंड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England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5917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Q35.</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 हाल ही में लीगल एंटिटी आइडेंटिफायर (LEI) प्रणाली की शुरुआत की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has recently launched the Legal Entity Identifier (LEI) system</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Delhi Government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SBI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LIC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SEBI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97579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Q36.</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किस देश में शिवाजी महाराज की प्रतिमा का अनावरण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country has the statue of Shivaji Maharaj been unveiled recently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मॉरिशस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Mauritius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इंग्लैंड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England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सऊदी अरब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Saudi Arabia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अफगानिस्तान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Afghanistan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38933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Q37.</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अजय बांगा को विश्व बैंक के कौनसे अध्यक्ष के रूप में नियुक्त किया जाएगा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Ajay Banga will be appointed as which President of the World Bank</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12 वें / 12th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a:t>
            </a:r>
            <a:r>
              <a:rPr lang="en-US" sz="3600" b="1" dirty="0">
                <a:ln>
                  <a:solidFill>
                    <a:srgbClr val="002060"/>
                  </a:solidFill>
                </a:ln>
                <a:solidFill>
                  <a:srgbClr val="040F79"/>
                </a:solidFill>
                <a:latin typeface="Kokila" pitchFamily="34" charset="0"/>
                <a:ea typeface="Arial Unicode MS" pitchFamily="34" charset="-128"/>
                <a:cs typeface="Kokila" pitchFamily="34" charset="0"/>
              </a:rPr>
              <a:t>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वें /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3</a:t>
            </a:r>
            <a:r>
              <a:rPr lang="hi-IN" sz="3600" b="1" dirty="0">
                <a:ln>
                  <a:solidFill>
                    <a:srgbClr val="002060"/>
                  </a:solidFill>
                </a:ln>
                <a:solidFill>
                  <a:srgbClr val="040F79"/>
                </a:solidFill>
                <a:latin typeface="Kokila" pitchFamily="34" charset="0"/>
                <a:ea typeface="Arial Unicode MS" pitchFamily="34" charset="-128"/>
                <a:cs typeface="Kokila" pitchFamily="34" charset="0"/>
              </a:rPr>
              <a:t>th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a:t>
            </a:r>
            <a:r>
              <a:rPr lang="en-US" sz="3600" b="1" dirty="0">
                <a:ln>
                  <a:solidFill>
                    <a:srgbClr val="002060"/>
                  </a:solidFill>
                </a:ln>
                <a:solidFill>
                  <a:srgbClr val="040F79"/>
                </a:solidFill>
                <a:latin typeface="Kokila" pitchFamily="34" charset="0"/>
                <a:ea typeface="Arial Unicode MS" pitchFamily="34" charset="-128"/>
                <a:cs typeface="Kokila" pitchFamily="34" charset="0"/>
              </a:rPr>
              <a:t>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वें /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4</a:t>
            </a:r>
            <a:r>
              <a:rPr lang="hi-IN" sz="3600" b="1" dirty="0">
                <a:ln>
                  <a:solidFill>
                    <a:srgbClr val="002060"/>
                  </a:solidFill>
                </a:ln>
                <a:solidFill>
                  <a:srgbClr val="040F79"/>
                </a:solidFill>
                <a:latin typeface="Kokila" pitchFamily="34" charset="0"/>
                <a:ea typeface="Arial Unicode MS" pitchFamily="34" charset="-128"/>
                <a:cs typeface="Kokila" pitchFamily="34" charset="0"/>
              </a:rPr>
              <a:t>th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5</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वें /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5</a:t>
            </a:r>
            <a:r>
              <a:rPr lang="hi-IN" sz="3600" b="1" dirty="0">
                <a:ln>
                  <a:solidFill>
                    <a:srgbClr val="002060"/>
                  </a:solidFill>
                </a:ln>
                <a:solidFill>
                  <a:srgbClr val="040F79"/>
                </a:solidFill>
                <a:latin typeface="Kokila" pitchFamily="34" charset="0"/>
                <a:ea typeface="Arial Unicode MS" pitchFamily="34" charset="-128"/>
                <a:cs typeface="Kokila" pitchFamily="34" charset="0"/>
              </a:rPr>
              <a:t>th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280734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Q38.		4</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मई 2023 को भारत की पहली महिला न्यायाधीश – न्यायमूर्ति अन्ना चांडी की कौनसी जयन्ती मनाई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days the World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Asthama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Day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2023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is observed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117 वीं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118 वीं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119 वीं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120 वीं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22884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939814"/>
          </a:xfrm>
          <a:prstGeom prst="rect">
            <a:avLst/>
          </a:prstGeom>
          <a:noFill/>
        </p:spPr>
        <p:txBody>
          <a:bodyPr wrap="square" rtlCol="0">
            <a:spAutoFit/>
          </a:bodyPr>
          <a:lstStyle/>
          <a:p>
            <a:pPr marL="1077913" lvl="1" indent="-1077913" algn="just">
              <a:tabLst>
                <a:tab pos="627063" algn="l"/>
                <a:tab pos="1082675" algn="l"/>
              </a:tabLst>
            </a:pPr>
            <a:r>
              <a:rPr lang="en-US" sz="3500" b="1" dirty="0">
                <a:ln>
                  <a:solidFill>
                    <a:srgbClr val="C00000"/>
                  </a:solidFill>
                </a:ln>
                <a:solidFill>
                  <a:srgbClr val="C00000"/>
                </a:solidFill>
                <a:latin typeface="Kokila" pitchFamily="34" charset="0"/>
                <a:ea typeface="Arial Unicode MS" pitchFamily="34" charset="-128"/>
                <a:cs typeface="Kokila" pitchFamily="34" charset="0"/>
              </a:rPr>
              <a:t>Q39.		</a:t>
            </a:r>
            <a:r>
              <a:rPr lang="hi-IN" sz="35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देश ने अपना स्वयं का ‘हीट इंडेक्स’ लॉन्च करने की घोषणा की है ? </a:t>
            </a:r>
          </a:p>
          <a:p>
            <a:pPr marL="1077913" lvl="1" indent="-1077913" algn="just">
              <a:tabLst>
                <a:tab pos="627063" algn="l"/>
                <a:tab pos="1082675" algn="l"/>
              </a:tabLst>
            </a:pP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US" sz="3500" b="1" dirty="0">
                <a:ln>
                  <a:solidFill>
                    <a:srgbClr val="002060"/>
                  </a:solidFill>
                </a:ln>
                <a:solidFill>
                  <a:srgbClr val="040F79"/>
                </a:solidFill>
                <a:latin typeface="Kokila" pitchFamily="34" charset="0"/>
                <a:ea typeface="Arial Unicode MS" pitchFamily="34" charset="-128"/>
                <a:cs typeface="Kokila" pitchFamily="34" charset="0"/>
              </a:rPr>
              <a:t>Which of the following country has announced the launch of its own 'Heat Index'</a:t>
            </a: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5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IN" sz="3500" b="1" dirty="0">
                <a:ln>
                  <a:solidFill>
                    <a:srgbClr val="002060"/>
                  </a:solidFill>
                </a:ln>
                <a:solidFill>
                  <a:srgbClr val="040F79"/>
                </a:solidFill>
                <a:latin typeface="Kokila" pitchFamily="34" charset="0"/>
                <a:ea typeface="Arial Unicode MS" pitchFamily="34" charset="-128"/>
                <a:cs typeface="Kokila" pitchFamily="34" charset="0"/>
              </a:rPr>
              <a:t>a)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नेपाल / Nepal </a:t>
            </a:r>
          </a:p>
          <a:p>
            <a:pPr marL="1077913" lvl="1" indent="-1077913" algn="just">
              <a:tabLst>
                <a:tab pos="627063" algn="l"/>
                <a:tab pos="1082675" algn="l"/>
              </a:tabLst>
            </a:pPr>
            <a:r>
              <a:rPr lang="hi-IN" sz="3500" b="1" dirty="0">
                <a:ln>
                  <a:solidFill>
                    <a:srgbClr val="C00000"/>
                  </a:solidFill>
                </a:ln>
                <a:solidFill>
                  <a:srgbClr val="C00000"/>
                </a:solidFill>
                <a:latin typeface="Kokila" pitchFamily="34" charset="0"/>
                <a:ea typeface="Arial Unicode MS" pitchFamily="34" charset="-128"/>
                <a:cs typeface="Kokila" pitchFamily="34" charset="0"/>
              </a:rPr>
              <a:t>		</a:t>
            </a:r>
            <a:r>
              <a:rPr lang="en-IN" sz="3500" b="1" dirty="0">
                <a:ln>
                  <a:solidFill>
                    <a:srgbClr val="002060"/>
                  </a:solidFill>
                </a:ln>
                <a:solidFill>
                  <a:srgbClr val="040F79"/>
                </a:solidFill>
                <a:latin typeface="Kokila" pitchFamily="34" charset="0"/>
                <a:ea typeface="Arial Unicode MS" pitchFamily="34" charset="-128"/>
                <a:cs typeface="Kokila" pitchFamily="34" charset="0"/>
              </a:rPr>
              <a:t>(b)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श्रीलंका / Srilanka </a:t>
            </a:r>
          </a:p>
          <a:p>
            <a:pPr marL="1077913" lvl="1" indent="-1077913" algn="just">
              <a:tabLst>
                <a:tab pos="627063" algn="l"/>
                <a:tab pos="1082675" algn="l"/>
              </a:tabLst>
            </a:pPr>
            <a:r>
              <a:rPr lang="en-IN" sz="35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भारत / India </a:t>
            </a:r>
          </a:p>
          <a:p>
            <a:pPr marL="1077913" lvl="1" indent="-1077913" algn="just">
              <a:tabLst>
                <a:tab pos="627063" algn="l"/>
                <a:tab pos="1082675" algn="l"/>
              </a:tabLst>
            </a:pPr>
            <a:r>
              <a:rPr lang="en-IN" sz="3500" b="1" dirty="0">
                <a:ln>
                  <a:solidFill>
                    <a:srgbClr val="002060"/>
                  </a:solidFill>
                </a:ln>
                <a:solidFill>
                  <a:srgbClr val="040F79"/>
                </a:solidFill>
                <a:latin typeface="Kokila" pitchFamily="34" charset="0"/>
                <a:ea typeface="Arial Unicode MS" pitchFamily="34" charset="-128"/>
                <a:cs typeface="Kokila" pitchFamily="34" charset="0"/>
              </a:rPr>
              <a:t>		(d)</a:t>
            </a:r>
            <a:r>
              <a:rPr lang="hi-IN" sz="3500" b="1" dirty="0">
                <a:ln>
                  <a:solidFill>
                    <a:srgbClr val="002060"/>
                  </a:solidFill>
                </a:ln>
                <a:solidFill>
                  <a:srgbClr val="040F79"/>
                </a:solidFill>
                <a:latin typeface="Kokila" pitchFamily="34" charset="0"/>
                <a:ea typeface="Arial Unicode MS" pitchFamily="34" charset="-128"/>
                <a:cs typeface="Kokila" pitchFamily="34" charset="0"/>
              </a:rPr>
              <a:t> बेल्जियम / Belgium </a:t>
            </a:r>
            <a:endParaRPr lang="en-IN" sz="35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37313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Q40.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ओलंपिक विजेता टोरी बोवी का हाल ही में निधन हो गया । वे किस देश से संबंधित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 Olympic champion Tory Bowie passed away recently. To which country do they belong</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फ्रांस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France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Russia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इंग्लैंड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England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27396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Q41.</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स्थान पर यूथ 20 प्री – समिट का आयोजन किया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which of the following places was the Youth 20 Pre-Summit organized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वारंगल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Warangle</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Leh</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जोधपुर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Jodhpur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भुवनेश्वर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Bhubaneshwar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09971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एलेसेंड्रा कोरैप को हाल ही में गोल्डमैन पर्यावरण पुरस्कार से सम्मानित किया गया है । वे किस देश से संबंधित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Alessandra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Korap</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has recently been awarded the Goldman Environmental Prize. To which country does he belong</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ब्राजील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Brazil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Peru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मेक्सिको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Mexico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वेनेजुएला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Venejuela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61959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Q43.</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हाल ही में</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ऑस्ट्रेलिया के सर्वोच्च नागरिक सम्मान से सम्मानित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recently been awarded Australia's highest civilian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honour</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नरेंद्र मोदी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Narendra Modi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दलाई लामा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Dalai Lama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रतन टाटा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Ratan Tata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कृष्ण नारायण मूर्ती / Krishna </a:t>
            </a:r>
            <a:r>
              <a:rPr lang="en-US" sz="3600" b="1" dirty="0">
                <a:ln>
                  <a:solidFill>
                    <a:srgbClr val="002060"/>
                  </a:solidFill>
                </a:ln>
                <a:solidFill>
                  <a:srgbClr val="040F79"/>
                </a:solidFill>
                <a:latin typeface="Kokila" pitchFamily="34" charset="0"/>
                <a:ea typeface="Arial Unicode MS" pitchFamily="34" charset="-128"/>
                <a:cs typeface="Kokila" pitchFamily="34" charset="0"/>
              </a:rPr>
              <a:t>Narayan Murty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8410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Q44.</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राज्य में हेरिटेज फेस्टिवल 2023 का आयोजन किया जा रहा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 Heritage Festival 2023 is being organized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Odisha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गोवा / Goa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बिहार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Bihar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गुजरात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Gujarat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75560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42" name="Picture 2" descr="Olympic silver medallist Nijel Amos gets 3-year ban for doping">
            <a:extLst>
              <a:ext uri="{FF2B5EF4-FFF2-40B4-BE49-F238E27FC236}">
                <a16:creationId xmlns:a16="http://schemas.microsoft.com/office/drawing/2014/main" id="{E0B59120-035D-76A4-872E-70AEE4811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515" y="1558943"/>
            <a:ext cx="6678774" cy="374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872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Q45.</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दिन कार्यस्थल पर सुरक्षा और स्वास्थ्य के लिए विश्व दिवस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day the World Day for Safety and Health at Work is observed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अप्रैल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26 April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7</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अप्रैल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27 April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8</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अप्रैल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28 April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29 अप्रैल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29 April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244616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Q46.</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68 वें फिल्मफेयर अवार्ड्स 2023 में सर्वश्रेष्ठ अभिनेता का अवार्ड दिया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given the Best Actor Award at the 68th Filmfare Awards 2023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शाहरुख खान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Shahrukh Khan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रणबीर कपूर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Ranbeer</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Kapoor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राजकुमार राव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Rajkumar Rao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रनवीर सिंह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Ranveer Singh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32716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Q47.</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कौर सिंह जी का निधन हो गया । वे कौन थे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Kaur Singh ji passed away recently. Who were they ?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एथलीट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Athlete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मुक्केबाज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Boxer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क्रिकेटर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Cricketer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पहलवान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Wrestler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61929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Q48.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देश में द्वितीय विश्व खेल पर्यटन कांग्रेस का आयोजन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country the Second World Sports Tourism Congress was organized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क्रोएशिया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Croatia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अर्जेंटीना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Arjentina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जर्मनी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Germanay</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209296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एशिया का पहला मोक्सी लेजर किस स्थान पर लॉन्च किया गया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Where was Asia's first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Moxi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laser launched ?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नई दिल्ली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New Delhi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टोक्यो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Tokyo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शंघाई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Shanghai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मॉस्को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Moscow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345102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Q50.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कलेक्टिव स्पिरिट , कंक्रीट एक्शन</a:t>
            </a:r>
            <a:r>
              <a:rPr lang="en-US" sz="3600" b="1" dirty="0">
                <a:ln>
                  <a:solidFill>
                    <a:srgbClr val="C00000"/>
                  </a:solidFill>
                </a:ln>
                <a:solidFill>
                  <a:srgbClr val="C00000"/>
                </a:solidFill>
                <a:latin typeface="Kokila" pitchFamily="34" charset="0"/>
                <a:ea typeface="Arial Unicode MS" pitchFamily="34" charset="-128"/>
                <a:cs typeface="Kokila" pitchFamily="34" charset="0"/>
              </a:rPr>
              <a:t>’</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नामक पुस्तक किसके द्वारा लिखी गयी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written the book 'Collective Spirit, Concrete Action'</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सूरज वर्मा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Suraj Verma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सुहानी झा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Suhani Jha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शशि शेखर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Shashi Shekhar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रोहित कपूर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Rohit Kapoor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223587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7E27AD-6533-E795-9F6B-4B3DD15F5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935" y="531845"/>
            <a:ext cx="2789854" cy="2789854"/>
          </a:xfrm>
          <a:prstGeom prst="rect">
            <a:avLst/>
          </a:prstGeom>
        </p:spPr>
      </p:pic>
      <p:pic>
        <p:nvPicPr>
          <p:cNvPr id="7" name="Picture 6">
            <a:extLst>
              <a:ext uri="{FF2B5EF4-FFF2-40B4-BE49-F238E27FC236}">
                <a16:creationId xmlns:a16="http://schemas.microsoft.com/office/drawing/2014/main" id="{FB4725B7-494C-FB4D-D9FE-F0D094CE6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891" y="531845"/>
            <a:ext cx="2789854" cy="2789854"/>
          </a:xfrm>
          <a:prstGeom prst="rect">
            <a:avLst/>
          </a:prstGeom>
        </p:spPr>
      </p:pic>
      <p:pic>
        <p:nvPicPr>
          <p:cNvPr id="9" name="Picture 8">
            <a:extLst>
              <a:ext uri="{FF2B5EF4-FFF2-40B4-BE49-F238E27FC236}">
                <a16:creationId xmlns:a16="http://schemas.microsoft.com/office/drawing/2014/main" id="{BEC9A7EE-C401-47F8-B668-05A603453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5937" y="3729133"/>
            <a:ext cx="2789855" cy="2789855"/>
          </a:xfrm>
          <a:prstGeom prst="rect">
            <a:avLst/>
          </a:prstGeom>
        </p:spPr>
      </p:pic>
      <p:pic>
        <p:nvPicPr>
          <p:cNvPr id="12" name="Picture 11">
            <a:extLst>
              <a:ext uri="{FF2B5EF4-FFF2-40B4-BE49-F238E27FC236}">
                <a16:creationId xmlns:a16="http://schemas.microsoft.com/office/drawing/2014/main" id="{7F073749-6C8B-47DC-4A03-2F3B48FCC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8891" y="3729133"/>
            <a:ext cx="2897155" cy="2897155"/>
          </a:xfrm>
          <a:prstGeom prst="rect">
            <a:avLst/>
          </a:prstGeom>
        </p:spPr>
      </p:pic>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Y182S </a:t>
            </a:r>
          </a:p>
          <a:p>
            <a:pPr algn="ctr"/>
            <a:r>
              <a:rPr lang="en-IN" sz="4800" b="1" dirty="0">
                <a:latin typeface="Kokila" panose="020B0604020202020204" pitchFamily="34" charset="0"/>
                <a:cs typeface="Kokila" panose="020B0604020202020204" pitchFamily="34" charset="0"/>
              </a:rPr>
              <a:t>FOR MAXIMUM DISCOUNT</a:t>
            </a:r>
          </a:p>
        </p:txBody>
      </p:sp>
    </p:spTree>
    <p:extLst>
      <p:ext uri="{BB962C8B-B14F-4D97-AF65-F5344CB8AC3E}">
        <p14:creationId xmlns:p14="http://schemas.microsoft.com/office/powerpoint/2010/main" val="415995709"/>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CF853-7204-5ABD-CE14-515A0808E1AD}"/>
              </a:ext>
            </a:extLst>
          </p:cNvPr>
          <p:cNvSpPr txBox="1"/>
          <p:nvPr/>
        </p:nvSpPr>
        <p:spPr>
          <a:xfrm>
            <a:off x="289250" y="1623527"/>
            <a:ext cx="3181738" cy="1754326"/>
          </a:xfrm>
          <a:prstGeom prst="rect">
            <a:avLst/>
          </a:prstGeom>
          <a:noFill/>
        </p:spPr>
        <p:txBody>
          <a:bodyPr wrap="square" rtlCol="0">
            <a:spAutoFit/>
          </a:bodyPr>
          <a:lstStyle/>
          <a:p>
            <a:pPr algn="ctr"/>
            <a:r>
              <a:rPr lang="en-IN" sz="3600" b="1" dirty="0">
                <a:solidFill>
                  <a:srgbClr val="002060"/>
                </a:solidFill>
                <a:latin typeface="Kokila" panose="020B0604020202020204" pitchFamily="34" charset="0"/>
                <a:cs typeface="Kokila" panose="020B0604020202020204" pitchFamily="34" charset="0"/>
              </a:rPr>
              <a:t>USE CODE – Y182 </a:t>
            </a:r>
          </a:p>
          <a:p>
            <a:pPr algn="ctr"/>
            <a:r>
              <a:rPr lang="en-IN" sz="3600" b="1" dirty="0">
                <a:solidFill>
                  <a:srgbClr val="002060"/>
                </a:solidFill>
                <a:latin typeface="Kokila" panose="020B0604020202020204" pitchFamily="34" charset="0"/>
                <a:cs typeface="Kokila" panose="020B0604020202020204" pitchFamily="34" charset="0"/>
              </a:rPr>
              <a:t>FOR MAXIMUM DISCOUNT</a:t>
            </a:r>
          </a:p>
        </p:txBody>
      </p:sp>
      <p:pic>
        <p:nvPicPr>
          <p:cNvPr id="5" name="Picture 4">
            <a:extLst>
              <a:ext uri="{FF2B5EF4-FFF2-40B4-BE49-F238E27FC236}">
                <a16:creationId xmlns:a16="http://schemas.microsoft.com/office/drawing/2014/main" id="{A9C358FF-003A-A63E-DE2E-C5F5A1CFE106}"/>
              </a:ext>
            </a:extLst>
          </p:cNvPr>
          <p:cNvPicPr>
            <a:picLocks noChangeAspect="1"/>
          </p:cNvPicPr>
          <p:nvPr/>
        </p:nvPicPr>
        <p:blipFill>
          <a:blip r:embed="rId2"/>
          <a:stretch>
            <a:fillRect/>
          </a:stretch>
        </p:blipFill>
        <p:spPr>
          <a:xfrm>
            <a:off x="3620278" y="772965"/>
            <a:ext cx="8359162" cy="4686362"/>
          </a:xfrm>
          <a:prstGeom prst="rect">
            <a:avLst/>
          </a:prstGeom>
        </p:spPr>
      </p:pic>
    </p:spTree>
    <p:extLst>
      <p:ext uri="{BB962C8B-B14F-4D97-AF65-F5344CB8AC3E}">
        <p14:creationId xmlns:p14="http://schemas.microsoft.com/office/powerpoint/2010/main" val="2937678967"/>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8095426"/>
      </p:ext>
    </p:extLst>
  </p:cSld>
  <p:clrMapOvr>
    <a:masterClrMapping/>
  </p:clrMapOvr>
  <p:transition spd="med">
    <p:pull/>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0F69422-D47B-4E14-A863-7A7E3B8A78EC}"/>
              </a:ext>
            </a:extLst>
          </p:cNvPr>
          <p:cNvSpPr txBox="1"/>
          <p:nvPr/>
        </p:nvSpPr>
        <p:spPr>
          <a:xfrm>
            <a:off x="9951414" y="6196527"/>
            <a:ext cx="45719" cy="461665"/>
          </a:xfrm>
          <a:prstGeom prst="rect">
            <a:avLst/>
          </a:prstGeom>
          <a:noFill/>
        </p:spPr>
        <p:txBody>
          <a:bodyPr wrap="square" lIns="91440" tIns="45720" rIns="91440" bIns="45720" rtlCol="0">
            <a:spAutoFit/>
          </a:bodyPr>
          <a:lstStyle/>
          <a:p>
            <a:endParaRPr lang="en-IN" sz="2400" dirty="0"/>
          </a:p>
        </p:txBody>
      </p:sp>
      <p:pic>
        <p:nvPicPr>
          <p:cNvPr id="2" name="Picture 1">
            <a:extLst>
              <a:ext uri="{FF2B5EF4-FFF2-40B4-BE49-F238E27FC236}">
                <a16:creationId xmlns:a16="http://schemas.microsoft.com/office/drawing/2014/main" id="{DCA88338-FB36-E60C-B1E6-C8AB40484E4A}"/>
              </a:ext>
            </a:extLst>
          </p:cNvPr>
          <p:cNvPicPr>
            <a:picLocks noChangeAspect="1"/>
          </p:cNvPicPr>
          <p:nvPr/>
        </p:nvPicPr>
        <p:blipFill>
          <a:blip r:embed="rId2"/>
          <a:stretch>
            <a:fillRect/>
          </a:stretch>
        </p:blipFill>
        <p:spPr>
          <a:xfrm>
            <a:off x="11092743" y="-3884"/>
            <a:ext cx="1099259" cy="1167101"/>
          </a:xfrm>
          <a:prstGeom prst="rect">
            <a:avLst/>
          </a:prstGeom>
        </p:spPr>
      </p:pic>
      <p:sp>
        <p:nvSpPr>
          <p:cNvPr id="3" name="TextBox 2">
            <a:extLst>
              <a:ext uri="{FF2B5EF4-FFF2-40B4-BE49-F238E27FC236}">
                <a16:creationId xmlns:a16="http://schemas.microsoft.com/office/drawing/2014/main" id="{DB57A54E-BC64-B667-3D42-96BCA91EAC93}"/>
              </a:ext>
            </a:extLst>
          </p:cNvPr>
          <p:cNvSpPr txBox="1"/>
          <p:nvPr/>
        </p:nvSpPr>
        <p:spPr>
          <a:xfrm>
            <a:off x="26378" y="4583"/>
            <a:ext cx="11066364" cy="584775"/>
          </a:xfrm>
          <a:prstGeom prst="rect">
            <a:avLst/>
          </a:prstGeom>
          <a:solidFill>
            <a:schemeClr val="tx1"/>
          </a:solidFill>
        </p:spPr>
        <p:txBody>
          <a:bodyPr wrap="square" rtlCol="0">
            <a:spAutoFit/>
          </a:bodyPr>
          <a:lstStyle/>
          <a:p>
            <a:pPr algn="ctr">
              <a:defRPr/>
            </a:pPr>
            <a:r>
              <a:rPr lang="en-US" sz="3200" b="1" dirty="0">
                <a:ln>
                  <a:solidFill>
                    <a:schemeClr val="bg1"/>
                  </a:solidFill>
                </a:ln>
                <a:solidFill>
                  <a:schemeClr val="bg1"/>
                </a:solidFill>
                <a:latin typeface="Palatino Linotype" pitchFamily="18" charset="0"/>
                <a:cs typeface="Kokila" pitchFamily="34" charset="0"/>
              </a:rPr>
              <a:t>THE </a:t>
            </a:r>
            <a:r>
              <a:rPr lang="en-US" sz="3200" b="1" dirty="0">
                <a:ln>
                  <a:solidFill>
                    <a:srgbClr val="FFFF00"/>
                  </a:solidFill>
                </a:ln>
                <a:solidFill>
                  <a:srgbClr val="FFFF00"/>
                </a:solidFill>
                <a:latin typeface="Palatino Linotype" pitchFamily="18" charset="0"/>
                <a:cs typeface="Kokila" pitchFamily="34" charset="0"/>
              </a:rPr>
              <a:t>10 MINUTES SHOW </a:t>
            </a:r>
            <a:r>
              <a:rPr lang="en-US" sz="3200" b="1" dirty="0">
                <a:ln>
                  <a:solidFill>
                    <a:schemeClr val="bg1"/>
                  </a:solidFill>
                </a:ln>
                <a:solidFill>
                  <a:schemeClr val="bg1"/>
                </a:solidFill>
                <a:latin typeface="Palatino Linotype" pitchFamily="18" charset="0"/>
                <a:cs typeface="Kokila" pitchFamily="34" charset="0"/>
              </a:rPr>
              <a:t>by </a:t>
            </a:r>
            <a:r>
              <a:rPr lang="en-US" sz="3200" b="1" dirty="0" err="1">
                <a:ln>
                  <a:solidFill>
                    <a:schemeClr val="bg1"/>
                  </a:solidFill>
                </a:ln>
                <a:solidFill>
                  <a:schemeClr val="bg1"/>
                </a:solidFill>
                <a:latin typeface="Palatino Linotype" pitchFamily="18" charset="0"/>
                <a:cs typeface="Kokila" pitchFamily="34" charset="0"/>
              </a:rPr>
              <a:t>Ashutosh</a:t>
            </a:r>
            <a:r>
              <a:rPr lang="en-US" sz="3200" b="1" dirty="0">
                <a:ln>
                  <a:solidFill>
                    <a:schemeClr val="bg1"/>
                  </a:solidFill>
                </a:ln>
                <a:solidFill>
                  <a:schemeClr val="bg1"/>
                </a:solidFill>
                <a:latin typeface="Palatino Linotype" pitchFamily="18" charset="0"/>
                <a:cs typeface="Kokila" pitchFamily="34" charset="0"/>
              </a:rPr>
              <a:t> </a:t>
            </a:r>
            <a:r>
              <a:rPr lang="en-US" sz="3200" b="1" dirty="0" err="1">
                <a:ln>
                  <a:solidFill>
                    <a:schemeClr val="bg1"/>
                  </a:solidFill>
                </a:ln>
                <a:solidFill>
                  <a:schemeClr val="bg1"/>
                </a:solidFill>
                <a:latin typeface="Palatino Linotype" pitchFamily="18" charset="0"/>
                <a:cs typeface="Kokila" pitchFamily="34" charset="0"/>
              </a:rPr>
              <a:t>Tripathi</a:t>
            </a:r>
            <a:endParaRPr lang="en-US" sz="3200" b="1" dirty="0">
              <a:ln>
                <a:solidFill>
                  <a:schemeClr val="bg1"/>
                </a:solidFill>
              </a:ln>
              <a:solidFill>
                <a:schemeClr val="bg1"/>
              </a:solidFill>
              <a:latin typeface="Palatino Linotype" pitchFamily="18" charset="0"/>
              <a:cs typeface="Kokila" pitchFamily="34" charset="0"/>
            </a:endParaRPr>
          </a:p>
        </p:txBody>
      </p:sp>
      <p:sp>
        <p:nvSpPr>
          <p:cNvPr id="4" name="TextBox 3">
            <a:extLst>
              <a:ext uri="{FF2B5EF4-FFF2-40B4-BE49-F238E27FC236}">
                <a16:creationId xmlns:a16="http://schemas.microsoft.com/office/drawing/2014/main" id="{08E481B1-DFC0-62DF-AEA0-63A8FA5AEC1B}"/>
              </a:ext>
            </a:extLst>
          </p:cNvPr>
          <p:cNvSpPr txBox="1"/>
          <p:nvPr/>
        </p:nvSpPr>
        <p:spPr>
          <a:xfrm>
            <a:off x="26378" y="629737"/>
            <a:ext cx="11066364" cy="502766"/>
          </a:xfrm>
          <a:prstGeom prst="rect">
            <a:avLst/>
          </a:prstGeom>
          <a:solidFill>
            <a:srgbClr val="F2F2F2"/>
          </a:solidFill>
        </p:spPr>
        <p:txBody>
          <a:bodyPr wrap="square" rtlCol="0">
            <a:spAutoFit/>
          </a:bodyPr>
          <a:lstStyle/>
          <a:p>
            <a:pPr algn="ctr"/>
            <a:r>
              <a:rPr lang="hi-IN" sz="2667" b="1" cap="all" dirty="0">
                <a:latin typeface="Nirmala UI" pitchFamily="34" charset="0"/>
                <a:ea typeface="Nirmala UI" pitchFamily="34" charset="0"/>
                <a:cs typeface="Nirmala UI" pitchFamily="34" charset="0"/>
              </a:rPr>
              <a:t>सैन्य अभ्यास </a:t>
            </a:r>
            <a:r>
              <a:rPr lang="en-US" sz="2667" b="1" cap="all" dirty="0">
                <a:latin typeface="Nirmala UI" pitchFamily="34" charset="0"/>
                <a:ea typeface="Nirmala UI" pitchFamily="34" charset="0"/>
                <a:cs typeface="Nirmala UI" pitchFamily="34" charset="0"/>
              </a:rPr>
              <a:t>2022</a:t>
            </a:r>
            <a:endParaRPr lang="en-IN" sz="2667" b="1" cap="all" dirty="0">
              <a:latin typeface="Nirmala UI" pitchFamily="34" charset="0"/>
              <a:ea typeface="Nirmala UI" pitchFamily="34" charset="0"/>
              <a:cs typeface="Nirmala UI" pitchFamily="34" charset="0"/>
            </a:endParaRPr>
          </a:p>
        </p:txBody>
      </p:sp>
      <p:pic>
        <p:nvPicPr>
          <p:cNvPr id="5" name="Picture 4">
            <a:extLst>
              <a:ext uri="{FF2B5EF4-FFF2-40B4-BE49-F238E27FC236}">
                <a16:creationId xmlns:a16="http://schemas.microsoft.com/office/drawing/2014/main" id="{91D4C854-0615-049E-FCFF-3E159B5F1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320" y="35339"/>
            <a:ext cx="1123680" cy="968736"/>
          </a:xfrm>
          <a:prstGeom prst="rect">
            <a:avLst/>
          </a:prstGeom>
        </p:spPr>
      </p:pic>
      <p:pic>
        <p:nvPicPr>
          <p:cNvPr id="11" name="Picture 10">
            <a:extLst>
              <a:ext uri="{FF2B5EF4-FFF2-40B4-BE49-F238E27FC236}">
                <a16:creationId xmlns:a16="http://schemas.microsoft.com/office/drawing/2014/main" id="{9FD483B2-B12D-9F71-7161-A89E6D1EB081}"/>
              </a:ext>
            </a:extLst>
          </p:cNvPr>
          <p:cNvPicPr>
            <a:picLocks noChangeAspect="1"/>
          </p:cNvPicPr>
          <p:nvPr/>
        </p:nvPicPr>
        <p:blipFill>
          <a:blip r:embed="rId4"/>
          <a:stretch>
            <a:fillRect/>
          </a:stretch>
        </p:blipFill>
        <p:spPr>
          <a:xfrm>
            <a:off x="4898069" y="1234725"/>
            <a:ext cx="2447260" cy="2447260"/>
          </a:xfrm>
          <a:prstGeom prst="rect">
            <a:avLst/>
          </a:prstGeom>
        </p:spPr>
      </p:pic>
      <p:pic>
        <p:nvPicPr>
          <p:cNvPr id="13" name="Picture 12">
            <a:extLst>
              <a:ext uri="{FF2B5EF4-FFF2-40B4-BE49-F238E27FC236}">
                <a16:creationId xmlns:a16="http://schemas.microsoft.com/office/drawing/2014/main" id="{EF43FBD0-2181-9F1F-797F-6E325E7C4619}"/>
              </a:ext>
            </a:extLst>
          </p:cNvPr>
          <p:cNvPicPr>
            <a:picLocks noChangeAspect="1"/>
          </p:cNvPicPr>
          <p:nvPr/>
        </p:nvPicPr>
        <p:blipFill>
          <a:blip r:embed="rId5"/>
          <a:stretch>
            <a:fillRect/>
          </a:stretch>
        </p:blipFill>
        <p:spPr>
          <a:xfrm>
            <a:off x="8187074" y="1234725"/>
            <a:ext cx="2447260" cy="2447260"/>
          </a:xfrm>
          <a:prstGeom prst="rect">
            <a:avLst/>
          </a:prstGeom>
        </p:spPr>
      </p:pic>
      <p:pic>
        <p:nvPicPr>
          <p:cNvPr id="15" name="Picture 14">
            <a:extLst>
              <a:ext uri="{FF2B5EF4-FFF2-40B4-BE49-F238E27FC236}">
                <a16:creationId xmlns:a16="http://schemas.microsoft.com/office/drawing/2014/main" id="{854C3B3F-41E1-8529-E92E-7B4283F787D4}"/>
              </a:ext>
            </a:extLst>
          </p:cNvPr>
          <p:cNvPicPr>
            <a:picLocks noChangeAspect="1"/>
          </p:cNvPicPr>
          <p:nvPr/>
        </p:nvPicPr>
        <p:blipFill>
          <a:blip r:embed="rId6"/>
          <a:stretch>
            <a:fillRect/>
          </a:stretch>
        </p:blipFill>
        <p:spPr>
          <a:xfrm>
            <a:off x="4898068" y="3960628"/>
            <a:ext cx="2447259" cy="2447259"/>
          </a:xfrm>
          <a:prstGeom prst="rect">
            <a:avLst/>
          </a:prstGeom>
        </p:spPr>
      </p:pic>
      <p:pic>
        <p:nvPicPr>
          <p:cNvPr id="18" name="Picture 17">
            <a:extLst>
              <a:ext uri="{FF2B5EF4-FFF2-40B4-BE49-F238E27FC236}">
                <a16:creationId xmlns:a16="http://schemas.microsoft.com/office/drawing/2014/main" id="{1EE0C5C6-4150-F0F6-77FD-81031C8831DB}"/>
              </a:ext>
            </a:extLst>
          </p:cNvPr>
          <p:cNvPicPr>
            <a:picLocks noChangeAspect="1"/>
          </p:cNvPicPr>
          <p:nvPr/>
        </p:nvPicPr>
        <p:blipFill>
          <a:blip r:embed="rId7"/>
          <a:stretch>
            <a:fillRect/>
          </a:stretch>
        </p:blipFill>
        <p:spPr>
          <a:xfrm>
            <a:off x="8187073" y="3960628"/>
            <a:ext cx="2447259" cy="2447259"/>
          </a:xfrm>
          <a:prstGeom prst="rect">
            <a:avLst/>
          </a:prstGeom>
        </p:spPr>
      </p:pic>
      <p:pic>
        <p:nvPicPr>
          <p:cNvPr id="7" name="Picture 6">
            <a:extLst>
              <a:ext uri="{FF2B5EF4-FFF2-40B4-BE49-F238E27FC236}">
                <a16:creationId xmlns:a16="http://schemas.microsoft.com/office/drawing/2014/main" id="{F0313DFB-431E-A6C3-DF6A-9C5ABBD32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7669942"/>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21642</TotalTime>
  <Words>5691</Words>
  <Application>Microsoft Office PowerPoint</Application>
  <PresentationFormat>Widescreen</PresentationFormat>
  <Paragraphs>516</Paragraphs>
  <Slides>102</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102</vt:i4>
      </vt:variant>
    </vt:vector>
  </HeadingPairs>
  <TitlesOfParts>
    <vt:vector size="113" baseType="lpstr">
      <vt:lpstr>Arial</vt:lpstr>
      <vt:lpstr>Arial Black</vt:lpstr>
      <vt:lpstr>Arial Unicode MS</vt:lpstr>
      <vt:lpstr>Berlin Sans FB Demi</vt:lpstr>
      <vt:lpstr>Calibri</vt:lpstr>
      <vt:lpstr>Calibri Light</vt:lpstr>
      <vt:lpstr>Cooper Black</vt:lpstr>
      <vt:lpstr>Kokila</vt:lpstr>
      <vt:lpstr>Nirmala UI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Anuj Kumar</cp:lastModifiedBy>
  <cp:revision>1320</cp:revision>
  <dcterms:created xsi:type="dcterms:W3CDTF">2022-08-19T12:50:04Z</dcterms:created>
  <dcterms:modified xsi:type="dcterms:W3CDTF">2023-05-07T17:58:04Z</dcterms:modified>
</cp:coreProperties>
</file>