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8"/>
  </p:notesMasterIdLst>
  <p:sldIdLst>
    <p:sldId id="33269" r:id="rId3"/>
    <p:sldId id="37814" r:id="rId4"/>
    <p:sldId id="257" r:id="rId5"/>
    <p:sldId id="258" r:id="rId6"/>
    <p:sldId id="35376" r:id="rId7"/>
    <p:sldId id="37840" r:id="rId8"/>
    <p:sldId id="37549" r:id="rId9"/>
    <p:sldId id="37553" r:id="rId10"/>
    <p:sldId id="37556" r:id="rId11"/>
    <p:sldId id="37562" r:id="rId12"/>
    <p:sldId id="37567" r:id="rId13"/>
    <p:sldId id="37638" r:id="rId14"/>
    <p:sldId id="37759" r:id="rId15"/>
    <p:sldId id="37766" r:id="rId16"/>
    <p:sldId id="37337" r:id="rId17"/>
    <p:sldId id="37362" r:id="rId18"/>
    <p:sldId id="37365" r:id="rId19"/>
    <p:sldId id="37368" r:id="rId20"/>
    <p:sldId id="33439" r:id="rId21"/>
    <p:sldId id="37384" r:id="rId22"/>
    <p:sldId id="37387" r:id="rId23"/>
    <p:sldId id="37470" r:id="rId24"/>
    <p:sldId id="37485" r:id="rId25"/>
    <p:sldId id="35627" r:id="rId26"/>
    <p:sldId id="37402" r:id="rId27"/>
    <p:sldId id="37405" r:id="rId28"/>
    <p:sldId id="37316" r:id="rId29"/>
    <p:sldId id="37326" r:id="rId30"/>
    <p:sldId id="37533" r:id="rId31"/>
    <p:sldId id="37424" r:id="rId32"/>
    <p:sldId id="36881" r:id="rId33"/>
    <p:sldId id="35658" r:id="rId34"/>
    <p:sldId id="36971" r:id="rId35"/>
    <p:sldId id="35630" r:id="rId36"/>
    <p:sldId id="35652" r:id="rId37"/>
    <p:sldId id="37568" r:id="rId38"/>
    <p:sldId id="33160" r:id="rId39"/>
    <p:sldId id="37278" r:id="rId40"/>
    <p:sldId id="33170" r:id="rId41"/>
    <p:sldId id="37283" r:id="rId42"/>
    <p:sldId id="37284" r:id="rId43"/>
    <p:sldId id="33180" r:id="rId44"/>
    <p:sldId id="36912" r:id="rId45"/>
    <p:sldId id="33315" r:id="rId46"/>
    <p:sldId id="37298" r:id="rId47"/>
    <p:sldId id="33213" r:id="rId48"/>
    <p:sldId id="37305" r:id="rId49"/>
    <p:sldId id="33111" r:id="rId50"/>
    <p:sldId id="33113" r:id="rId51"/>
    <p:sldId id="33125" r:id="rId52"/>
    <p:sldId id="37317" r:id="rId53"/>
    <p:sldId id="37318" r:id="rId54"/>
    <p:sldId id="37324" r:id="rId55"/>
    <p:sldId id="33128" r:id="rId56"/>
    <p:sldId id="36186" r:id="rId57"/>
    <p:sldId id="37328" r:id="rId58"/>
    <p:sldId id="37329" r:id="rId59"/>
    <p:sldId id="33159" r:id="rId60"/>
    <p:sldId id="37339" r:id="rId61"/>
    <p:sldId id="33090" r:id="rId62"/>
    <p:sldId id="33092" r:id="rId63"/>
    <p:sldId id="37038" r:id="rId64"/>
    <p:sldId id="33094" r:id="rId65"/>
    <p:sldId id="33293" r:id="rId66"/>
    <p:sldId id="37353" r:id="rId67"/>
    <p:sldId id="37357" r:id="rId68"/>
    <p:sldId id="33238" r:id="rId69"/>
    <p:sldId id="37360" r:id="rId70"/>
    <p:sldId id="33194" r:id="rId71"/>
    <p:sldId id="37363" r:id="rId72"/>
    <p:sldId id="37571" r:id="rId73"/>
    <p:sldId id="37366" r:id="rId74"/>
    <p:sldId id="36177" r:id="rId75"/>
    <p:sldId id="33288" r:id="rId76"/>
    <p:sldId id="37380" r:id="rId77"/>
    <p:sldId id="37385" r:id="rId78"/>
    <p:sldId id="37573" r:id="rId79"/>
    <p:sldId id="36192" r:id="rId80"/>
    <p:sldId id="37393" r:id="rId81"/>
    <p:sldId id="37394" r:id="rId82"/>
    <p:sldId id="36193" r:id="rId83"/>
    <p:sldId id="33353" r:id="rId84"/>
    <p:sldId id="33263" r:id="rId85"/>
    <p:sldId id="33110" r:id="rId86"/>
    <p:sldId id="37164" r:id="rId87"/>
    <p:sldId id="37166" r:id="rId88"/>
    <p:sldId id="37167" r:id="rId89"/>
    <p:sldId id="37169" r:id="rId90"/>
    <p:sldId id="37170" r:id="rId91"/>
    <p:sldId id="37175" r:id="rId92"/>
    <p:sldId id="37178" r:id="rId93"/>
    <p:sldId id="33336" r:id="rId94"/>
    <p:sldId id="33261" r:id="rId95"/>
    <p:sldId id="37181" r:id="rId96"/>
    <p:sldId id="37184" r:id="rId97"/>
    <p:sldId id="37185" r:id="rId98"/>
    <p:sldId id="33451" r:id="rId99"/>
    <p:sldId id="33461" r:id="rId100"/>
    <p:sldId id="37194" r:id="rId101"/>
    <p:sldId id="33501" r:id="rId102"/>
    <p:sldId id="33504" r:id="rId103"/>
    <p:sldId id="37209" r:id="rId104"/>
    <p:sldId id="37210" r:id="rId105"/>
    <p:sldId id="33511" r:id="rId106"/>
    <p:sldId id="37216" r:id="rId107"/>
    <p:sldId id="37217" r:id="rId108"/>
    <p:sldId id="37839" r:id="rId109"/>
    <p:sldId id="37821" r:id="rId110"/>
    <p:sldId id="37652" r:id="rId111"/>
    <p:sldId id="37654" r:id="rId112"/>
    <p:sldId id="37657" r:id="rId113"/>
    <p:sldId id="37659" r:id="rId114"/>
    <p:sldId id="37767" r:id="rId115"/>
    <p:sldId id="37768" r:id="rId116"/>
    <p:sldId id="37599" r:id="rId117"/>
    <p:sldId id="37608" r:id="rId118"/>
    <p:sldId id="37615" r:id="rId119"/>
    <p:sldId id="37769" r:id="rId120"/>
    <p:sldId id="37770" r:id="rId121"/>
    <p:sldId id="37649" r:id="rId122"/>
    <p:sldId id="37650" r:id="rId123"/>
    <p:sldId id="37662" r:id="rId124"/>
    <p:sldId id="37664" r:id="rId125"/>
    <p:sldId id="37665" r:id="rId126"/>
    <p:sldId id="37666" r:id="rId127"/>
    <p:sldId id="37671" r:id="rId128"/>
    <p:sldId id="37673" r:id="rId129"/>
    <p:sldId id="37675" r:id="rId130"/>
    <p:sldId id="37679" r:id="rId131"/>
    <p:sldId id="37681" r:id="rId132"/>
    <p:sldId id="37685" r:id="rId133"/>
    <p:sldId id="37686" r:id="rId134"/>
    <p:sldId id="37687" r:id="rId135"/>
    <p:sldId id="37688" r:id="rId136"/>
    <p:sldId id="37689" r:id="rId137"/>
    <p:sldId id="37693" r:id="rId138"/>
    <p:sldId id="37695" r:id="rId139"/>
    <p:sldId id="37697" r:id="rId140"/>
    <p:sldId id="37698" r:id="rId141"/>
    <p:sldId id="37700" r:id="rId142"/>
    <p:sldId id="37701" r:id="rId143"/>
    <p:sldId id="37702" r:id="rId144"/>
    <p:sldId id="37703" r:id="rId145"/>
    <p:sldId id="37705" r:id="rId146"/>
    <p:sldId id="37707" r:id="rId147"/>
    <p:sldId id="37709" r:id="rId148"/>
    <p:sldId id="37710" r:id="rId149"/>
    <p:sldId id="37716" r:id="rId150"/>
    <p:sldId id="37718" r:id="rId151"/>
    <p:sldId id="37722" r:id="rId152"/>
    <p:sldId id="37727" r:id="rId153"/>
    <p:sldId id="37731" r:id="rId154"/>
    <p:sldId id="37647" r:id="rId155"/>
    <p:sldId id="37771" r:id="rId156"/>
    <p:sldId id="37223" r:id="rId157"/>
    <p:sldId id="37224" r:id="rId158"/>
    <p:sldId id="37225" r:id="rId159"/>
    <p:sldId id="37231" r:id="rId160"/>
    <p:sldId id="37838" r:id="rId161"/>
    <p:sldId id="37824" r:id="rId162"/>
    <p:sldId id="35835" r:id="rId163"/>
    <p:sldId id="33427" r:id="rId164"/>
    <p:sldId id="33435" r:id="rId165"/>
    <p:sldId id="35839" r:id="rId166"/>
    <p:sldId id="35369" r:id="rId167"/>
    <p:sldId id="35356" r:id="rId168"/>
    <p:sldId id="35370" r:id="rId169"/>
    <p:sldId id="35371" r:id="rId170"/>
    <p:sldId id="35354" r:id="rId171"/>
    <p:sldId id="33393" r:id="rId172"/>
    <p:sldId id="35373" r:id="rId173"/>
    <p:sldId id="35423" r:id="rId174"/>
    <p:sldId id="33399" r:id="rId175"/>
    <p:sldId id="33401" r:id="rId176"/>
    <p:sldId id="35374" r:id="rId177"/>
    <p:sldId id="35375" r:id="rId178"/>
    <p:sldId id="35574" r:id="rId179"/>
    <p:sldId id="33414" r:id="rId180"/>
    <p:sldId id="35555" r:id="rId181"/>
    <p:sldId id="35558" r:id="rId182"/>
    <p:sldId id="37595" r:id="rId183"/>
    <p:sldId id="35655" r:id="rId184"/>
    <p:sldId id="37596" r:id="rId185"/>
    <p:sldId id="35659" r:id="rId186"/>
    <p:sldId id="35666" r:id="rId187"/>
    <p:sldId id="35733" r:id="rId188"/>
    <p:sldId id="35735" r:id="rId189"/>
    <p:sldId id="33419" r:id="rId190"/>
    <p:sldId id="35736" r:id="rId191"/>
    <p:sldId id="35142" r:id="rId192"/>
    <p:sldId id="35143" r:id="rId193"/>
    <p:sldId id="33380" r:id="rId194"/>
    <p:sldId id="35150" r:id="rId195"/>
    <p:sldId id="35151" r:id="rId196"/>
    <p:sldId id="35152" r:id="rId197"/>
    <p:sldId id="35153" r:id="rId198"/>
    <p:sldId id="35160" r:id="rId199"/>
    <p:sldId id="35164" r:id="rId200"/>
    <p:sldId id="35165" r:id="rId201"/>
    <p:sldId id="35169" r:id="rId202"/>
    <p:sldId id="35172" r:id="rId203"/>
    <p:sldId id="33660" r:id="rId204"/>
    <p:sldId id="33667" r:id="rId205"/>
    <p:sldId id="33375" r:id="rId206"/>
    <p:sldId id="33203" r:id="rId207"/>
    <p:sldId id="33209" r:id="rId208"/>
    <p:sldId id="33359" r:id="rId209"/>
    <p:sldId id="33360" r:id="rId210"/>
    <p:sldId id="33519" r:id="rId211"/>
    <p:sldId id="33379" r:id="rId212"/>
    <p:sldId id="37837" r:id="rId213"/>
    <p:sldId id="37826" r:id="rId214"/>
    <p:sldId id="37772" r:id="rId215"/>
    <p:sldId id="37773" r:id="rId216"/>
    <p:sldId id="37774" r:id="rId217"/>
    <p:sldId id="37775" r:id="rId218"/>
    <p:sldId id="36889" r:id="rId219"/>
    <p:sldId id="37776" r:id="rId220"/>
    <p:sldId id="37021" r:id="rId221"/>
    <p:sldId id="37041" r:id="rId222"/>
    <p:sldId id="37240" r:id="rId223"/>
    <p:sldId id="37777" r:id="rId224"/>
    <p:sldId id="36754" r:id="rId225"/>
    <p:sldId id="37778" r:id="rId226"/>
    <p:sldId id="37779" r:id="rId227"/>
    <p:sldId id="37780" r:id="rId228"/>
    <p:sldId id="37035" r:id="rId229"/>
    <p:sldId id="37781" r:id="rId230"/>
    <p:sldId id="37782" r:id="rId231"/>
    <p:sldId id="37783" r:id="rId232"/>
    <p:sldId id="37784" r:id="rId233"/>
    <p:sldId id="37785" r:id="rId234"/>
    <p:sldId id="37786" r:id="rId235"/>
    <p:sldId id="37787" r:id="rId236"/>
    <p:sldId id="37788" r:id="rId237"/>
    <p:sldId id="37789" r:id="rId238"/>
    <p:sldId id="37018" r:id="rId239"/>
    <p:sldId id="37790" r:id="rId240"/>
    <p:sldId id="37461" r:id="rId241"/>
    <p:sldId id="37791" r:id="rId242"/>
    <p:sldId id="37792" r:id="rId243"/>
    <p:sldId id="37469" r:id="rId244"/>
    <p:sldId id="37793" r:id="rId245"/>
    <p:sldId id="37794" r:id="rId246"/>
    <p:sldId id="37795" r:id="rId247"/>
    <p:sldId id="37796" r:id="rId248"/>
    <p:sldId id="37797" r:id="rId249"/>
    <p:sldId id="37545" r:id="rId250"/>
    <p:sldId id="37798" r:id="rId251"/>
    <p:sldId id="37799" r:id="rId252"/>
    <p:sldId id="37242" r:id="rId253"/>
    <p:sldId id="37800" r:id="rId254"/>
    <p:sldId id="37243" r:id="rId255"/>
    <p:sldId id="37250" r:id="rId256"/>
    <p:sldId id="37251" r:id="rId257"/>
    <p:sldId id="37255" r:id="rId258"/>
    <p:sldId id="37590" r:id="rId259"/>
    <p:sldId id="37591" r:id="rId260"/>
    <p:sldId id="37280" r:id="rId261"/>
    <p:sldId id="37592" r:id="rId262"/>
    <p:sldId id="37293" r:id="rId263"/>
    <p:sldId id="37593" r:id="rId264"/>
    <p:sldId id="37594" r:id="rId265"/>
    <p:sldId id="35633" r:id="rId266"/>
    <p:sldId id="35738" r:id="rId267"/>
    <p:sldId id="35739" r:id="rId268"/>
    <p:sldId id="35740" r:id="rId269"/>
    <p:sldId id="35741" r:id="rId270"/>
    <p:sldId id="35744" r:id="rId271"/>
    <p:sldId id="35747" r:id="rId272"/>
    <p:sldId id="35752" r:id="rId273"/>
    <p:sldId id="35756" r:id="rId274"/>
    <p:sldId id="35757" r:id="rId275"/>
    <p:sldId id="35758" r:id="rId276"/>
    <p:sldId id="35761" r:id="rId277"/>
    <p:sldId id="35763" r:id="rId278"/>
    <p:sldId id="35765" r:id="rId279"/>
    <p:sldId id="35770" r:id="rId280"/>
    <p:sldId id="35822" r:id="rId281"/>
    <p:sldId id="35829" r:id="rId282"/>
    <p:sldId id="35830" r:id="rId283"/>
    <p:sldId id="35831" r:id="rId284"/>
    <p:sldId id="33573" r:id="rId285"/>
    <p:sldId id="33579" r:id="rId286"/>
    <p:sldId id="35092" r:id="rId287"/>
    <p:sldId id="35095" r:id="rId288"/>
    <p:sldId id="35096" r:id="rId289"/>
    <p:sldId id="35099" r:id="rId290"/>
    <p:sldId id="35100" r:id="rId291"/>
    <p:sldId id="35101" r:id="rId292"/>
    <p:sldId id="35105" r:id="rId293"/>
    <p:sldId id="35106" r:id="rId294"/>
    <p:sldId id="35110" r:id="rId295"/>
    <p:sldId id="35112" r:id="rId296"/>
    <p:sldId id="35114" r:id="rId297"/>
    <p:sldId id="35117" r:id="rId298"/>
    <p:sldId id="35120" r:id="rId299"/>
    <p:sldId id="35121" r:id="rId300"/>
    <p:sldId id="35123" r:id="rId301"/>
    <p:sldId id="35126" r:id="rId302"/>
    <p:sldId id="35129" r:id="rId303"/>
    <p:sldId id="35133" r:id="rId304"/>
    <p:sldId id="35135" r:id="rId305"/>
    <p:sldId id="35136" r:id="rId306"/>
    <p:sldId id="35033" r:id="rId307"/>
    <p:sldId id="35034" r:id="rId308"/>
    <p:sldId id="35037" r:id="rId309"/>
    <p:sldId id="35039" r:id="rId310"/>
    <p:sldId id="35041" r:id="rId311"/>
    <p:sldId id="34988" r:id="rId312"/>
    <p:sldId id="34994" r:id="rId313"/>
    <p:sldId id="35047" r:id="rId314"/>
    <p:sldId id="37836" r:id="rId315"/>
    <p:sldId id="37828" r:id="rId316"/>
    <p:sldId id="34097" r:id="rId317"/>
    <p:sldId id="34062" r:id="rId318"/>
    <p:sldId id="34143" r:id="rId319"/>
    <p:sldId id="34151" r:id="rId320"/>
    <p:sldId id="34162" r:id="rId321"/>
    <p:sldId id="34336" r:id="rId322"/>
    <p:sldId id="34176" r:id="rId323"/>
    <p:sldId id="35066" r:id="rId324"/>
    <p:sldId id="34300" r:id="rId325"/>
    <p:sldId id="33613" r:id="rId326"/>
    <p:sldId id="33614" r:id="rId327"/>
    <p:sldId id="33615" r:id="rId328"/>
    <p:sldId id="33618" r:id="rId329"/>
    <p:sldId id="33622" r:id="rId330"/>
    <p:sldId id="33628" r:id="rId331"/>
    <p:sldId id="33637" r:id="rId332"/>
    <p:sldId id="33650" r:id="rId333"/>
    <p:sldId id="33656" r:id="rId334"/>
    <p:sldId id="33658" r:id="rId335"/>
    <p:sldId id="35064" r:id="rId336"/>
    <p:sldId id="37813" r:id="rId337"/>
    <p:sldId id="35071" r:id="rId338"/>
    <p:sldId id="35072" r:id="rId339"/>
    <p:sldId id="35074" r:id="rId340"/>
    <p:sldId id="35078" r:id="rId341"/>
    <p:sldId id="35080" r:id="rId342"/>
    <p:sldId id="35085" r:id="rId343"/>
    <p:sldId id="34957" r:id="rId344"/>
    <p:sldId id="34964" r:id="rId345"/>
    <p:sldId id="34966" r:id="rId346"/>
    <p:sldId id="34967" r:id="rId347"/>
    <p:sldId id="34969" r:id="rId348"/>
    <p:sldId id="34972" r:id="rId349"/>
    <p:sldId id="34973" r:id="rId350"/>
    <p:sldId id="34975" r:id="rId351"/>
    <p:sldId id="34989" r:id="rId352"/>
    <p:sldId id="34995" r:id="rId353"/>
    <p:sldId id="34997" r:id="rId354"/>
    <p:sldId id="35009" r:id="rId355"/>
    <p:sldId id="34915" r:id="rId356"/>
    <p:sldId id="34917" r:id="rId357"/>
    <p:sldId id="34930" r:id="rId358"/>
    <p:sldId id="34936" r:id="rId359"/>
    <p:sldId id="34938" r:id="rId360"/>
    <p:sldId id="34939" r:id="rId361"/>
    <p:sldId id="34946" r:id="rId362"/>
    <p:sldId id="34950" r:id="rId363"/>
    <p:sldId id="34456" r:id="rId364"/>
    <p:sldId id="34148" r:id="rId365"/>
    <p:sldId id="34408" r:id="rId366"/>
    <p:sldId id="37835" r:id="rId367"/>
    <p:sldId id="37830" r:id="rId368"/>
    <p:sldId id="34392" r:id="rId369"/>
    <p:sldId id="34410" r:id="rId370"/>
    <p:sldId id="34412" r:id="rId371"/>
    <p:sldId id="35023" r:id="rId372"/>
    <p:sldId id="34435" r:id="rId373"/>
    <p:sldId id="34436" r:id="rId374"/>
    <p:sldId id="35028" r:id="rId375"/>
    <p:sldId id="34156" r:id="rId376"/>
    <p:sldId id="34287" r:id="rId377"/>
    <p:sldId id="34290" r:id="rId378"/>
    <p:sldId id="34316" r:id="rId379"/>
    <p:sldId id="34323" r:id="rId380"/>
    <p:sldId id="34295" r:id="rId381"/>
    <p:sldId id="34122" r:id="rId382"/>
    <p:sldId id="34311" r:id="rId383"/>
    <p:sldId id="34124" r:id="rId384"/>
    <p:sldId id="33332" r:id="rId385"/>
    <p:sldId id="33327" r:id="rId386"/>
    <p:sldId id="33328" r:id="rId387"/>
    <p:sldId id="33330" r:id="rId388"/>
    <p:sldId id="33331" r:id="rId389"/>
    <p:sldId id="1740" r:id="rId390"/>
    <p:sldId id="36987" r:id="rId391"/>
    <p:sldId id="36992" r:id="rId392"/>
    <p:sldId id="36993" r:id="rId393"/>
    <p:sldId id="36995" r:id="rId394"/>
    <p:sldId id="34144" r:id="rId395"/>
    <p:sldId id="34152" r:id="rId396"/>
    <p:sldId id="37801" r:id="rId397"/>
    <p:sldId id="34374" r:id="rId398"/>
    <p:sldId id="34376" r:id="rId399"/>
    <p:sldId id="37802" r:id="rId400"/>
    <p:sldId id="37803" r:id="rId401"/>
    <p:sldId id="37804" r:id="rId402"/>
    <p:sldId id="37805" r:id="rId403"/>
    <p:sldId id="37806" r:id="rId404"/>
    <p:sldId id="37807" r:id="rId405"/>
    <p:sldId id="37808" r:id="rId406"/>
    <p:sldId id="37809" r:id="rId407"/>
    <p:sldId id="37810" r:id="rId408"/>
    <p:sldId id="37811" r:id="rId409"/>
    <p:sldId id="37812" r:id="rId410"/>
    <p:sldId id="37816" r:id="rId411"/>
    <p:sldId id="34147" r:id="rId412"/>
    <p:sldId id="34270" r:id="rId413"/>
    <p:sldId id="37817" r:id="rId414"/>
    <p:sldId id="37818" r:id="rId415"/>
    <p:sldId id="37819" r:id="rId416"/>
    <p:sldId id="37820" r:id="rId417"/>
    <p:sldId id="37559" r:id="rId418"/>
    <p:sldId id="37834" r:id="rId419"/>
    <p:sldId id="37815" r:id="rId420"/>
    <p:sldId id="37832" r:id="rId421"/>
    <p:sldId id="37841" r:id="rId422"/>
    <p:sldId id="270" r:id="rId423"/>
    <p:sldId id="35265" r:id="rId424"/>
    <p:sldId id="795" r:id="rId425"/>
    <p:sldId id="265" r:id="rId426"/>
    <p:sldId id="266" r:id="rId4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5227" autoAdjust="0"/>
  </p:normalViewPr>
  <p:slideViewPr>
    <p:cSldViewPr snapToGrid="0">
      <p:cViewPr varScale="1">
        <p:scale>
          <a:sx n="105" d="100"/>
          <a:sy n="105" d="100"/>
        </p:scale>
        <p:origin x="84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21" Type="http://schemas.openxmlformats.org/officeDocument/2006/relationships/slide" Target="slides/slide19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324" Type="http://schemas.openxmlformats.org/officeDocument/2006/relationships/slide" Target="slides/slide322.xml"/><Relationship Id="rId366" Type="http://schemas.openxmlformats.org/officeDocument/2006/relationships/slide" Target="slides/slide364.xml"/><Relationship Id="rId170" Type="http://schemas.openxmlformats.org/officeDocument/2006/relationships/slide" Target="slides/slide168.xml"/><Relationship Id="rId226" Type="http://schemas.openxmlformats.org/officeDocument/2006/relationships/slide" Target="slides/slide224.xml"/><Relationship Id="rId433" Type="http://schemas.microsoft.com/office/2016/11/relationships/changesInfo" Target="changesInfos/changesInfo1.xml"/><Relationship Id="rId268" Type="http://schemas.openxmlformats.org/officeDocument/2006/relationships/slide" Target="slides/slide266.xml"/><Relationship Id="rId32" Type="http://schemas.openxmlformats.org/officeDocument/2006/relationships/slide" Target="slides/slide30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335" Type="http://schemas.openxmlformats.org/officeDocument/2006/relationships/slide" Target="slides/slide333.xml"/><Relationship Id="rId377" Type="http://schemas.openxmlformats.org/officeDocument/2006/relationships/slide" Target="slides/slide375.xml"/><Relationship Id="rId5" Type="http://schemas.openxmlformats.org/officeDocument/2006/relationships/slide" Target="slides/slide3.xml"/><Relationship Id="rId181" Type="http://schemas.openxmlformats.org/officeDocument/2006/relationships/slide" Target="slides/slide179.xml"/><Relationship Id="rId237" Type="http://schemas.openxmlformats.org/officeDocument/2006/relationships/slide" Target="slides/slide235.xml"/><Relationship Id="rId402" Type="http://schemas.openxmlformats.org/officeDocument/2006/relationships/slide" Target="slides/slide400.xml"/><Relationship Id="rId279" Type="http://schemas.openxmlformats.org/officeDocument/2006/relationships/slide" Target="slides/slide277.xml"/><Relationship Id="rId43" Type="http://schemas.openxmlformats.org/officeDocument/2006/relationships/slide" Target="slides/slide41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46" Type="http://schemas.openxmlformats.org/officeDocument/2006/relationships/slide" Target="slides/slide344.xml"/><Relationship Id="rId388" Type="http://schemas.openxmlformats.org/officeDocument/2006/relationships/slide" Target="slides/slide386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413" Type="http://schemas.openxmlformats.org/officeDocument/2006/relationships/slide" Target="slides/slide411.xml"/><Relationship Id="rId248" Type="http://schemas.openxmlformats.org/officeDocument/2006/relationships/slide" Target="slides/slide246.xml"/><Relationship Id="rId12" Type="http://schemas.openxmlformats.org/officeDocument/2006/relationships/slide" Target="slides/slide10.xml"/><Relationship Id="rId108" Type="http://schemas.openxmlformats.org/officeDocument/2006/relationships/slide" Target="slides/slide106.xml"/><Relationship Id="rId315" Type="http://schemas.openxmlformats.org/officeDocument/2006/relationships/slide" Target="slides/slide313.xml"/><Relationship Id="rId357" Type="http://schemas.openxmlformats.org/officeDocument/2006/relationships/slide" Target="slides/slide355.xml"/><Relationship Id="rId54" Type="http://schemas.openxmlformats.org/officeDocument/2006/relationships/slide" Target="slides/slide52.xml"/><Relationship Id="rId96" Type="http://schemas.openxmlformats.org/officeDocument/2006/relationships/slide" Target="slides/slide94.xml"/><Relationship Id="rId161" Type="http://schemas.openxmlformats.org/officeDocument/2006/relationships/slide" Target="slides/slide159.xml"/><Relationship Id="rId217" Type="http://schemas.openxmlformats.org/officeDocument/2006/relationships/slide" Target="slides/slide215.xml"/><Relationship Id="rId399" Type="http://schemas.openxmlformats.org/officeDocument/2006/relationships/slide" Target="slides/slide397.xml"/><Relationship Id="rId259" Type="http://schemas.openxmlformats.org/officeDocument/2006/relationships/slide" Target="slides/slide257.xml"/><Relationship Id="rId424" Type="http://schemas.openxmlformats.org/officeDocument/2006/relationships/slide" Target="slides/slide422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326" Type="http://schemas.openxmlformats.org/officeDocument/2006/relationships/slide" Target="slides/slide324.xml"/><Relationship Id="rId65" Type="http://schemas.openxmlformats.org/officeDocument/2006/relationships/slide" Target="slides/slide63.xml"/><Relationship Id="rId130" Type="http://schemas.openxmlformats.org/officeDocument/2006/relationships/slide" Target="slides/slide128.xml"/><Relationship Id="rId368" Type="http://schemas.openxmlformats.org/officeDocument/2006/relationships/slide" Target="slides/slide366.xml"/><Relationship Id="rId172" Type="http://schemas.openxmlformats.org/officeDocument/2006/relationships/slide" Target="slides/slide170.xml"/><Relationship Id="rId228" Type="http://schemas.openxmlformats.org/officeDocument/2006/relationships/slide" Target="slides/slide226.xml"/><Relationship Id="rId281" Type="http://schemas.openxmlformats.org/officeDocument/2006/relationships/slide" Target="slides/slide279.xml"/><Relationship Id="rId337" Type="http://schemas.openxmlformats.org/officeDocument/2006/relationships/slide" Target="slides/slide335.xml"/><Relationship Id="rId34" Type="http://schemas.openxmlformats.org/officeDocument/2006/relationships/slide" Target="slides/slide32.xml"/><Relationship Id="rId76" Type="http://schemas.openxmlformats.org/officeDocument/2006/relationships/slide" Target="slides/slide74.xml"/><Relationship Id="rId141" Type="http://schemas.openxmlformats.org/officeDocument/2006/relationships/slide" Target="slides/slide139.xml"/><Relationship Id="rId379" Type="http://schemas.openxmlformats.org/officeDocument/2006/relationships/slide" Target="slides/slide377.xml"/><Relationship Id="rId7" Type="http://schemas.openxmlformats.org/officeDocument/2006/relationships/slide" Target="slides/slide5.xml"/><Relationship Id="rId183" Type="http://schemas.openxmlformats.org/officeDocument/2006/relationships/slide" Target="slides/slide181.xml"/><Relationship Id="rId239" Type="http://schemas.openxmlformats.org/officeDocument/2006/relationships/slide" Target="slides/slide237.xml"/><Relationship Id="rId390" Type="http://schemas.openxmlformats.org/officeDocument/2006/relationships/slide" Target="slides/slide388.xml"/><Relationship Id="rId404" Type="http://schemas.openxmlformats.org/officeDocument/2006/relationships/slide" Target="slides/slide402.xml"/><Relationship Id="rId250" Type="http://schemas.openxmlformats.org/officeDocument/2006/relationships/slide" Target="slides/slide248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45" Type="http://schemas.openxmlformats.org/officeDocument/2006/relationships/slide" Target="slides/slide43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348" Type="http://schemas.openxmlformats.org/officeDocument/2006/relationships/slide" Target="slides/slide346.xml"/><Relationship Id="rId152" Type="http://schemas.openxmlformats.org/officeDocument/2006/relationships/slide" Target="slides/slide150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415" Type="http://schemas.openxmlformats.org/officeDocument/2006/relationships/slide" Target="slides/slide413.xml"/><Relationship Id="rId261" Type="http://schemas.openxmlformats.org/officeDocument/2006/relationships/slide" Target="slides/slide259.xml"/><Relationship Id="rId14" Type="http://schemas.openxmlformats.org/officeDocument/2006/relationships/slide" Target="slides/slide12.xml"/><Relationship Id="rId56" Type="http://schemas.openxmlformats.org/officeDocument/2006/relationships/slide" Target="slides/slide54.xml"/><Relationship Id="rId317" Type="http://schemas.openxmlformats.org/officeDocument/2006/relationships/slide" Target="slides/slide315.xml"/><Relationship Id="rId359" Type="http://schemas.openxmlformats.org/officeDocument/2006/relationships/slide" Target="slides/slide357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63" Type="http://schemas.openxmlformats.org/officeDocument/2006/relationships/slide" Target="slides/slide161.xml"/><Relationship Id="rId219" Type="http://schemas.openxmlformats.org/officeDocument/2006/relationships/slide" Target="slides/slide217.xml"/><Relationship Id="rId370" Type="http://schemas.openxmlformats.org/officeDocument/2006/relationships/slide" Target="slides/slide368.xml"/><Relationship Id="rId426" Type="http://schemas.openxmlformats.org/officeDocument/2006/relationships/slide" Target="slides/slide424.xml"/><Relationship Id="rId230" Type="http://schemas.openxmlformats.org/officeDocument/2006/relationships/slide" Target="slides/slide228.xml"/><Relationship Id="rId25" Type="http://schemas.openxmlformats.org/officeDocument/2006/relationships/slide" Target="slides/slide23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328" Type="http://schemas.openxmlformats.org/officeDocument/2006/relationships/slide" Target="slides/slide326.xml"/><Relationship Id="rId132" Type="http://schemas.openxmlformats.org/officeDocument/2006/relationships/slide" Target="slides/slide130.xml"/><Relationship Id="rId174" Type="http://schemas.openxmlformats.org/officeDocument/2006/relationships/slide" Target="slides/slide172.xml"/><Relationship Id="rId381" Type="http://schemas.openxmlformats.org/officeDocument/2006/relationships/slide" Target="slides/slide379.xml"/><Relationship Id="rId241" Type="http://schemas.openxmlformats.org/officeDocument/2006/relationships/slide" Target="slides/slide239.xml"/><Relationship Id="rId36" Type="http://schemas.openxmlformats.org/officeDocument/2006/relationships/slide" Target="slides/slide34.xml"/><Relationship Id="rId283" Type="http://schemas.openxmlformats.org/officeDocument/2006/relationships/slide" Target="slides/slide281.xml"/><Relationship Id="rId339" Type="http://schemas.openxmlformats.org/officeDocument/2006/relationships/slide" Target="slides/slide337.xml"/><Relationship Id="rId78" Type="http://schemas.openxmlformats.org/officeDocument/2006/relationships/slide" Target="slides/slide76.xml"/><Relationship Id="rId101" Type="http://schemas.openxmlformats.org/officeDocument/2006/relationships/slide" Target="slides/slide99.xml"/><Relationship Id="rId143" Type="http://schemas.openxmlformats.org/officeDocument/2006/relationships/slide" Target="slides/slide141.xml"/><Relationship Id="rId185" Type="http://schemas.openxmlformats.org/officeDocument/2006/relationships/slide" Target="slides/slide183.xml"/><Relationship Id="rId350" Type="http://schemas.openxmlformats.org/officeDocument/2006/relationships/slide" Target="slides/slide348.xml"/><Relationship Id="rId406" Type="http://schemas.openxmlformats.org/officeDocument/2006/relationships/slide" Target="slides/slide404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392" Type="http://schemas.openxmlformats.org/officeDocument/2006/relationships/slide" Target="slides/slide390.xml"/><Relationship Id="rId252" Type="http://schemas.openxmlformats.org/officeDocument/2006/relationships/slide" Target="slides/slide250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47" Type="http://schemas.openxmlformats.org/officeDocument/2006/relationships/slide" Target="slides/slide45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54" Type="http://schemas.openxmlformats.org/officeDocument/2006/relationships/slide" Target="slides/slide152.xml"/><Relationship Id="rId361" Type="http://schemas.openxmlformats.org/officeDocument/2006/relationships/slide" Target="slides/slide359.xml"/><Relationship Id="rId196" Type="http://schemas.openxmlformats.org/officeDocument/2006/relationships/slide" Target="slides/slide194.xml"/><Relationship Id="rId417" Type="http://schemas.openxmlformats.org/officeDocument/2006/relationships/slide" Target="slides/slide415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63" Type="http://schemas.openxmlformats.org/officeDocument/2006/relationships/slide" Target="slides/slide261.xml"/><Relationship Id="rId319" Type="http://schemas.openxmlformats.org/officeDocument/2006/relationships/slide" Target="slides/slide317.xml"/><Relationship Id="rId58" Type="http://schemas.openxmlformats.org/officeDocument/2006/relationships/slide" Target="slides/slide56.xml"/><Relationship Id="rId123" Type="http://schemas.openxmlformats.org/officeDocument/2006/relationships/slide" Target="slides/slide121.xml"/><Relationship Id="rId330" Type="http://schemas.openxmlformats.org/officeDocument/2006/relationships/slide" Target="slides/slide328.xml"/><Relationship Id="rId165" Type="http://schemas.openxmlformats.org/officeDocument/2006/relationships/slide" Target="slides/slide163.xml"/><Relationship Id="rId372" Type="http://schemas.openxmlformats.org/officeDocument/2006/relationships/slide" Target="slides/slide370.xml"/><Relationship Id="rId428" Type="http://schemas.openxmlformats.org/officeDocument/2006/relationships/notesMaster" Target="notesMasters/notesMaster1.xml"/><Relationship Id="rId232" Type="http://schemas.openxmlformats.org/officeDocument/2006/relationships/slide" Target="slides/slide230.xml"/><Relationship Id="rId274" Type="http://schemas.openxmlformats.org/officeDocument/2006/relationships/slide" Target="slides/slide272.xml"/><Relationship Id="rId27" Type="http://schemas.openxmlformats.org/officeDocument/2006/relationships/slide" Target="slides/slide25.xml"/><Relationship Id="rId69" Type="http://schemas.openxmlformats.org/officeDocument/2006/relationships/slide" Target="slides/slide67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76" Type="http://schemas.openxmlformats.org/officeDocument/2006/relationships/slide" Target="slides/slide174.xml"/><Relationship Id="rId341" Type="http://schemas.openxmlformats.org/officeDocument/2006/relationships/slide" Target="slides/slide339.xml"/><Relationship Id="rId383" Type="http://schemas.openxmlformats.org/officeDocument/2006/relationships/slide" Target="slides/slide381.xml"/><Relationship Id="rId201" Type="http://schemas.openxmlformats.org/officeDocument/2006/relationships/slide" Target="slides/slide199.xml"/><Relationship Id="rId243" Type="http://schemas.openxmlformats.org/officeDocument/2006/relationships/slide" Target="slides/slide241.xml"/><Relationship Id="rId285" Type="http://schemas.openxmlformats.org/officeDocument/2006/relationships/slide" Target="slides/slide283.xml"/><Relationship Id="rId38" Type="http://schemas.openxmlformats.org/officeDocument/2006/relationships/slide" Target="slides/slide36.xml"/><Relationship Id="rId103" Type="http://schemas.openxmlformats.org/officeDocument/2006/relationships/slide" Target="slides/slide101.xml"/><Relationship Id="rId310" Type="http://schemas.openxmlformats.org/officeDocument/2006/relationships/slide" Target="slides/slide30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87" Type="http://schemas.openxmlformats.org/officeDocument/2006/relationships/slide" Target="slides/slide185.xml"/><Relationship Id="rId352" Type="http://schemas.openxmlformats.org/officeDocument/2006/relationships/slide" Target="slides/slide350.xml"/><Relationship Id="rId394" Type="http://schemas.openxmlformats.org/officeDocument/2006/relationships/slide" Target="slides/slide392.xml"/><Relationship Id="rId408" Type="http://schemas.openxmlformats.org/officeDocument/2006/relationships/slide" Target="slides/slide406.xml"/><Relationship Id="rId212" Type="http://schemas.openxmlformats.org/officeDocument/2006/relationships/slide" Target="slides/slide210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342" Type="http://schemas.openxmlformats.org/officeDocument/2006/relationships/slide" Target="slides/slide340.xml"/><Relationship Id="rId363" Type="http://schemas.openxmlformats.org/officeDocument/2006/relationships/slide" Target="slides/slide361.xml"/><Relationship Id="rId384" Type="http://schemas.openxmlformats.org/officeDocument/2006/relationships/slide" Target="slides/slide382.xml"/><Relationship Id="rId419" Type="http://schemas.openxmlformats.org/officeDocument/2006/relationships/slide" Target="slides/slide417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430" Type="http://schemas.openxmlformats.org/officeDocument/2006/relationships/viewProps" Target="viewProps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32" Type="http://schemas.openxmlformats.org/officeDocument/2006/relationships/slide" Target="slides/slide330.xml"/><Relationship Id="rId353" Type="http://schemas.openxmlformats.org/officeDocument/2006/relationships/slide" Target="slides/slide351.xml"/><Relationship Id="rId374" Type="http://schemas.openxmlformats.org/officeDocument/2006/relationships/slide" Target="slides/slide372.xml"/><Relationship Id="rId395" Type="http://schemas.openxmlformats.org/officeDocument/2006/relationships/slide" Target="slides/slide393.xml"/><Relationship Id="rId409" Type="http://schemas.openxmlformats.org/officeDocument/2006/relationships/slide" Target="slides/slide407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420" Type="http://schemas.openxmlformats.org/officeDocument/2006/relationships/slide" Target="slides/slide41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22" Type="http://schemas.openxmlformats.org/officeDocument/2006/relationships/slide" Target="slides/slide320.xml"/><Relationship Id="rId343" Type="http://schemas.openxmlformats.org/officeDocument/2006/relationships/slide" Target="slides/slide341.xml"/><Relationship Id="rId364" Type="http://schemas.openxmlformats.org/officeDocument/2006/relationships/slide" Target="slides/slide362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385" Type="http://schemas.openxmlformats.org/officeDocument/2006/relationships/slide" Target="slides/slide383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410" Type="http://schemas.openxmlformats.org/officeDocument/2006/relationships/slide" Target="slides/slide408.xml"/><Relationship Id="rId431" Type="http://schemas.openxmlformats.org/officeDocument/2006/relationships/theme" Target="theme/theme1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312" Type="http://schemas.openxmlformats.org/officeDocument/2006/relationships/slide" Target="slides/slide310.xml"/><Relationship Id="rId333" Type="http://schemas.openxmlformats.org/officeDocument/2006/relationships/slide" Target="slides/slide331.xml"/><Relationship Id="rId354" Type="http://schemas.openxmlformats.org/officeDocument/2006/relationships/slide" Target="slides/slide352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75" Type="http://schemas.openxmlformats.org/officeDocument/2006/relationships/slide" Target="slides/slide373.xml"/><Relationship Id="rId396" Type="http://schemas.openxmlformats.org/officeDocument/2006/relationships/slide" Target="slides/slide394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400" Type="http://schemas.openxmlformats.org/officeDocument/2006/relationships/slide" Target="slides/slide398.xml"/><Relationship Id="rId421" Type="http://schemas.openxmlformats.org/officeDocument/2006/relationships/slide" Target="slides/slide419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302" Type="http://schemas.openxmlformats.org/officeDocument/2006/relationships/slide" Target="slides/slide300.xml"/><Relationship Id="rId323" Type="http://schemas.openxmlformats.org/officeDocument/2006/relationships/slide" Target="slides/slide321.xml"/><Relationship Id="rId344" Type="http://schemas.openxmlformats.org/officeDocument/2006/relationships/slide" Target="slides/slide34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365" Type="http://schemas.openxmlformats.org/officeDocument/2006/relationships/slide" Target="slides/slide363.xml"/><Relationship Id="rId386" Type="http://schemas.openxmlformats.org/officeDocument/2006/relationships/slide" Target="slides/slide384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411" Type="http://schemas.openxmlformats.org/officeDocument/2006/relationships/slide" Target="slides/slide409.xml"/><Relationship Id="rId432" Type="http://schemas.openxmlformats.org/officeDocument/2006/relationships/tableStyles" Target="tableStyles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313" Type="http://schemas.openxmlformats.org/officeDocument/2006/relationships/slide" Target="slides/slide31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334" Type="http://schemas.openxmlformats.org/officeDocument/2006/relationships/slide" Target="slides/slide332.xml"/><Relationship Id="rId355" Type="http://schemas.openxmlformats.org/officeDocument/2006/relationships/slide" Target="slides/slide353.xml"/><Relationship Id="rId376" Type="http://schemas.openxmlformats.org/officeDocument/2006/relationships/slide" Target="slides/slide374.xml"/><Relationship Id="rId397" Type="http://schemas.openxmlformats.org/officeDocument/2006/relationships/slide" Target="slides/slide395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401" Type="http://schemas.openxmlformats.org/officeDocument/2006/relationships/slide" Target="slides/slide399.xml"/><Relationship Id="rId422" Type="http://schemas.openxmlformats.org/officeDocument/2006/relationships/slide" Target="slides/slide420.xml"/><Relationship Id="rId303" Type="http://schemas.openxmlformats.org/officeDocument/2006/relationships/slide" Target="slides/slide301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387" Type="http://schemas.openxmlformats.org/officeDocument/2006/relationships/slide" Target="slides/slide385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Relationship Id="rId412" Type="http://schemas.openxmlformats.org/officeDocument/2006/relationships/slide" Target="slides/slide410.xml"/><Relationship Id="rId107" Type="http://schemas.openxmlformats.org/officeDocument/2006/relationships/slide" Target="slides/slide105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53" Type="http://schemas.openxmlformats.org/officeDocument/2006/relationships/slide" Target="slides/slide51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56" Type="http://schemas.openxmlformats.org/officeDocument/2006/relationships/slide" Target="slides/slide354.xml"/><Relationship Id="rId398" Type="http://schemas.openxmlformats.org/officeDocument/2006/relationships/slide" Target="slides/slide396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16" Type="http://schemas.openxmlformats.org/officeDocument/2006/relationships/slide" Target="slides/slide214.xml"/><Relationship Id="rId423" Type="http://schemas.openxmlformats.org/officeDocument/2006/relationships/slide" Target="slides/slide421.xml"/><Relationship Id="rId258" Type="http://schemas.openxmlformats.org/officeDocument/2006/relationships/slide" Target="slides/slide256.xml"/><Relationship Id="rId22" Type="http://schemas.openxmlformats.org/officeDocument/2006/relationships/slide" Target="slides/slide20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325" Type="http://schemas.openxmlformats.org/officeDocument/2006/relationships/slide" Target="slides/slide323.xml"/><Relationship Id="rId367" Type="http://schemas.openxmlformats.org/officeDocument/2006/relationships/slide" Target="slides/slide365.xml"/><Relationship Id="rId171" Type="http://schemas.openxmlformats.org/officeDocument/2006/relationships/slide" Target="slides/slide169.xml"/><Relationship Id="rId227" Type="http://schemas.openxmlformats.org/officeDocument/2006/relationships/slide" Target="slides/slide225.xml"/><Relationship Id="rId269" Type="http://schemas.openxmlformats.org/officeDocument/2006/relationships/slide" Target="slides/slide267.xml"/><Relationship Id="rId33" Type="http://schemas.openxmlformats.org/officeDocument/2006/relationships/slide" Target="slides/slide31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36" Type="http://schemas.openxmlformats.org/officeDocument/2006/relationships/slide" Target="slides/slide334.xml"/><Relationship Id="rId75" Type="http://schemas.openxmlformats.org/officeDocument/2006/relationships/slide" Target="slides/slide73.xml"/><Relationship Id="rId140" Type="http://schemas.openxmlformats.org/officeDocument/2006/relationships/slide" Target="slides/slide138.xml"/><Relationship Id="rId182" Type="http://schemas.openxmlformats.org/officeDocument/2006/relationships/slide" Target="slides/slide180.xml"/><Relationship Id="rId378" Type="http://schemas.openxmlformats.org/officeDocument/2006/relationships/slide" Target="slides/slide376.xml"/><Relationship Id="rId403" Type="http://schemas.openxmlformats.org/officeDocument/2006/relationships/slide" Target="slides/slide401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47" Type="http://schemas.openxmlformats.org/officeDocument/2006/relationships/slide" Target="slides/slide345.xml"/><Relationship Id="rId44" Type="http://schemas.openxmlformats.org/officeDocument/2006/relationships/slide" Target="slides/slide42.xml"/><Relationship Id="rId86" Type="http://schemas.openxmlformats.org/officeDocument/2006/relationships/slide" Target="slides/slide84.xml"/><Relationship Id="rId151" Type="http://schemas.openxmlformats.org/officeDocument/2006/relationships/slide" Target="slides/slide149.xml"/><Relationship Id="rId389" Type="http://schemas.openxmlformats.org/officeDocument/2006/relationships/slide" Target="slides/slide387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49" Type="http://schemas.openxmlformats.org/officeDocument/2006/relationships/slide" Target="slides/slide247.xml"/><Relationship Id="rId414" Type="http://schemas.openxmlformats.org/officeDocument/2006/relationships/slide" Target="slides/slide412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316" Type="http://schemas.openxmlformats.org/officeDocument/2006/relationships/slide" Target="slides/slide314.xml"/><Relationship Id="rId55" Type="http://schemas.openxmlformats.org/officeDocument/2006/relationships/slide" Target="slides/slide53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358" Type="http://schemas.openxmlformats.org/officeDocument/2006/relationships/slide" Target="slides/slide356.xml"/><Relationship Id="rId162" Type="http://schemas.openxmlformats.org/officeDocument/2006/relationships/slide" Target="slides/slide160.xml"/><Relationship Id="rId218" Type="http://schemas.openxmlformats.org/officeDocument/2006/relationships/slide" Target="slides/slide216.xml"/><Relationship Id="rId425" Type="http://schemas.openxmlformats.org/officeDocument/2006/relationships/slide" Target="slides/slide423.xml"/><Relationship Id="rId271" Type="http://schemas.openxmlformats.org/officeDocument/2006/relationships/slide" Target="slides/slide269.xml"/><Relationship Id="rId24" Type="http://schemas.openxmlformats.org/officeDocument/2006/relationships/slide" Target="slides/slide22.xml"/><Relationship Id="rId66" Type="http://schemas.openxmlformats.org/officeDocument/2006/relationships/slide" Target="slides/slide64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69" Type="http://schemas.openxmlformats.org/officeDocument/2006/relationships/slide" Target="slides/slide367.xml"/><Relationship Id="rId173" Type="http://schemas.openxmlformats.org/officeDocument/2006/relationships/slide" Target="slides/slide171.xml"/><Relationship Id="rId229" Type="http://schemas.openxmlformats.org/officeDocument/2006/relationships/slide" Target="slides/slide227.xml"/><Relationship Id="rId380" Type="http://schemas.openxmlformats.org/officeDocument/2006/relationships/slide" Target="slides/slide378.xml"/><Relationship Id="rId240" Type="http://schemas.openxmlformats.org/officeDocument/2006/relationships/slide" Target="slides/slide238.xml"/><Relationship Id="rId35" Type="http://schemas.openxmlformats.org/officeDocument/2006/relationships/slide" Target="slides/slide33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38" Type="http://schemas.openxmlformats.org/officeDocument/2006/relationships/slide" Target="slides/slide336.xml"/><Relationship Id="rId8" Type="http://schemas.openxmlformats.org/officeDocument/2006/relationships/slide" Target="slides/slide6.xml"/><Relationship Id="rId142" Type="http://schemas.openxmlformats.org/officeDocument/2006/relationships/slide" Target="slides/slide140.xml"/><Relationship Id="rId184" Type="http://schemas.openxmlformats.org/officeDocument/2006/relationships/slide" Target="slides/slide182.xml"/><Relationship Id="rId391" Type="http://schemas.openxmlformats.org/officeDocument/2006/relationships/slide" Target="slides/slide389.xml"/><Relationship Id="rId405" Type="http://schemas.openxmlformats.org/officeDocument/2006/relationships/slide" Target="slides/slide403.xml"/><Relationship Id="rId251" Type="http://schemas.openxmlformats.org/officeDocument/2006/relationships/slide" Target="slides/slide249.xml"/><Relationship Id="rId46" Type="http://schemas.openxmlformats.org/officeDocument/2006/relationships/slide" Target="slides/slide44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49" Type="http://schemas.openxmlformats.org/officeDocument/2006/relationships/slide" Target="slides/slide347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3" Type="http://schemas.openxmlformats.org/officeDocument/2006/relationships/slide" Target="slides/slide151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slide" Target="slides/slide358.xml"/><Relationship Id="rId416" Type="http://schemas.openxmlformats.org/officeDocument/2006/relationships/slide" Target="slides/slide414.xml"/><Relationship Id="rId220" Type="http://schemas.openxmlformats.org/officeDocument/2006/relationships/slide" Target="slides/slide218.xml"/><Relationship Id="rId15" Type="http://schemas.openxmlformats.org/officeDocument/2006/relationships/slide" Target="slides/slide13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318" Type="http://schemas.openxmlformats.org/officeDocument/2006/relationships/slide" Target="slides/slide316.xml"/><Relationship Id="rId99" Type="http://schemas.openxmlformats.org/officeDocument/2006/relationships/slide" Target="slides/slide97.xml"/><Relationship Id="rId122" Type="http://schemas.openxmlformats.org/officeDocument/2006/relationships/slide" Target="slides/slide120.xml"/><Relationship Id="rId164" Type="http://schemas.openxmlformats.org/officeDocument/2006/relationships/slide" Target="slides/slide162.xml"/><Relationship Id="rId371" Type="http://schemas.openxmlformats.org/officeDocument/2006/relationships/slide" Target="slides/slide369.xml"/><Relationship Id="rId427" Type="http://schemas.openxmlformats.org/officeDocument/2006/relationships/slide" Target="slides/slide425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73" Type="http://schemas.openxmlformats.org/officeDocument/2006/relationships/slide" Target="slides/slide271.xml"/><Relationship Id="rId329" Type="http://schemas.openxmlformats.org/officeDocument/2006/relationships/slide" Target="slides/slide327.xml"/><Relationship Id="rId68" Type="http://schemas.openxmlformats.org/officeDocument/2006/relationships/slide" Target="slides/slide66.xml"/><Relationship Id="rId133" Type="http://schemas.openxmlformats.org/officeDocument/2006/relationships/slide" Target="slides/slide131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200" Type="http://schemas.openxmlformats.org/officeDocument/2006/relationships/slide" Target="slides/slide198.xml"/><Relationship Id="rId382" Type="http://schemas.openxmlformats.org/officeDocument/2006/relationships/slide" Target="slides/slide380.xml"/><Relationship Id="rId242" Type="http://schemas.openxmlformats.org/officeDocument/2006/relationships/slide" Target="slides/slide240.xml"/><Relationship Id="rId284" Type="http://schemas.openxmlformats.org/officeDocument/2006/relationships/slide" Target="slides/slide282.xml"/><Relationship Id="rId37" Type="http://schemas.openxmlformats.org/officeDocument/2006/relationships/slide" Target="slides/slide35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393" Type="http://schemas.openxmlformats.org/officeDocument/2006/relationships/slide" Target="slides/slide391.xml"/><Relationship Id="rId407" Type="http://schemas.openxmlformats.org/officeDocument/2006/relationships/slide" Target="slides/slide405.xml"/><Relationship Id="rId211" Type="http://schemas.openxmlformats.org/officeDocument/2006/relationships/slide" Target="slides/slide209.xml"/><Relationship Id="rId253" Type="http://schemas.openxmlformats.org/officeDocument/2006/relationships/slide" Target="slides/slide251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48" Type="http://schemas.openxmlformats.org/officeDocument/2006/relationships/slide" Target="slides/slide46.xml"/><Relationship Id="rId113" Type="http://schemas.openxmlformats.org/officeDocument/2006/relationships/slide" Target="slides/slide111.xml"/><Relationship Id="rId320" Type="http://schemas.openxmlformats.org/officeDocument/2006/relationships/slide" Target="slides/slide318.xml"/><Relationship Id="rId155" Type="http://schemas.openxmlformats.org/officeDocument/2006/relationships/slide" Target="slides/slide153.xml"/><Relationship Id="rId197" Type="http://schemas.openxmlformats.org/officeDocument/2006/relationships/slide" Target="slides/slide195.xml"/><Relationship Id="rId362" Type="http://schemas.openxmlformats.org/officeDocument/2006/relationships/slide" Target="slides/slide360.xml"/><Relationship Id="rId418" Type="http://schemas.openxmlformats.org/officeDocument/2006/relationships/slide" Target="slides/slide416.xml"/><Relationship Id="rId222" Type="http://schemas.openxmlformats.org/officeDocument/2006/relationships/slide" Target="slides/slide220.xml"/><Relationship Id="rId264" Type="http://schemas.openxmlformats.org/officeDocument/2006/relationships/slide" Target="slides/slide262.xml"/><Relationship Id="rId17" Type="http://schemas.openxmlformats.org/officeDocument/2006/relationships/slide" Target="slides/slide15.xml"/><Relationship Id="rId59" Type="http://schemas.openxmlformats.org/officeDocument/2006/relationships/slide" Target="slides/slide57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166" Type="http://schemas.openxmlformats.org/officeDocument/2006/relationships/slide" Target="slides/slide164.xml"/><Relationship Id="rId331" Type="http://schemas.openxmlformats.org/officeDocument/2006/relationships/slide" Target="slides/slide329.xml"/><Relationship Id="rId373" Type="http://schemas.openxmlformats.org/officeDocument/2006/relationships/slide" Target="slides/slide371.xml"/><Relationship Id="rId4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j Kumar" userId="fbbf561fc1d5fd09" providerId="LiveId" clId="{CDC8D97E-0D7E-400E-AC74-B451FD115709}"/>
    <pc:docChg chg="undo custSel addSld delSld modSld sldOrd modMainMaster">
      <pc:chgData name="Anuj Kumar" userId="fbbf561fc1d5fd09" providerId="LiveId" clId="{CDC8D97E-0D7E-400E-AC74-B451FD115709}" dt="2023-04-19T12:43:59.043" v="2905" actId="47"/>
      <pc:docMkLst>
        <pc:docMk/>
      </pc:docMkLst>
      <pc:sldChg chg="add">
        <pc:chgData name="Anuj Kumar" userId="fbbf561fc1d5fd09" providerId="LiveId" clId="{CDC8D97E-0D7E-400E-AC74-B451FD115709}" dt="2023-04-19T12:13:07.578" v="2863"/>
        <pc:sldMkLst>
          <pc:docMk/>
          <pc:sldMk cId="3843372815" sldId="265"/>
        </pc:sldMkLst>
      </pc:sldChg>
      <pc:sldChg chg="add">
        <pc:chgData name="Anuj Kumar" userId="fbbf561fc1d5fd09" providerId="LiveId" clId="{CDC8D97E-0D7E-400E-AC74-B451FD115709}" dt="2023-04-19T12:13:07.578" v="2863"/>
        <pc:sldMkLst>
          <pc:docMk/>
          <pc:sldMk cId="2872181882" sldId="266"/>
        </pc:sldMkLst>
      </pc:sldChg>
      <pc:sldChg chg="add">
        <pc:chgData name="Anuj Kumar" userId="fbbf561fc1d5fd09" providerId="LiveId" clId="{CDC8D97E-0D7E-400E-AC74-B451FD115709}" dt="2023-04-19T12:13:07.578" v="2863"/>
        <pc:sldMkLst>
          <pc:docMk/>
          <pc:sldMk cId="613329229" sldId="795"/>
        </pc:sldMkLst>
      </pc:sldChg>
      <pc:sldChg chg="modSp add mod">
        <pc:chgData name="Anuj Kumar" userId="fbbf561fc1d5fd09" providerId="LiveId" clId="{CDC8D97E-0D7E-400E-AC74-B451FD115709}" dt="2023-04-19T11:49:28.642" v="2444" actId="20577"/>
        <pc:sldMkLst>
          <pc:docMk/>
          <pc:sldMk cId="3090987748" sldId="1740"/>
        </pc:sldMkLst>
        <pc:spChg chg="mod">
          <ac:chgData name="Anuj Kumar" userId="fbbf561fc1d5fd09" providerId="LiveId" clId="{CDC8D97E-0D7E-400E-AC74-B451FD115709}" dt="2023-04-19T11:49:28.642" v="2444" actId="20577"/>
          <ac:spMkLst>
            <pc:docMk/>
            <pc:sldMk cId="3090987748" sldId="1740"/>
            <ac:spMk id="23" creationId="{FCB408A7-D7A0-4620-980F-5EC2ED293655}"/>
          </ac:spMkLst>
        </pc:spChg>
      </pc:sldChg>
      <pc:sldChg chg="modSp add mod">
        <pc:chgData name="Anuj Kumar" userId="fbbf561fc1d5fd09" providerId="LiveId" clId="{CDC8D97E-0D7E-400E-AC74-B451FD115709}" dt="2023-04-19T09:48:28.889" v="131" actId="6549"/>
        <pc:sldMkLst>
          <pc:docMk/>
          <pc:sldMk cId="1731219375" sldId="33090"/>
        </pc:sldMkLst>
        <pc:spChg chg="mod">
          <ac:chgData name="Anuj Kumar" userId="fbbf561fc1d5fd09" providerId="LiveId" clId="{CDC8D97E-0D7E-400E-AC74-B451FD115709}" dt="2023-04-19T09:48:28.889" v="131" actId="6549"/>
          <ac:spMkLst>
            <pc:docMk/>
            <pc:sldMk cId="1731219375" sldId="33090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8:05.090" v="129" actId="2696"/>
        <pc:sldMkLst>
          <pc:docMk/>
          <pc:sldMk cId="3035728879" sldId="33090"/>
        </pc:sldMkLst>
      </pc:sldChg>
      <pc:sldChg chg="del">
        <pc:chgData name="Anuj Kumar" userId="fbbf561fc1d5fd09" providerId="LiveId" clId="{CDC8D97E-0D7E-400E-AC74-B451FD115709}" dt="2023-04-19T09:48:05.090" v="129" actId="2696"/>
        <pc:sldMkLst>
          <pc:docMk/>
          <pc:sldMk cId="221502189" sldId="33092"/>
        </pc:sldMkLst>
      </pc:sldChg>
      <pc:sldChg chg="modSp add mod">
        <pc:chgData name="Anuj Kumar" userId="fbbf561fc1d5fd09" providerId="LiveId" clId="{CDC8D97E-0D7E-400E-AC74-B451FD115709}" dt="2023-04-19T09:48:31.631" v="132" actId="6549"/>
        <pc:sldMkLst>
          <pc:docMk/>
          <pc:sldMk cId="1784566576" sldId="33092"/>
        </pc:sldMkLst>
        <pc:spChg chg="mod">
          <ac:chgData name="Anuj Kumar" userId="fbbf561fc1d5fd09" providerId="LiveId" clId="{CDC8D97E-0D7E-400E-AC74-B451FD115709}" dt="2023-04-19T09:48:31.631" v="132" actId="6549"/>
          <ac:spMkLst>
            <pc:docMk/>
            <pc:sldMk cId="1784566576" sldId="33092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8:05.090" v="129" actId="2696"/>
        <pc:sldMkLst>
          <pc:docMk/>
          <pc:sldMk cId="445630103" sldId="33094"/>
        </pc:sldMkLst>
      </pc:sldChg>
      <pc:sldChg chg="modSp add mod">
        <pc:chgData name="Anuj Kumar" userId="fbbf561fc1d5fd09" providerId="LiveId" clId="{CDC8D97E-0D7E-400E-AC74-B451FD115709}" dt="2023-04-19T09:48:47.403" v="139" actId="20577"/>
        <pc:sldMkLst>
          <pc:docMk/>
          <pc:sldMk cId="3056320290" sldId="33094"/>
        </pc:sldMkLst>
        <pc:spChg chg="mod">
          <ac:chgData name="Anuj Kumar" userId="fbbf561fc1d5fd09" providerId="LiveId" clId="{CDC8D97E-0D7E-400E-AC74-B451FD115709}" dt="2023-04-19T09:48:47.403" v="139" actId="20577"/>
          <ac:spMkLst>
            <pc:docMk/>
            <pc:sldMk cId="3056320290" sldId="33094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48:34.466" v="133" actId="2696"/>
        <pc:sldMkLst>
          <pc:docMk/>
          <pc:sldMk cId="3745279835" sldId="33094"/>
        </pc:sldMkLst>
      </pc:sldChg>
      <pc:sldChg chg="add del">
        <pc:chgData name="Anuj Kumar" userId="fbbf561fc1d5fd09" providerId="LiveId" clId="{CDC8D97E-0D7E-400E-AC74-B451FD115709}" dt="2023-04-19T09:50:36.312" v="172" actId="2696"/>
        <pc:sldMkLst>
          <pc:docMk/>
          <pc:sldMk cId="941530092" sldId="33110"/>
        </pc:sldMkLst>
      </pc:sldChg>
      <pc:sldChg chg="del">
        <pc:chgData name="Anuj Kumar" userId="fbbf561fc1d5fd09" providerId="LiveId" clId="{CDC8D97E-0D7E-400E-AC74-B451FD115709}" dt="2023-04-19T09:50:17.869" v="165" actId="2696"/>
        <pc:sldMkLst>
          <pc:docMk/>
          <pc:sldMk cId="1003027312" sldId="33110"/>
        </pc:sldMkLst>
      </pc:sldChg>
      <pc:sldChg chg="modSp add mod">
        <pc:chgData name="Anuj Kumar" userId="fbbf561fc1d5fd09" providerId="LiveId" clId="{CDC8D97E-0D7E-400E-AC74-B451FD115709}" dt="2023-04-19T09:51:16.431" v="184" actId="20577"/>
        <pc:sldMkLst>
          <pc:docMk/>
          <pc:sldMk cId="3898977120" sldId="33110"/>
        </pc:sldMkLst>
        <pc:spChg chg="mod">
          <ac:chgData name="Anuj Kumar" userId="fbbf561fc1d5fd09" providerId="LiveId" clId="{CDC8D97E-0D7E-400E-AC74-B451FD115709}" dt="2023-04-19T09:51:16.431" v="184" actId="20577"/>
          <ac:spMkLst>
            <pc:docMk/>
            <pc:sldMk cId="3898977120" sldId="33110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09:47:08.675" v="100" actId="6549"/>
        <pc:sldMkLst>
          <pc:docMk/>
          <pc:sldMk cId="235918262" sldId="33111"/>
        </pc:sldMkLst>
        <pc:spChg chg="mod">
          <ac:chgData name="Anuj Kumar" userId="fbbf561fc1d5fd09" providerId="LiveId" clId="{CDC8D97E-0D7E-400E-AC74-B451FD115709}" dt="2023-04-19T09:47:08.675" v="100" actId="6549"/>
          <ac:spMkLst>
            <pc:docMk/>
            <pc:sldMk cId="235918262" sldId="33111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6:42.898" v="94" actId="2696"/>
        <pc:sldMkLst>
          <pc:docMk/>
          <pc:sldMk cId="2398600982" sldId="33111"/>
        </pc:sldMkLst>
      </pc:sldChg>
      <pc:sldChg chg="del">
        <pc:chgData name="Anuj Kumar" userId="fbbf561fc1d5fd09" providerId="LiveId" clId="{CDC8D97E-0D7E-400E-AC74-B451FD115709}" dt="2023-04-19T09:46:42.898" v="94" actId="2696"/>
        <pc:sldMkLst>
          <pc:docMk/>
          <pc:sldMk cId="1255315076" sldId="33113"/>
        </pc:sldMkLst>
      </pc:sldChg>
      <pc:sldChg chg="modSp add mod">
        <pc:chgData name="Anuj Kumar" userId="fbbf561fc1d5fd09" providerId="LiveId" clId="{CDC8D97E-0D7E-400E-AC74-B451FD115709}" dt="2023-04-19T09:47:12.203" v="103" actId="6549"/>
        <pc:sldMkLst>
          <pc:docMk/>
          <pc:sldMk cId="3122769402" sldId="33113"/>
        </pc:sldMkLst>
        <pc:spChg chg="mod">
          <ac:chgData name="Anuj Kumar" userId="fbbf561fc1d5fd09" providerId="LiveId" clId="{CDC8D97E-0D7E-400E-AC74-B451FD115709}" dt="2023-04-19T09:47:12.203" v="103" actId="6549"/>
          <ac:spMkLst>
            <pc:docMk/>
            <pc:sldMk cId="3122769402" sldId="33113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6:42.898" v="94" actId="2696"/>
        <pc:sldMkLst>
          <pc:docMk/>
          <pc:sldMk cId="360603983" sldId="33125"/>
        </pc:sldMkLst>
      </pc:sldChg>
      <pc:sldChg chg="modSp add mod">
        <pc:chgData name="Anuj Kumar" userId="fbbf561fc1d5fd09" providerId="LiveId" clId="{CDC8D97E-0D7E-400E-AC74-B451FD115709}" dt="2023-04-19T09:47:15.389" v="108" actId="6549"/>
        <pc:sldMkLst>
          <pc:docMk/>
          <pc:sldMk cId="2371203984" sldId="33125"/>
        </pc:sldMkLst>
        <pc:spChg chg="mod">
          <ac:chgData name="Anuj Kumar" userId="fbbf561fc1d5fd09" providerId="LiveId" clId="{CDC8D97E-0D7E-400E-AC74-B451FD115709}" dt="2023-04-19T09:47:15.389" v="108" actId="6549"/>
          <ac:spMkLst>
            <pc:docMk/>
            <pc:sldMk cId="2371203984" sldId="33125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09:47:34.892" v="115" actId="6549"/>
        <pc:sldMkLst>
          <pc:docMk/>
          <pc:sldMk cId="269475225" sldId="33128"/>
        </pc:sldMkLst>
        <pc:spChg chg="mod">
          <ac:chgData name="Anuj Kumar" userId="fbbf561fc1d5fd09" providerId="LiveId" clId="{CDC8D97E-0D7E-400E-AC74-B451FD115709}" dt="2023-04-19T09:47:34.892" v="115" actId="6549"/>
          <ac:spMkLst>
            <pc:docMk/>
            <pc:sldMk cId="269475225" sldId="33128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6:42.898" v="94" actId="2696"/>
        <pc:sldMkLst>
          <pc:docMk/>
          <pc:sldMk cId="604448667" sldId="33128"/>
        </pc:sldMkLst>
      </pc:sldChg>
      <pc:sldChg chg="add del">
        <pc:chgData name="Anuj Kumar" userId="fbbf561fc1d5fd09" providerId="LiveId" clId="{CDC8D97E-0D7E-400E-AC74-B451FD115709}" dt="2023-04-19T09:47:20.538" v="109" actId="2696"/>
        <pc:sldMkLst>
          <pc:docMk/>
          <pc:sldMk cId="2899152703" sldId="33128"/>
        </pc:sldMkLst>
      </pc:sldChg>
      <pc:sldChg chg="modSp add mod">
        <pc:chgData name="Anuj Kumar" userId="fbbf561fc1d5fd09" providerId="LiveId" clId="{CDC8D97E-0D7E-400E-AC74-B451FD115709}" dt="2023-04-19T09:47:50.969" v="128" actId="6549"/>
        <pc:sldMkLst>
          <pc:docMk/>
          <pc:sldMk cId="317848557" sldId="33159"/>
        </pc:sldMkLst>
        <pc:spChg chg="mod">
          <ac:chgData name="Anuj Kumar" userId="fbbf561fc1d5fd09" providerId="LiveId" clId="{CDC8D97E-0D7E-400E-AC74-B451FD115709}" dt="2023-04-19T09:47:50.969" v="128" actId="6549"/>
          <ac:spMkLst>
            <pc:docMk/>
            <pc:sldMk cId="317848557" sldId="33159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47:20.538" v="109" actId="2696"/>
        <pc:sldMkLst>
          <pc:docMk/>
          <pc:sldMk cId="641634050" sldId="33159"/>
        </pc:sldMkLst>
      </pc:sldChg>
      <pc:sldChg chg="del">
        <pc:chgData name="Anuj Kumar" userId="fbbf561fc1d5fd09" providerId="LiveId" clId="{CDC8D97E-0D7E-400E-AC74-B451FD115709}" dt="2023-04-19T09:46:42.898" v="94" actId="2696"/>
        <pc:sldMkLst>
          <pc:docMk/>
          <pc:sldMk cId="676545571" sldId="33159"/>
        </pc:sldMkLst>
      </pc:sldChg>
      <pc:sldChg chg="add del">
        <pc:chgData name="Anuj Kumar" userId="fbbf561fc1d5fd09" providerId="LiveId" clId="{CDC8D97E-0D7E-400E-AC74-B451FD115709}" dt="2023-04-19T09:47:42.407" v="122" actId="2696"/>
        <pc:sldMkLst>
          <pc:docMk/>
          <pc:sldMk cId="1164088597" sldId="33159"/>
        </pc:sldMkLst>
      </pc:sldChg>
      <pc:sldChg chg="del">
        <pc:chgData name="Anuj Kumar" userId="fbbf561fc1d5fd09" providerId="LiveId" clId="{CDC8D97E-0D7E-400E-AC74-B451FD115709}" dt="2023-04-19T09:44:47.138" v="57" actId="2696"/>
        <pc:sldMkLst>
          <pc:docMk/>
          <pc:sldMk cId="1333151788" sldId="33160"/>
        </pc:sldMkLst>
      </pc:sldChg>
      <pc:sldChg chg="modSp add mod">
        <pc:chgData name="Anuj Kumar" userId="fbbf561fc1d5fd09" providerId="LiveId" clId="{CDC8D97E-0D7E-400E-AC74-B451FD115709}" dt="2023-04-19T09:45:03.709" v="61" actId="20577"/>
        <pc:sldMkLst>
          <pc:docMk/>
          <pc:sldMk cId="1932655065" sldId="33160"/>
        </pc:sldMkLst>
        <pc:spChg chg="mod">
          <ac:chgData name="Anuj Kumar" userId="fbbf561fc1d5fd09" providerId="LiveId" clId="{CDC8D97E-0D7E-400E-AC74-B451FD115709}" dt="2023-04-19T09:45:03.709" v="61" actId="20577"/>
          <ac:spMkLst>
            <pc:docMk/>
            <pc:sldMk cId="1932655065" sldId="33160"/>
            <ac:spMk id="7" creationId="{00000000-0000-0000-0000-000000000000}"/>
          </ac:spMkLst>
        </pc:spChg>
      </pc:sldChg>
      <pc:sldChg chg="modSp add del mod">
        <pc:chgData name="Anuj Kumar" userId="fbbf561fc1d5fd09" providerId="LiveId" clId="{CDC8D97E-0D7E-400E-AC74-B451FD115709}" dt="2023-04-19T09:45:24.185" v="76" actId="2696"/>
        <pc:sldMkLst>
          <pc:docMk/>
          <pc:sldMk cId="1244046422" sldId="33170"/>
        </pc:sldMkLst>
        <pc:spChg chg="mod">
          <ac:chgData name="Anuj Kumar" userId="fbbf561fc1d5fd09" providerId="LiveId" clId="{CDC8D97E-0D7E-400E-AC74-B451FD115709}" dt="2023-04-19T09:45:07.087" v="64" actId="6549"/>
          <ac:spMkLst>
            <pc:docMk/>
            <pc:sldMk cId="1244046422" sldId="33170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4:47.138" v="57" actId="2696"/>
        <pc:sldMkLst>
          <pc:docMk/>
          <pc:sldMk cId="2996104365" sldId="33170"/>
        </pc:sldMkLst>
      </pc:sldChg>
      <pc:sldChg chg="modSp add mod">
        <pc:chgData name="Anuj Kumar" userId="fbbf561fc1d5fd09" providerId="LiveId" clId="{CDC8D97E-0D7E-400E-AC74-B451FD115709}" dt="2023-04-19T09:45:50.717" v="81" actId="20577"/>
        <pc:sldMkLst>
          <pc:docMk/>
          <pc:sldMk cId="3499605261" sldId="33170"/>
        </pc:sldMkLst>
        <pc:spChg chg="mod">
          <ac:chgData name="Anuj Kumar" userId="fbbf561fc1d5fd09" providerId="LiveId" clId="{CDC8D97E-0D7E-400E-AC74-B451FD115709}" dt="2023-04-19T09:45:50.717" v="81" actId="20577"/>
          <ac:spMkLst>
            <pc:docMk/>
            <pc:sldMk cId="3499605261" sldId="33170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09:46:04.587" v="85" actId="20577"/>
        <pc:sldMkLst>
          <pc:docMk/>
          <pc:sldMk cId="2217993382" sldId="33180"/>
        </pc:sldMkLst>
        <pc:spChg chg="mod">
          <ac:chgData name="Anuj Kumar" userId="fbbf561fc1d5fd09" providerId="LiveId" clId="{CDC8D97E-0D7E-400E-AC74-B451FD115709}" dt="2023-04-19T09:46:04.587" v="85" actId="20577"/>
          <ac:spMkLst>
            <pc:docMk/>
            <pc:sldMk cId="2217993382" sldId="33180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4:47.138" v="57" actId="2696"/>
        <pc:sldMkLst>
          <pc:docMk/>
          <pc:sldMk cId="3097000593" sldId="33180"/>
        </pc:sldMkLst>
      </pc:sldChg>
      <pc:sldChg chg="add del">
        <pc:chgData name="Anuj Kumar" userId="fbbf561fc1d5fd09" providerId="LiveId" clId="{CDC8D97E-0D7E-400E-AC74-B451FD115709}" dt="2023-04-19T09:45:54.112" v="82" actId="2696"/>
        <pc:sldMkLst>
          <pc:docMk/>
          <pc:sldMk cId="3108912629" sldId="33180"/>
        </pc:sldMkLst>
      </pc:sldChg>
      <pc:sldChg chg="modSp add del mod">
        <pc:chgData name="Anuj Kumar" userId="fbbf561fc1d5fd09" providerId="LiveId" clId="{CDC8D97E-0D7E-400E-AC74-B451FD115709}" dt="2023-04-19T09:45:24.185" v="76" actId="2696"/>
        <pc:sldMkLst>
          <pc:docMk/>
          <pc:sldMk cId="3652455308" sldId="33180"/>
        </pc:sldMkLst>
        <pc:spChg chg="mod">
          <ac:chgData name="Anuj Kumar" userId="fbbf561fc1d5fd09" providerId="LiveId" clId="{CDC8D97E-0D7E-400E-AC74-B451FD115709}" dt="2023-04-19T09:45:13.948" v="71" actId="20577"/>
          <ac:spMkLst>
            <pc:docMk/>
            <pc:sldMk cId="3652455308" sldId="33180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9:08.510" v="147" actId="2696"/>
        <pc:sldMkLst>
          <pc:docMk/>
          <pc:sldMk cId="275210276" sldId="33194"/>
        </pc:sldMkLst>
      </pc:sldChg>
      <pc:sldChg chg="modSp add mod">
        <pc:chgData name="Anuj Kumar" userId="fbbf561fc1d5fd09" providerId="LiveId" clId="{CDC8D97E-0D7E-400E-AC74-B451FD115709}" dt="2023-04-19T09:49:42.437" v="155" actId="6549"/>
        <pc:sldMkLst>
          <pc:docMk/>
          <pc:sldMk cId="490981420" sldId="33194"/>
        </pc:sldMkLst>
        <pc:spChg chg="mod">
          <ac:chgData name="Anuj Kumar" userId="fbbf561fc1d5fd09" providerId="LiveId" clId="{CDC8D97E-0D7E-400E-AC74-B451FD115709}" dt="2023-04-19T09:49:42.437" v="155" actId="6549"/>
          <ac:spMkLst>
            <pc:docMk/>
            <pc:sldMk cId="490981420" sldId="33194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49:32.303" v="151" actId="2696"/>
        <pc:sldMkLst>
          <pc:docMk/>
          <pc:sldMk cId="2315970965" sldId="33194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718214511" sldId="3320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217649736" sldId="3320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361537511" sldId="33209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4002508260" sldId="33209"/>
        </pc:sldMkLst>
      </pc:sldChg>
      <pc:sldChg chg="modSp add del mod">
        <pc:chgData name="Anuj Kumar" userId="fbbf561fc1d5fd09" providerId="LiveId" clId="{CDC8D97E-0D7E-400E-AC74-B451FD115709}" dt="2023-04-19T09:45:24.185" v="76" actId="2696"/>
        <pc:sldMkLst>
          <pc:docMk/>
          <pc:sldMk cId="518078691" sldId="33213"/>
        </pc:sldMkLst>
        <pc:spChg chg="mod">
          <ac:chgData name="Anuj Kumar" userId="fbbf561fc1d5fd09" providerId="LiveId" clId="{CDC8D97E-0D7E-400E-AC74-B451FD115709}" dt="2023-04-19T09:45:20.841" v="75" actId="20577"/>
          <ac:spMkLst>
            <pc:docMk/>
            <pc:sldMk cId="518078691" sldId="33213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45:54.112" v="82" actId="2696"/>
        <pc:sldMkLst>
          <pc:docMk/>
          <pc:sldMk cId="701588171" sldId="33213"/>
        </pc:sldMkLst>
      </pc:sldChg>
      <pc:sldChg chg="modSp add mod">
        <pc:chgData name="Anuj Kumar" userId="fbbf561fc1d5fd09" providerId="LiveId" clId="{CDC8D97E-0D7E-400E-AC74-B451FD115709}" dt="2023-04-19T09:46:29.373" v="93" actId="20577"/>
        <pc:sldMkLst>
          <pc:docMk/>
          <pc:sldMk cId="832771574" sldId="33213"/>
        </pc:sldMkLst>
        <pc:spChg chg="mod">
          <ac:chgData name="Anuj Kumar" userId="fbbf561fc1d5fd09" providerId="LiveId" clId="{CDC8D97E-0D7E-400E-AC74-B451FD115709}" dt="2023-04-19T09:46:29.373" v="93" actId="20577"/>
          <ac:spMkLst>
            <pc:docMk/>
            <pc:sldMk cId="832771574" sldId="33213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44:47.138" v="57" actId="2696"/>
        <pc:sldMkLst>
          <pc:docMk/>
          <pc:sldMk cId="2269186211" sldId="33213"/>
        </pc:sldMkLst>
      </pc:sldChg>
      <pc:sldChg chg="add del">
        <pc:chgData name="Anuj Kumar" userId="fbbf561fc1d5fd09" providerId="LiveId" clId="{CDC8D97E-0D7E-400E-AC74-B451FD115709}" dt="2023-04-19T09:46:22.040" v="90" actId="2696"/>
        <pc:sldMkLst>
          <pc:docMk/>
          <pc:sldMk cId="2910818582" sldId="33213"/>
        </pc:sldMkLst>
      </pc:sldChg>
      <pc:sldChg chg="add del">
        <pc:chgData name="Anuj Kumar" userId="fbbf561fc1d5fd09" providerId="LiveId" clId="{CDC8D97E-0D7E-400E-AC74-B451FD115709}" dt="2023-04-19T09:46:08.230" v="86" actId="2696"/>
        <pc:sldMkLst>
          <pc:docMk/>
          <pc:sldMk cId="3409585071" sldId="33213"/>
        </pc:sldMkLst>
      </pc:sldChg>
      <pc:sldChg chg="del">
        <pc:chgData name="Anuj Kumar" userId="fbbf561fc1d5fd09" providerId="LiveId" clId="{CDC8D97E-0D7E-400E-AC74-B451FD115709}" dt="2023-04-19T09:49:08.510" v="147" actId="2696"/>
        <pc:sldMkLst>
          <pc:docMk/>
          <pc:sldMk cId="1756397755" sldId="33238"/>
        </pc:sldMkLst>
      </pc:sldChg>
      <pc:sldChg chg="modSp add mod">
        <pc:chgData name="Anuj Kumar" userId="fbbf561fc1d5fd09" providerId="LiveId" clId="{CDC8D97E-0D7E-400E-AC74-B451FD115709}" dt="2023-04-19T09:49:29.090" v="150" actId="20577"/>
        <pc:sldMkLst>
          <pc:docMk/>
          <pc:sldMk cId="2348630373" sldId="33238"/>
        </pc:sldMkLst>
        <pc:spChg chg="mod">
          <ac:chgData name="Anuj Kumar" userId="fbbf561fc1d5fd09" providerId="LiveId" clId="{CDC8D97E-0D7E-400E-AC74-B451FD115709}" dt="2023-04-19T09:49:29.090" v="150" actId="20577"/>
          <ac:spMkLst>
            <pc:docMk/>
            <pc:sldMk cId="2348630373" sldId="33238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51:32.565" v="185" actId="2696"/>
        <pc:sldMkLst>
          <pc:docMk/>
          <pc:sldMk cId="2352253278" sldId="33261"/>
        </pc:sldMkLst>
      </pc:sldChg>
      <pc:sldChg chg="modSp add mod">
        <pc:chgData name="Anuj Kumar" userId="fbbf561fc1d5fd09" providerId="LiveId" clId="{CDC8D97E-0D7E-400E-AC74-B451FD115709}" dt="2023-04-19T09:51:52.669" v="190" actId="20577"/>
        <pc:sldMkLst>
          <pc:docMk/>
          <pc:sldMk cId="3845999354" sldId="33261"/>
        </pc:sldMkLst>
        <pc:spChg chg="mod">
          <ac:chgData name="Anuj Kumar" userId="fbbf561fc1d5fd09" providerId="LiveId" clId="{CDC8D97E-0D7E-400E-AC74-B451FD115709}" dt="2023-04-19T09:51:52.669" v="190" actId="20577"/>
          <ac:spMkLst>
            <pc:docMk/>
            <pc:sldMk cId="3845999354" sldId="33261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09:51:11.853" v="182" actId="20577"/>
        <pc:sldMkLst>
          <pc:docMk/>
          <pc:sldMk cId="2391531945" sldId="33263"/>
        </pc:sldMkLst>
        <pc:spChg chg="mod">
          <ac:chgData name="Anuj Kumar" userId="fbbf561fc1d5fd09" providerId="LiveId" clId="{CDC8D97E-0D7E-400E-AC74-B451FD115709}" dt="2023-04-19T09:51:11.853" v="182" actId="20577"/>
          <ac:spMkLst>
            <pc:docMk/>
            <pc:sldMk cId="2391531945" sldId="33263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50:17.869" v="165" actId="2696"/>
        <pc:sldMkLst>
          <pc:docMk/>
          <pc:sldMk cId="2881453217" sldId="33263"/>
        </pc:sldMkLst>
      </pc:sldChg>
      <pc:sldChg chg="add del">
        <pc:chgData name="Anuj Kumar" userId="fbbf561fc1d5fd09" providerId="LiveId" clId="{CDC8D97E-0D7E-400E-AC74-B451FD115709}" dt="2023-04-19T09:50:36.312" v="172" actId="2696"/>
        <pc:sldMkLst>
          <pc:docMk/>
          <pc:sldMk cId="3553765002" sldId="33263"/>
        </pc:sldMkLst>
      </pc:sldChg>
      <pc:sldChg chg="addSp modSp mod">
        <pc:chgData name="Anuj Kumar" userId="fbbf561fc1d5fd09" providerId="LiveId" clId="{CDC8D97E-0D7E-400E-AC74-B451FD115709}" dt="2023-04-19T11:51:20.836" v="2507" actId="14100"/>
        <pc:sldMkLst>
          <pc:docMk/>
          <pc:sldMk cId="1862188659" sldId="33269"/>
        </pc:sldMkLst>
        <pc:picChg chg="add mod">
          <ac:chgData name="Anuj Kumar" userId="fbbf561fc1d5fd09" providerId="LiveId" clId="{CDC8D97E-0D7E-400E-AC74-B451FD115709}" dt="2023-04-19T11:51:20.836" v="2507" actId="14100"/>
          <ac:picMkLst>
            <pc:docMk/>
            <pc:sldMk cId="1862188659" sldId="33269"/>
            <ac:picMk id="4" creationId="{74BF17AC-2818-4FEB-9AF2-4F72CE4E82F0}"/>
          </ac:picMkLst>
        </pc:picChg>
      </pc:sldChg>
      <pc:sldChg chg="del">
        <pc:chgData name="Anuj Kumar" userId="fbbf561fc1d5fd09" providerId="LiveId" clId="{CDC8D97E-0D7E-400E-AC74-B451FD115709}" dt="2023-04-19T09:49:08.510" v="147" actId="2696"/>
        <pc:sldMkLst>
          <pc:docMk/>
          <pc:sldMk cId="1637164125" sldId="33288"/>
        </pc:sldMkLst>
      </pc:sldChg>
      <pc:sldChg chg="add del">
        <pc:chgData name="Anuj Kumar" userId="fbbf561fc1d5fd09" providerId="LiveId" clId="{CDC8D97E-0D7E-400E-AC74-B451FD115709}" dt="2023-04-19T09:49:32.303" v="151" actId="2696"/>
        <pc:sldMkLst>
          <pc:docMk/>
          <pc:sldMk cId="3188661001" sldId="33288"/>
        </pc:sldMkLst>
      </pc:sldChg>
      <pc:sldChg chg="add del">
        <pc:chgData name="Anuj Kumar" userId="fbbf561fc1d5fd09" providerId="LiveId" clId="{CDC8D97E-0D7E-400E-AC74-B451FD115709}" dt="2023-04-19T09:49:46.712" v="156" actId="2696"/>
        <pc:sldMkLst>
          <pc:docMk/>
          <pc:sldMk cId="3195333756" sldId="33288"/>
        </pc:sldMkLst>
      </pc:sldChg>
      <pc:sldChg chg="modSp add mod">
        <pc:chgData name="Anuj Kumar" userId="fbbf561fc1d5fd09" providerId="LiveId" clId="{CDC8D97E-0D7E-400E-AC74-B451FD115709}" dt="2023-04-19T09:50:02.302" v="164" actId="6549"/>
        <pc:sldMkLst>
          <pc:docMk/>
          <pc:sldMk cId="3510800868" sldId="33288"/>
        </pc:sldMkLst>
        <pc:spChg chg="mod">
          <ac:chgData name="Anuj Kumar" userId="fbbf561fc1d5fd09" providerId="LiveId" clId="{CDC8D97E-0D7E-400E-AC74-B451FD115709}" dt="2023-04-19T09:50:02.302" v="164" actId="6549"/>
          <ac:spMkLst>
            <pc:docMk/>
            <pc:sldMk cId="3510800868" sldId="33288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48:34.466" v="133" actId="2696"/>
        <pc:sldMkLst>
          <pc:docMk/>
          <pc:sldMk cId="3480628944" sldId="33293"/>
        </pc:sldMkLst>
      </pc:sldChg>
      <pc:sldChg chg="del">
        <pc:chgData name="Anuj Kumar" userId="fbbf561fc1d5fd09" providerId="LiveId" clId="{CDC8D97E-0D7E-400E-AC74-B451FD115709}" dt="2023-04-19T09:48:05.090" v="129" actId="2696"/>
        <pc:sldMkLst>
          <pc:docMk/>
          <pc:sldMk cId="3653863526" sldId="33293"/>
        </pc:sldMkLst>
      </pc:sldChg>
      <pc:sldChg chg="modSp add mod">
        <pc:chgData name="Anuj Kumar" userId="fbbf561fc1d5fd09" providerId="LiveId" clId="{CDC8D97E-0D7E-400E-AC74-B451FD115709}" dt="2023-04-19T09:48:54.638" v="146" actId="20577"/>
        <pc:sldMkLst>
          <pc:docMk/>
          <pc:sldMk cId="3844631874" sldId="33293"/>
        </pc:sldMkLst>
        <pc:spChg chg="mod">
          <ac:chgData name="Anuj Kumar" userId="fbbf561fc1d5fd09" providerId="LiveId" clId="{CDC8D97E-0D7E-400E-AC74-B451FD115709}" dt="2023-04-19T09:48:54.638" v="146" actId="20577"/>
          <ac:spMkLst>
            <pc:docMk/>
            <pc:sldMk cId="3844631874" sldId="33293"/>
            <ac:spMk id="7" creationId="{00000000-0000-0000-0000-000000000000}"/>
          </ac:spMkLst>
        </pc:spChg>
      </pc:sldChg>
      <pc:sldChg chg="modSp add del mod">
        <pc:chgData name="Anuj Kumar" userId="fbbf561fc1d5fd09" providerId="LiveId" clId="{CDC8D97E-0D7E-400E-AC74-B451FD115709}" dt="2023-04-19T09:45:24.185" v="76" actId="2696"/>
        <pc:sldMkLst>
          <pc:docMk/>
          <pc:sldMk cId="95668177" sldId="33315"/>
        </pc:sldMkLst>
        <pc:spChg chg="mod">
          <ac:chgData name="Anuj Kumar" userId="fbbf561fc1d5fd09" providerId="LiveId" clId="{CDC8D97E-0D7E-400E-AC74-B451FD115709}" dt="2023-04-19T09:45:17.036" v="72" actId="6549"/>
          <ac:spMkLst>
            <pc:docMk/>
            <pc:sldMk cId="95668177" sldId="33315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45:54.112" v="82" actId="2696"/>
        <pc:sldMkLst>
          <pc:docMk/>
          <pc:sldMk cId="879685342" sldId="33315"/>
        </pc:sldMkLst>
      </pc:sldChg>
      <pc:sldChg chg="del">
        <pc:chgData name="Anuj Kumar" userId="fbbf561fc1d5fd09" providerId="LiveId" clId="{CDC8D97E-0D7E-400E-AC74-B451FD115709}" dt="2023-04-19T09:44:47.138" v="57" actId="2696"/>
        <pc:sldMkLst>
          <pc:docMk/>
          <pc:sldMk cId="1034015399" sldId="33315"/>
        </pc:sldMkLst>
      </pc:sldChg>
      <pc:sldChg chg="add del">
        <pc:chgData name="Anuj Kumar" userId="fbbf561fc1d5fd09" providerId="LiveId" clId="{CDC8D97E-0D7E-400E-AC74-B451FD115709}" dt="2023-04-19T09:46:08.230" v="86" actId="2696"/>
        <pc:sldMkLst>
          <pc:docMk/>
          <pc:sldMk cId="1040148168" sldId="33315"/>
        </pc:sldMkLst>
      </pc:sldChg>
      <pc:sldChg chg="modSp add mod">
        <pc:chgData name="Anuj Kumar" userId="fbbf561fc1d5fd09" providerId="LiveId" clId="{CDC8D97E-0D7E-400E-AC74-B451FD115709}" dt="2023-04-19T09:46:17.612" v="89" actId="20577"/>
        <pc:sldMkLst>
          <pc:docMk/>
          <pc:sldMk cId="2175351234" sldId="33315"/>
        </pc:sldMkLst>
        <pc:spChg chg="mod">
          <ac:chgData name="Anuj Kumar" userId="fbbf561fc1d5fd09" providerId="LiveId" clId="{CDC8D97E-0D7E-400E-AC74-B451FD115709}" dt="2023-04-19T09:46:17.612" v="89" actId="20577"/>
          <ac:spMkLst>
            <pc:docMk/>
            <pc:sldMk cId="2175351234" sldId="33315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49:07.201" v="2431" actId="20577"/>
        <pc:sldMkLst>
          <pc:docMk/>
          <pc:sldMk cId="2326300885" sldId="33327"/>
        </pc:sldMkLst>
        <pc:spChg chg="mod">
          <ac:chgData name="Anuj Kumar" userId="fbbf561fc1d5fd09" providerId="LiveId" clId="{CDC8D97E-0D7E-400E-AC74-B451FD115709}" dt="2023-04-19T11:49:07.201" v="2431" actId="20577"/>
          <ac:spMkLst>
            <pc:docMk/>
            <pc:sldMk cId="2326300885" sldId="33327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49:14.419" v="2435" actId="20577"/>
        <pc:sldMkLst>
          <pc:docMk/>
          <pc:sldMk cId="1550846477" sldId="33328"/>
        </pc:sldMkLst>
        <pc:spChg chg="mod">
          <ac:chgData name="Anuj Kumar" userId="fbbf561fc1d5fd09" providerId="LiveId" clId="{CDC8D97E-0D7E-400E-AC74-B451FD115709}" dt="2023-04-19T11:49:14.419" v="2435" actId="20577"/>
          <ac:spMkLst>
            <pc:docMk/>
            <pc:sldMk cId="1550846477" sldId="33328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49:20.482" v="2438" actId="20577"/>
        <pc:sldMkLst>
          <pc:docMk/>
          <pc:sldMk cId="3062135189" sldId="33330"/>
        </pc:sldMkLst>
        <pc:spChg chg="mod">
          <ac:chgData name="Anuj Kumar" userId="fbbf561fc1d5fd09" providerId="LiveId" clId="{CDC8D97E-0D7E-400E-AC74-B451FD115709}" dt="2023-04-19T11:49:20.482" v="2438" actId="20577"/>
          <ac:spMkLst>
            <pc:docMk/>
            <pc:sldMk cId="3062135189" sldId="33330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49:24.433" v="2441" actId="20577"/>
        <pc:sldMkLst>
          <pc:docMk/>
          <pc:sldMk cId="2239325599" sldId="33331"/>
        </pc:sldMkLst>
        <pc:spChg chg="mod">
          <ac:chgData name="Anuj Kumar" userId="fbbf561fc1d5fd09" providerId="LiveId" clId="{CDC8D97E-0D7E-400E-AC74-B451FD115709}" dt="2023-04-19T11:49:24.433" v="2441" actId="20577"/>
          <ac:spMkLst>
            <pc:docMk/>
            <pc:sldMk cId="2239325599" sldId="33331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49:03.932" v="2429" actId="20577"/>
        <pc:sldMkLst>
          <pc:docMk/>
          <pc:sldMk cId="3398675822" sldId="33332"/>
        </pc:sldMkLst>
        <pc:spChg chg="mod">
          <ac:chgData name="Anuj Kumar" userId="fbbf561fc1d5fd09" providerId="LiveId" clId="{CDC8D97E-0D7E-400E-AC74-B451FD115709}" dt="2023-04-19T11:49:03.932" v="2429" actId="20577"/>
          <ac:spMkLst>
            <pc:docMk/>
            <pc:sldMk cId="3398675822" sldId="33332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09:51:47.917" v="188" actId="20577"/>
        <pc:sldMkLst>
          <pc:docMk/>
          <pc:sldMk cId="999205329" sldId="33336"/>
        </pc:sldMkLst>
        <pc:spChg chg="mod">
          <ac:chgData name="Anuj Kumar" userId="fbbf561fc1d5fd09" providerId="LiveId" clId="{CDC8D97E-0D7E-400E-AC74-B451FD115709}" dt="2023-04-19T09:51:47.917" v="188" actId="20577"/>
          <ac:spMkLst>
            <pc:docMk/>
            <pc:sldMk cId="999205329" sldId="33336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51:32.565" v="185" actId="2696"/>
        <pc:sldMkLst>
          <pc:docMk/>
          <pc:sldMk cId="3249595620" sldId="33336"/>
        </pc:sldMkLst>
      </pc:sldChg>
      <pc:sldChg chg="modSp add mod">
        <pc:chgData name="Anuj Kumar" userId="fbbf561fc1d5fd09" providerId="LiveId" clId="{CDC8D97E-0D7E-400E-AC74-B451FD115709}" dt="2023-04-19T09:51:07.359" v="180" actId="20577"/>
        <pc:sldMkLst>
          <pc:docMk/>
          <pc:sldMk cId="1229142861" sldId="33353"/>
        </pc:sldMkLst>
        <pc:spChg chg="mod">
          <ac:chgData name="Anuj Kumar" userId="fbbf561fc1d5fd09" providerId="LiveId" clId="{CDC8D97E-0D7E-400E-AC74-B451FD115709}" dt="2023-04-19T09:51:07.359" v="180" actId="20577"/>
          <ac:spMkLst>
            <pc:docMk/>
            <pc:sldMk cId="1229142861" sldId="33353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50:36.312" v="172" actId="2696"/>
        <pc:sldMkLst>
          <pc:docMk/>
          <pc:sldMk cId="1558908124" sldId="33353"/>
        </pc:sldMkLst>
      </pc:sldChg>
      <pc:sldChg chg="del">
        <pc:chgData name="Anuj Kumar" userId="fbbf561fc1d5fd09" providerId="LiveId" clId="{CDC8D97E-0D7E-400E-AC74-B451FD115709}" dt="2023-04-19T09:50:17.869" v="165" actId="2696"/>
        <pc:sldMkLst>
          <pc:docMk/>
          <pc:sldMk cId="1586859830" sldId="3335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873494868" sldId="33359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2477933906" sldId="33359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832657684" sldId="33360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4125602922" sldId="33360"/>
        </pc:sldMkLst>
      </pc:sldChg>
      <pc:sldChg chg="del">
        <pc:chgData name="Anuj Kumar" userId="fbbf561fc1d5fd09" providerId="LiveId" clId="{CDC8D97E-0D7E-400E-AC74-B451FD115709}" dt="2023-04-19T10:23:27.442" v="439" actId="2696"/>
        <pc:sldMkLst>
          <pc:docMk/>
          <pc:sldMk cId="984525044" sldId="33375"/>
        </pc:sldMkLst>
      </pc:sldChg>
      <pc:sldChg chg="modSp add mod">
        <pc:chgData name="Anuj Kumar" userId="fbbf561fc1d5fd09" providerId="LiveId" clId="{CDC8D97E-0D7E-400E-AC74-B451FD115709}" dt="2023-04-19T10:23:59.077" v="451" actId="20577"/>
        <pc:sldMkLst>
          <pc:docMk/>
          <pc:sldMk cId="1930055602" sldId="33375"/>
        </pc:sldMkLst>
        <pc:spChg chg="mod">
          <ac:chgData name="Anuj Kumar" userId="fbbf561fc1d5fd09" providerId="LiveId" clId="{CDC8D97E-0D7E-400E-AC74-B451FD115709}" dt="2023-04-19T10:23:59.077" v="451" actId="20577"/>
          <ac:spMkLst>
            <pc:docMk/>
            <pc:sldMk cId="1930055602" sldId="33375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0:23:27.442" v="439" actId="2696"/>
        <pc:sldMkLst>
          <pc:docMk/>
          <pc:sldMk cId="439783914" sldId="33379"/>
        </pc:sldMkLst>
      </pc:sldChg>
      <pc:sldChg chg="add del">
        <pc:chgData name="Anuj Kumar" userId="fbbf561fc1d5fd09" providerId="LiveId" clId="{CDC8D97E-0D7E-400E-AC74-B451FD115709}" dt="2023-04-19T10:24:03.271" v="452" actId="2696"/>
        <pc:sldMkLst>
          <pc:docMk/>
          <pc:sldMk cId="594859696" sldId="33379"/>
        </pc:sldMkLst>
      </pc:sldChg>
      <pc:sldChg chg="modSp add mod">
        <pc:chgData name="Anuj Kumar" userId="fbbf561fc1d5fd09" providerId="LiveId" clId="{CDC8D97E-0D7E-400E-AC74-B451FD115709}" dt="2023-04-19T10:24:14.917" v="456" actId="20577"/>
        <pc:sldMkLst>
          <pc:docMk/>
          <pc:sldMk cId="4105777890" sldId="33379"/>
        </pc:sldMkLst>
        <pc:spChg chg="mod">
          <ac:chgData name="Anuj Kumar" userId="fbbf561fc1d5fd09" providerId="LiveId" clId="{CDC8D97E-0D7E-400E-AC74-B451FD115709}" dt="2023-04-19T10:24:14.917" v="456" actId="20577"/>
          <ac:spMkLst>
            <pc:docMk/>
            <pc:sldMk cId="4105777890" sldId="33379"/>
            <ac:spMk id="7" creationId="{00000000-0000-0000-0000-000000000000}"/>
          </ac:spMkLst>
        </pc:spChg>
      </pc:sldChg>
      <pc:sldChg chg="modSp add del mod">
        <pc:chgData name="Anuj Kumar" userId="fbbf561fc1d5fd09" providerId="LiveId" clId="{CDC8D97E-0D7E-400E-AC74-B451FD115709}" dt="2023-04-19T10:24:55.478" v="460" actId="2696"/>
        <pc:sldMkLst>
          <pc:docMk/>
          <pc:sldMk cId="780193835" sldId="33380"/>
        </pc:sldMkLst>
        <pc:spChg chg="mod">
          <ac:chgData name="Anuj Kumar" userId="fbbf561fc1d5fd09" providerId="LiveId" clId="{CDC8D97E-0D7E-400E-AC74-B451FD115709}" dt="2023-04-19T10:24:51.939" v="459" actId="6549"/>
          <ac:spMkLst>
            <pc:docMk/>
            <pc:sldMk cId="780193835" sldId="33380"/>
            <ac:spMk id="7" creationId="{00000000-0000-0000-0000-000000000000}"/>
          </ac:spMkLst>
        </pc:spChg>
      </pc:sldChg>
      <pc:sldChg chg="add">
        <pc:chgData name="Anuj Kumar" userId="fbbf561fc1d5fd09" providerId="LiveId" clId="{CDC8D97E-0D7E-400E-AC74-B451FD115709}" dt="2023-04-19T10:25:04.255" v="461"/>
        <pc:sldMkLst>
          <pc:docMk/>
          <pc:sldMk cId="1374413370" sldId="33380"/>
        </pc:sldMkLst>
      </pc:sldChg>
      <pc:sldChg chg="del">
        <pc:chgData name="Anuj Kumar" userId="fbbf561fc1d5fd09" providerId="LiveId" clId="{CDC8D97E-0D7E-400E-AC74-B451FD115709}" dt="2023-04-19T10:23:27.442" v="439" actId="2696"/>
        <pc:sldMkLst>
          <pc:docMk/>
          <pc:sldMk cId="1748277462" sldId="33380"/>
        </pc:sldMkLst>
      </pc:sldChg>
      <pc:sldChg chg="add del">
        <pc:chgData name="Anuj Kumar" userId="fbbf561fc1d5fd09" providerId="LiveId" clId="{CDC8D97E-0D7E-400E-AC74-B451FD115709}" dt="2023-04-19T10:24:03.271" v="452" actId="2696"/>
        <pc:sldMkLst>
          <pc:docMk/>
          <pc:sldMk cId="4046121572" sldId="33380"/>
        </pc:sldMkLst>
      </pc:sldChg>
      <pc:sldChg chg="del">
        <pc:chgData name="Anuj Kumar" userId="fbbf561fc1d5fd09" providerId="LiveId" clId="{CDC8D97E-0D7E-400E-AC74-B451FD115709}" dt="2023-04-19T10:21:11.774" v="406" actId="2696"/>
        <pc:sldMkLst>
          <pc:docMk/>
          <pc:sldMk cId="799241189" sldId="33393"/>
        </pc:sldMkLst>
      </pc:sldChg>
      <pc:sldChg chg="modSp add mod">
        <pc:chgData name="Anuj Kumar" userId="fbbf561fc1d5fd09" providerId="LiveId" clId="{CDC8D97E-0D7E-400E-AC74-B451FD115709}" dt="2023-04-19T10:21:34.788" v="410" actId="20577"/>
        <pc:sldMkLst>
          <pc:docMk/>
          <pc:sldMk cId="2094927354" sldId="33393"/>
        </pc:sldMkLst>
        <pc:spChg chg="mod">
          <ac:chgData name="Anuj Kumar" userId="fbbf561fc1d5fd09" providerId="LiveId" clId="{CDC8D97E-0D7E-400E-AC74-B451FD115709}" dt="2023-04-19T10:21:34.788" v="410" actId="20577"/>
          <ac:spMkLst>
            <pc:docMk/>
            <pc:sldMk cId="2094927354" sldId="33393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10:21:39.399" v="411" actId="2696"/>
        <pc:sldMkLst>
          <pc:docMk/>
          <pc:sldMk cId="724998870" sldId="33399"/>
        </pc:sldMkLst>
      </pc:sldChg>
      <pc:sldChg chg="modSp add mod">
        <pc:chgData name="Anuj Kumar" userId="fbbf561fc1d5fd09" providerId="LiveId" clId="{CDC8D97E-0D7E-400E-AC74-B451FD115709}" dt="2023-04-19T10:21:50.821" v="416" actId="20577"/>
        <pc:sldMkLst>
          <pc:docMk/>
          <pc:sldMk cId="2541535053" sldId="33399"/>
        </pc:sldMkLst>
        <pc:spChg chg="mod">
          <ac:chgData name="Anuj Kumar" userId="fbbf561fc1d5fd09" providerId="LiveId" clId="{CDC8D97E-0D7E-400E-AC74-B451FD115709}" dt="2023-04-19T10:21:50.821" v="416" actId="20577"/>
          <ac:spMkLst>
            <pc:docMk/>
            <pc:sldMk cId="2541535053" sldId="33399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0:21:11.774" v="406" actId="2696"/>
        <pc:sldMkLst>
          <pc:docMk/>
          <pc:sldMk cId="3889910996" sldId="33399"/>
        </pc:sldMkLst>
      </pc:sldChg>
      <pc:sldChg chg="add del">
        <pc:chgData name="Anuj Kumar" userId="fbbf561fc1d5fd09" providerId="LiveId" clId="{CDC8D97E-0D7E-400E-AC74-B451FD115709}" dt="2023-04-19T10:21:39.399" v="411" actId="2696"/>
        <pc:sldMkLst>
          <pc:docMk/>
          <pc:sldMk cId="109185710" sldId="33401"/>
        </pc:sldMkLst>
      </pc:sldChg>
      <pc:sldChg chg="modSp add mod">
        <pc:chgData name="Anuj Kumar" userId="fbbf561fc1d5fd09" providerId="LiveId" clId="{CDC8D97E-0D7E-400E-AC74-B451FD115709}" dt="2023-04-19T10:21:54.916" v="419" actId="20577"/>
        <pc:sldMkLst>
          <pc:docMk/>
          <pc:sldMk cId="867397248" sldId="33401"/>
        </pc:sldMkLst>
        <pc:spChg chg="mod">
          <ac:chgData name="Anuj Kumar" userId="fbbf561fc1d5fd09" providerId="LiveId" clId="{CDC8D97E-0D7E-400E-AC74-B451FD115709}" dt="2023-04-19T10:21:54.916" v="419" actId="20577"/>
          <ac:spMkLst>
            <pc:docMk/>
            <pc:sldMk cId="867397248" sldId="33401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0:21:11.774" v="406" actId="2696"/>
        <pc:sldMkLst>
          <pc:docMk/>
          <pc:sldMk cId="3107267880" sldId="33401"/>
        </pc:sldMkLst>
      </pc:sldChg>
      <pc:sldChg chg="del">
        <pc:chgData name="Anuj Kumar" userId="fbbf561fc1d5fd09" providerId="LiveId" clId="{CDC8D97E-0D7E-400E-AC74-B451FD115709}" dt="2023-04-19T10:21:11.774" v="406" actId="2696"/>
        <pc:sldMkLst>
          <pc:docMk/>
          <pc:sldMk cId="600723605" sldId="33414"/>
        </pc:sldMkLst>
      </pc:sldChg>
      <pc:sldChg chg="add del">
        <pc:chgData name="Anuj Kumar" userId="fbbf561fc1d5fd09" providerId="LiveId" clId="{CDC8D97E-0D7E-400E-AC74-B451FD115709}" dt="2023-04-19T10:21:39.399" v="411" actId="2696"/>
        <pc:sldMkLst>
          <pc:docMk/>
          <pc:sldMk cId="1108472619" sldId="33414"/>
        </pc:sldMkLst>
      </pc:sldChg>
      <pc:sldChg chg="modSp add mod">
        <pc:chgData name="Anuj Kumar" userId="fbbf561fc1d5fd09" providerId="LiveId" clId="{CDC8D97E-0D7E-400E-AC74-B451FD115709}" dt="2023-04-19T10:22:08.246" v="425" actId="20577"/>
        <pc:sldMkLst>
          <pc:docMk/>
          <pc:sldMk cId="3141574892" sldId="33414"/>
        </pc:sldMkLst>
        <pc:spChg chg="mod">
          <ac:chgData name="Anuj Kumar" userId="fbbf561fc1d5fd09" providerId="LiveId" clId="{CDC8D97E-0D7E-400E-AC74-B451FD115709}" dt="2023-04-19T10:22:08.246" v="425" actId="20577"/>
          <ac:spMkLst>
            <pc:docMk/>
            <pc:sldMk cId="3141574892" sldId="33414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10:21:57.857" v="420" actId="2696"/>
        <pc:sldMkLst>
          <pc:docMk/>
          <pc:sldMk cId="3214411880" sldId="33414"/>
        </pc:sldMkLst>
      </pc:sldChg>
      <pc:sldChg chg="add del">
        <pc:chgData name="Anuj Kumar" userId="fbbf561fc1d5fd09" providerId="LiveId" clId="{CDC8D97E-0D7E-400E-AC74-B451FD115709}" dt="2023-04-19T10:21:57.857" v="420" actId="2696"/>
        <pc:sldMkLst>
          <pc:docMk/>
          <pc:sldMk cId="642070383" sldId="33419"/>
        </pc:sldMkLst>
      </pc:sldChg>
      <pc:sldChg chg="del">
        <pc:chgData name="Anuj Kumar" userId="fbbf561fc1d5fd09" providerId="LiveId" clId="{CDC8D97E-0D7E-400E-AC74-B451FD115709}" dt="2023-04-19T10:21:11.774" v="406" actId="2696"/>
        <pc:sldMkLst>
          <pc:docMk/>
          <pc:sldMk cId="1600539062" sldId="33419"/>
        </pc:sldMkLst>
      </pc:sldChg>
      <pc:sldChg chg="modSp add mod">
        <pc:chgData name="Anuj Kumar" userId="fbbf561fc1d5fd09" providerId="LiveId" clId="{CDC8D97E-0D7E-400E-AC74-B451FD115709}" dt="2023-04-19T10:22:57.639" v="436" actId="20577"/>
        <pc:sldMkLst>
          <pc:docMk/>
          <pc:sldMk cId="2350669977" sldId="33419"/>
        </pc:sldMkLst>
        <pc:spChg chg="mod">
          <ac:chgData name="Anuj Kumar" userId="fbbf561fc1d5fd09" providerId="LiveId" clId="{CDC8D97E-0D7E-400E-AC74-B451FD115709}" dt="2023-04-19T10:22:57.639" v="436" actId="20577"/>
          <ac:spMkLst>
            <pc:docMk/>
            <pc:sldMk cId="2350669977" sldId="33419"/>
            <ac:spMk id="7" creationId="{00000000-0000-0000-0000-000000000000}"/>
          </ac:spMkLst>
        </pc:spChg>
      </pc:sldChg>
      <pc:sldChg chg="modSp add del mod ord">
        <pc:chgData name="Anuj Kumar" userId="fbbf561fc1d5fd09" providerId="LiveId" clId="{CDC8D97E-0D7E-400E-AC74-B451FD115709}" dt="2023-04-19T10:22:32.088" v="431" actId="2696"/>
        <pc:sldMkLst>
          <pc:docMk/>
          <pc:sldMk cId="3631070373" sldId="33419"/>
        </pc:sldMkLst>
        <pc:spChg chg="mod">
          <ac:chgData name="Anuj Kumar" userId="fbbf561fc1d5fd09" providerId="LiveId" clId="{CDC8D97E-0D7E-400E-AC74-B451FD115709}" dt="2023-04-19T10:22:13.221" v="428" actId="20577"/>
          <ac:spMkLst>
            <pc:docMk/>
            <pc:sldMk cId="3631070373" sldId="33419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10:22:50.386" v="433" actId="2696"/>
        <pc:sldMkLst>
          <pc:docMk/>
          <pc:sldMk cId="3724503701" sldId="33419"/>
        </pc:sldMkLst>
      </pc:sldChg>
      <pc:sldChg chg="add del">
        <pc:chgData name="Anuj Kumar" userId="fbbf561fc1d5fd09" providerId="LiveId" clId="{CDC8D97E-0D7E-400E-AC74-B451FD115709}" dt="2023-04-19T10:21:39.399" v="411" actId="2696"/>
        <pc:sldMkLst>
          <pc:docMk/>
          <pc:sldMk cId="4278104218" sldId="33419"/>
        </pc:sldMkLst>
      </pc:sldChg>
      <pc:sldChg chg="del">
        <pc:chgData name="Anuj Kumar" userId="fbbf561fc1d5fd09" providerId="LiveId" clId="{CDC8D97E-0D7E-400E-AC74-B451FD115709}" dt="2023-04-19T10:20:23.686" v="397" actId="2696"/>
        <pc:sldMkLst>
          <pc:docMk/>
          <pc:sldMk cId="1420221887" sldId="33427"/>
        </pc:sldMkLst>
      </pc:sldChg>
      <pc:sldChg chg="modSp add mod">
        <pc:chgData name="Anuj Kumar" userId="fbbf561fc1d5fd09" providerId="LiveId" clId="{CDC8D97E-0D7E-400E-AC74-B451FD115709}" dt="2023-04-19T10:20:45.926" v="401" actId="20577"/>
        <pc:sldMkLst>
          <pc:docMk/>
          <pc:sldMk cId="1475288930" sldId="33427"/>
        </pc:sldMkLst>
        <pc:spChg chg="mod">
          <ac:chgData name="Anuj Kumar" userId="fbbf561fc1d5fd09" providerId="LiveId" clId="{CDC8D97E-0D7E-400E-AC74-B451FD115709}" dt="2023-04-19T10:20:45.926" v="401" actId="20577"/>
          <ac:spMkLst>
            <pc:docMk/>
            <pc:sldMk cId="1475288930" sldId="33427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0:20:51.823" v="405" actId="6549"/>
        <pc:sldMkLst>
          <pc:docMk/>
          <pc:sldMk cId="738471354" sldId="33435"/>
        </pc:sldMkLst>
        <pc:spChg chg="mod">
          <ac:chgData name="Anuj Kumar" userId="fbbf561fc1d5fd09" providerId="LiveId" clId="{CDC8D97E-0D7E-400E-AC74-B451FD115709}" dt="2023-04-19T10:20:51.823" v="405" actId="6549"/>
          <ac:spMkLst>
            <pc:docMk/>
            <pc:sldMk cId="738471354" sldId="33435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0:20:23.686" v="397" actId="2696"/>
        <pc:sldMkLst>
          <pc:docMk/>
          <pc:sldMk cId="1882728759" sldId="33435"/>
        </pc:sldMkLst>
      </pc:sldChg>
      <pc:sldChg chg="modSp del mod">
        <pc:chgData name="Anuj Kumar" userId="fbbf561fc1d5fd09" providerId="LiveId" clId="{CDC8D97E-0D7E-400E-AC74-B451FD115709}" dt="2023-04-19T09:53:59.549" v="218" actId="2696"/>
        <pc:sldMkLst>
          <pc:docMk/>
          <pc:sldMk cId="708743407" sldId="33439"/>
        </pc:sldMkLst>
        <pc:spChg chg="mod">
          <ac:chgData name="Anuj Kumar" userId="fbbf561fc1d5fd09" providerId="LiveId" clId="{CDC8D97E-0D7E-400E-AC74-B451FD115709}" dt="2023-04-19T09:53:56.270" v="217" actId="6549"/>
          <ac:spMkLst>
            <pc:docMk/>
            <pc:sldMk cId="708743407" sldId="33439"/>
            <ac:spMk id="7" creationId="{00000000-0000-0000-0000-000000000000}"/>
          </ac:spMkLst>
        </pc:spChg>
      </pc:sldChg>
      <pc:sldChg chg="add">
        <pc:chgData name="Anuj Kumar" userId="fbbf561fc1d5fd09" providerId="LiveId" clId="{CDC8D97E-0D7E-400E-AC74-B451FD115709}" dt="2023-04-19T09:54:05.793" v="219"/>
        <pc:sldMkLst>
          <pc:docMk/>
          <pc:sldMk cId="2147055429" sldId="33439"/>
        </pc:sldMkLst>
      </pc:sldChg>
      <pc:sldChg chg="del">
        <pc:chgData name="Anuj Kumar" userId="fbbf561fc1d5fd09" providerId="LiveId" clId="{CDC8D97E-0D7E-400E-AC74-B451FD115709}" dt="2023-04-19T09:52:12.467" v="191" actId="2696"/>
        <pc:sldMkLst>
          <pc:docMk/>
          <pc:sldMk cId="584457033" sldId="33451"/>
        </pc:sldMkLst>
      </pc:sldChg>
      <pc:sldChg chg="modSp add mod">
        <pc:chgData name="Anuj Kumar" userId="fbbf561fc1d5fd09" providerId="LiveId" clId="{CDC8D97E-0D7E-400E-AC74-B451FD115709}" dt="2023-04-19T09:52:28.801" v="194" actId="20577"/>
        <pc:sldMkLst>
          <pc:docMk/>
          <pc:sldMk cId="4283346437" sldId="33451"/>
        </pc:sldMkLst>
        <pc:spChg chg="mod">
          <ac:chgData name="Anuj Kumar" userId="fbbf561fc1d5fd09" providerId="LiveId" clId="{CDC8D97E-0D7E-400E-AC74-B451FD115709}" dt="2023-04-19T09:52:28.801" v="194" actId="20577"/>
          <ac:spMkLst>
            <pc:docMk/>
            <pc:sldMk cId="4283346437" sldId="33451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09:52:33.352" v="196" actId="20577"/>
        <pc:sldMkLst>
          <pc:docMk/>
          <pc:sldMk cId="1170355314" sldId="33461"/>
        </pc:sldMkLst>
        <pc:spChg chg="mod">
          <ac:chgData name="Anuj Kumar" userId="fbbf561fc1d5fd09" providerId="LiveId" clId="{CDC8D97E-0D7E-400E-AC74-B451FD115709}" dt="2023-04-19T09:52:33.352" v="196" actId="20577"/>
          <ac:spMkLst>
            <pc:docMk/>
            <pc:sldMk cId="1170355314" sldId="33461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52:12.467" v="191" actId="2696"/>
        <pc:sldMkLst>
          <pc:docMk/>
          <pc:sldMk cId="1280470398" sldId="33461"/>
        </pc:sldMkLst>
      </pc:sldChg>
      <pc:sldChg chg="add del">
        <pc:chgData name="Anuj Kumar" userId="fbbf561fc1d5fd09" providerId="LiveId" clId="{CDC8D97E-0D7E-400E-AC74-B451FD115709}" dt="2023-04-19T09:52:36.491" v="197" actId="2696"/>
        <pc:sldMkLst>
          <pc:docMk/>
          <pc:sldMk cId="1713915604" sldId="33501"/>
        </pc:sldMkLst>
      </pc:sldChg>
      <pc:sldChg chg="modSp add mod">
        <pc:chgData name="Anuj Kumar" userId="fbbf561fc1d5fd09" providerId="LiveId" clId="{CDC8D97E-0D7E-400E-AC74-B451FD115709}" dt="2023-04-19T09:52:48.398" v="203" actId="20577"/>
        <pc:sldMkLst>
          <pc:docMk/>
          <pc:sldMk cId="1891162201" sldId="33501"/>
        </pc:sldMkLst>
        <pc:spChg chg="mod">
          <ac:chgData name="Anuj Kumar" userId="fbbf561fc1d5fd09" providerId="LiveId" clId="{CDC8D97E-0D7E-400E-AC74-B451FD115709}" dt="2023-04-19T09:52:48.398" v="203" actId="20577"/>
          <ac:spMkLst>
            <pc:docMk/>
            <pc:sldMk cId="1891162201" sldId="33501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52:12.467" v="191" actId="2696"/>
        <pc:sldMkLst>
          <pc:docMk/>
          <pc:sldMk cId="2533756650" sldId="33501"/>
        </pc:sldMkLst>
      </pc:sldChg>
      <pc:sldChg chg="modSp add mod">
        <pc:chgData name="Anuj Kumar" userId="fbbf561fc1d5fd09" providerId="LiveId" clId="{CDC8D97E-0D7E-400E-AC74-B451FD115709}" dt="2023-04-19T09:53:12.819" v="208" actId="6549"/>
        <pc:sldMkLst>
          <pc:docMk/>
          <pc:sldMk cId="574333328" sldId="33504"/>
        </pc:sldMkLst>
        <pc:spChg chg="mod">
          <ac:chgData name="Anuj Kumar" userId="fbbf561fc1d5fd09" providerId="LiveId" clId="{CDC8D97E-0D7E-400E-AC74-B451FD115709}" dt="2023-04-19T09:53:12.819" v="208" actId="6549"/>
          <ac:spMkLst>
            <pc:docMk/>
            <pc:sldMk cId="574333328" sldId="33504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52:36.491" v="197" actId="2696"/>
        <pc:sldMkLst>
          <pc:docMk/>
          <pc:sldMk cId="1682379881" sldId="33504"/>
        </pc:sldMkLst>
      </pc:sldChg>
      <pc:sldChg chg="del">
        <pc:chgData name="Anuj Kumar" userId="fbbf561fc1d5fd09" providerId="LiveId" clId="{CDC8D97E-0D7E-400E-AC74-B451FD115709}" dt="2023-04-19T09:52:12.467" v="191" actId="2696"/>
        <pc:sldMkLst>
          <pc:docMk/>
          <pc:sldMk cId="3636468376" sldId="33504"/>
        </pc:sldMkLst>
      </pc:sldChg>
      <pc:sldChg chg="del">
        <pc:chgData name="Anuj Kumar" userId="fbbf561fc1d5fd09" providerId="LiveId" clId="{CDC8D97E-0D7E-400E-AC74-B451FD115709}" dt="2023-04-19T09:52:12.467" v="191" actId="2696"/>
        <pc:sldMkLst>
          <pc:docMk/>
          <pc:sldMk cId="146952888" sldId="33511"/>
        </pc:sldMkLst>
      </pc:sldChg>
      <pc:sldChg chg="add del">
        <pc:chgData name="Anuj Kumar" userId="fbbf561fc1d5fd09" providerId="LiveId" clId="{CDC8D97E-0D7E-400E-AC74-B451FD115709}" dt="2023-04-19T09:52:36.491" v="197" actId="2696"/>
        <pc:sldMkLst>
          <pc:docMk/>
          <pc:sldMk cId="372519455" sldId="33511"/>
        </pc:sldMkLst>
      </pc:sldChg>
      <pc:sldChg chg="add del">
        <pc:chgData name="Anuj Kumar" userId="fbbf561fc1d5fd09" providerId="LiveId" clId="{CDC8D97E-0D7E-400E-AC74-B451FD115709}" dt="2023-04-19T09:53:15.408" v="209" actId="2696"/>
        <pc:sldMkLst>
          <pc:docMk/>
          <pc:sldMk cId="2351637849" sldId="33511"/>
        </pc:sldMkLst>
      </pc:sldChg>
      <pc:sldChg chg="modSp add mod">
        <pc:chgData name="Anuj Kumar" userId="fbbf561fc1d5fd09" providerId="LiveId" clId="{CDC8D97E-0D7E-400E-AC74-B451FD115709}" dt="2023-04-19T09:53:25.007" v="212" actId="20577"/>
        <pc:sldMkLst>
          <pc:docMk/>
          <pc:sldMk cId="2511941702" sldId="33511"/>
        </pc:sldMkLst>
        <pc:spChg chg="mod">
          <ac:chgData name="Anuj Kumar" userId="fbbf561fc1d5fd09" providerId="LiveId" clId="{CDC8D97E-0D7E-400E-AC74-B451FD115709}" dt="2023-04-19T09:53:25.007" v="212" actId="20577"/>
          <ac:spMkLst>
            <pc:docMk/>
            <pc:sldMk cId="2511941702" sldId="33511"/>
            <ac:spMk id="7" creationId="{00000000-0000-0000-0000-000000000000}"/>
          </ac:spMkLst>
        </pc:spChg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108746349" sldId="33519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3205914387" sldId="33519"/>
        </pc:sldMkLst>
      </pc:sldChg>
      <pc:sldChg chg="modSp mod">
        <pc:chgData name="Anuj Kumar" userId="fbbf561fc1d5fd09" providerId="LiveId" clId="{CDC8D97E-0D7E-400E-AC74-B451FD115709}" dt="2023-04-19T11:34:36.512" v="2187" actId="20577"/>
        <pc:sldMkLst>
          <pc:docMk/>
          <pc:sldMk cId="3800174542" sldId="33573"/>
        </pc:sldMkLst>
        <pc:spChg chg="mod">
          <ac:chgData name="Anuj Kumar" userId="fbbf561fc1d5fd09" providerId="LiveId" clId="{CDC8D97E-0D7E-400E-AC74-B451FD115709}" dt="2023-04-19T11:34:36.512" v="2187" actId="20577"/>
          <ac:spMkLst>
            <pc:docMk/>
            <pc:sldMk cId="3800174542" sldId="33573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4:39.023" v="2189" actId="20577"/>
        <pc:sldMkLst>
          <pc:docMk/>
          <pc:sldMk cId="1880232465" sldId="33579"/>
        </pc:sldMkLst>
        <pc:spChg chg="mod">
          <ac:chgData name="Anuj Kumar" userId="fbbf561fc1d5fd09" providerId="LiveId" clId="{CDC8D97E-0D7E-400E-AC74-B451FD115709}" dt="2023-04-19T11:34:39.023" v="2189" actId="20577"/>
          <ac:spMkLst>
            <pc:docMk/>
            <pc:sldMk cId="1880232465" sldId="33579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1171660632" sldId="33613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371083475" sldId="33613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1060709601" sldId="33614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2443653857" sldId="33614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2480121731" sldId="33615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085898171" sldId="33615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1357499456" sldId="33618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2486085915" sldId="33618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2307553333" sldId="33622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2344075231" sldId="33622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1564755017" sldId="33628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2366110061" sldId="33628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412286546" sldId="33637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467962162" sldId="33637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1384337746" sldId="33650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792877003" sldId="33650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510253403" sldId="33656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4289607590" sldId="33656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565705367" sldId="33658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114483255" sldId="33658"/>
        </pc:sldMkLst>
      </pc:sldChg>
      <pc:sldChg chg="modSp add mod">
        <pc:chgData name="Anuj Kumar" userId="fbbf561fc1d5fd09" providerId="LiveId" clId="{CDC8D97E-0D7E-400E-AC74-B451FD115709}" dt="2023-04-19T10:23:47.775" v="444" actId="6549"/>
        <pc:sldMkLst>
          <pc:docMk/>
          <pc:sldMk cId="499204625" sldId="33660"/>
        </pc:sldMkLst>
        <pc:spChg chg="mod">
          <ac:chgData name="Anuj Kumar" userId="fbbf561fc1d5fd09" providerId="LiveId" clId="{CDC8D97E-0D7E-400E-AC74-B451FD115709}" dt="2023-04-19T10:23:47.775" v="444" actId="6549"/>
          <ac:spMkLst>
            <pc:docMk/>
            <pc:sldMk cId="499204625" sldId="33660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0:23:27.442" v="439" actId="2696"/>
        <pc:sldMkLst>
          <pc:docMk/>
          <pc:sldMk cId="2760726071" sldId="33660"/>
        </pc:sldMkLst>
      </pc:sldChg>
      <pc:sldChg chg="modSp add mod">
        <pc:chgData name="Anuj Kumar" userId="fbbf561fc1d5fd09" providerId="LiveId" clId="{CDC8D97E-0D7E-400E-AC74-B451FD115709}" dt="2023-04-19T10:23:51.846" v="448" actId="20577"/>
        <pc:sldMkLst>
          <pc:docMk/>
          <pc:sldMk cId="3347060354" sldId="33667"/>
        </pc:sldMkLst>
        <pc:spChg chg="mod">
          <ac:chgData name="Anuj Kumar" userId="fbbf561fc1d5fd09" providerId="LiveId" clId="{CDC8D97E-0D7E-400E-AC74-B451FD115709}" dt="2023-04-19T10:23:51.846" v="448" actId="20577"/>
          <ac:spMkLst>
            <pc:docMk/>
            <pc:sldMk cId="3347060354" sldId="33667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0:23:27.442" v="439" actId="2696"/>
        <pc:sldMkLst>
          <pc:docMk/>
          <pc:sldMk cId="3999598120" sldId="33667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1083668564" sldId="34062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2619441973" sldId="34062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2256980425" sldId="34097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3690057388" sldId="34097"/>
        </pc:sldMkLst>
      </pc:sldChg>
      <pc:sldChg chg="modSp mod">
        <pc:chgData name="Anuj Kumar" userId="fbbf561fc1d5fd09" providerId="LiveId" clId="{CDC8D97E-0D7E-400E-AC74-B451FD115709}" dt="2023-04-19T11:48:50.035" v="2421" actId="20577"/>
        <pc:sldMkLst>
          <pc:docMk/>
          <pc:sldMk cId="3073183705" sldId="34122"/>
        </pc:sldMkLst>
        <pc:spChg chg="mod">
          <ac:chgData name="Anuj Kumar" userId="fbbf561fc1d5fd09" providerId="LiveId" clId="{CDC8D97E-0D7E-400E-AC74-B451FD115709}" dt="2023-04-19T11:48:50.035" v="2421" actId="20577"/>
          <ac:spMkLst>
            <pc:docMk/>
            <pc:sldMk cId="3073183705" sldId="3412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59.874" v="2426" actId="20577"/>
        <pc:sldMkLst>
          <pc:docMk/>
          <pc:sldMk cId="1982531962" sldId="34124"/>
        </pc:sldMkLst>
        <pc:spChg chg="mod">
          <ac:chgData name="Anuj Kumar" userId="fbbf561fc1d5fd09" providerId="LiveId" clId="{CDC8D97E-0D7E-400E-AC74-B451FD115709}" dt="2023-04-19T11:48:59.874" v="2426" actId="20577"/>
          <ac:spMkLst>
            <pc:docMk/>
            <pc:sldMk cId="1982531962" sldId="34124"/>
            <ac:spMk id="7" creationId="{00000000-0000-0000-0000-000000000000}"/>
          </ac:spMkLst>
        </pc:spChg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1323736655" sldId="34143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1777969322" sldId="34143"/>
        </pc:sldMkLst>
      </pc:sldChg>
      <pc:sldChg chg="modSp add mod">
        <pc:chgData name="Anuj Kumar" userId="fbbf561fc1d5fd09" providerId="LiveId" clId="{CDC8D97E-0D7E-400E-AC74-B451FD115709}" dt="2023-04-19T11:49:51.729" v="2460" actId="20577"/>
        <pc:sldMkLst>
          <pc:docMk/>
          <pc:sldMk cId="640078847" sldId="34144"/>
        </pc:sldMkLst>
        <pc:spChg chg="mod">
          <ac:chgData name="Anuj Kumar" userId="fbbf561fc1d5fd09" providerId="LiveId" clId="{CDC8D97E-0D7E-400E-AC74-B451FD115709}" dt="2023-04-19T11:49:51.729" v="2460" actId="20577"/>
          <ac:spMkLst>
            <pc:docMk/>
            <pc:sldMk cId="640078847" sldId="34144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57:57.524" v="2514" actId="20577"/>
        <pc:sldMkLst>
          <pc:docMk/>
          <pc:sldMk cId="230725303" sldId="34147"/>
        </pc:sldMkLst>
        <pc:spChg chg="mod">
          <ac:chgData name="Anuj Kumar" userId="fbbf561fc1d5fd09" providerId="LiveId" clId="{CDC8D97E-0D7E-400E-AC74-B451FD115709}" dt="2023-04-19T11:57:57.524" v="2514" actId="20577"/>
          <ac:spMkLst>
            <pc:docMk/>
            <pc:sldMk cId="230725303" sldId="3414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47.705" v="2374" actId="20577"/>
        <pc:sldMkLst>
          <pc:docMk/>
          <pc:sldMk cId="2025928756" sldId="34148"/>
        </pc:sldMkLst>
        <pc:spChg chg="mod">
          <ac:chgData name="Anuj Kumar" userId="fbbf561fc1d5fd09" providerId="LiveId" clId="{CDC8D97E-0D7E-400E-AC74-B451FD115709}" dt="2023-04-19T11:44:47.705" v="2374" actId="20577"/>
          <ac:spMkLst>
            <pc:docMk/>
            <pc:sldMk cId="2025928756" sldId="34148"/>
            <ac:spMk id="7" creationId="{00000000-0000-0000-0000-000000000000}"/>
          </ac:spMkLst>
        </pc:spChg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2493525328" sldId="34151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2823540044" sldId="34151"/>
        </pc:sldMkLst>
      </pc:sldChg>
      <pc:sldChg chg="modSp add mod">
        <pc:chgData name="Anuj Kumar" userId="fbbf561fc1d5fd09" providerId="LiveId" clId="{CDC8D97E-0D7E-400E-AC74-B451FD115709}" dt="2023-04-19T11:49:56.619" v="2463" actId="20577"/>
        <pc:sldMkLst>
          <pc:docMk/>
          <pc:sldMk cId="103864859" sldId="34152"/>
        </pc:sldMkLst>
        <pc:spChg chg="mod">
          <ac:chgData name="Anuj Kumar" userId="fbbf561fc1d5fd09" providerId="LiveId" clId="{CDC8D97E-0D7E-400E-AC74-B451FD115709}" dt="2023-04-19T11:49:56.619" v="2463" actId="20577"/>
          <ac:spMkLst>
            <pc:docMk/>
            <pc:sldMk cId="103864859" sldId="3415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20.545" v="2401" actId="6549"/>
        <pc:sldMkLst>
          <pc:docMk/>
          <pc:sldMk cId="1580954213" sldId="34156"/>
        </pc:sldMkLst>
        <pc:spChg chg="mod">
          <ac:chgData name="Anuj Kumar" userId="fbbf561fc1d5fd09" providerId="LiveId" clId="{CDC8D97E-0D7E-400E-AC74-B451FD115709}" dt="2023-04-19T11:48:20.545" v="2401" actId="6549"/>
          <ac:spMkLst>
            <pc:docMk/>
            <pc:sldMk cId="1580954213" sldId="34156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3749472788" sldId="34162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824169811" sldId="34162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147421409" sldId="34176"/>
        </pc:sldMkLst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834244492" sldId="34176"/>
        </pc:sldMkLst>
      </pc:sldChg>
      <pc:sldChg chg="modSp add mod">
        <pc:chgData name="Anuj Kumar" userId="fbbf561fc1d5fd09" providerId="LiveId" clId="{CDC8D97E-0D7E-400E-AC74-B451FD115709}" dt="2023-04-19T11:58:00.807" v="2516" actId="20577"/>
        <pc:sldMkLst>
          <pc:docMk/>
          <pc:sldMk cId="3631917528" sldId="34270"/>
        </pc:sldMkLst>
        <pc:spChg chg="mod">
          <ac:chgData name="Anuj Kumar" userId="fbbf561fc1d5fd09" providerId="LiveId" clId="{CDC8D97E-0D7E-400E-AC74-B451FD115709}" dt="2023-04-19T11:58:00.807" v="2516" actId="20577"/>
          <ac:spMkLst>
            <pc:docMk/>
            <pc:sldMk cId="3631917528" sldId="3427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24.996" v="2405" actId="6549"/>
        <pc:sldMkLst>
          <pc:docMk/>
          <pc:sldMk cId="4051934994" sldId="34287"/>
        </pc:sldMkLst>
        <pc:spChg chg="mod">
          <ac:chgData name="Anuj Kumar" userId="fbbf561fc1d5fd09" providerId="LiveId" clId="{CDC8D97E-0D7E-400E-AC74-B451FD115709}" dt="2023-04-19T11:48:24.996" v="2405" actId="6549"/>
          <ac:spMkLst>
            <pc:docMk/>
            <pc:sldMk cId="4051934994" sldId="3428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29.892" v="2408" actId="20577"/>
        <pc:sldMkLst>
          <pc:docMk/>
          <pc:sldMk cId="2040499927" sldId="34290"/>
        </pc:sldMkLst>
        <pc:spChg chg="mod">
          <ac:chgData name="Anuj Kumar" userId="fbbf561fc1d5fd09" providerId="LiveId" clId="{CDC8D97E-0D7E-400E-AC74-B451FD115709}" dt="2023-04-19T11:48:29.892" v="2408" actId="20577"/>
          <ac:spMkLst>
            <pc:docMk/>
            <pc:sldMk cId="2040499927" sldId="3429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45.955" v="2418" actId="20577"/>
        <pc:sldMkLst>
          <pc:docMk/>
          <pc:sldMk cId="1490616122" sldId="34295"/>
        </pc:sldMkLst>
        <pc:spChg chg="mod">
          <ac:chgData name="Anuj Kumar" userId="fbbf561fc1d5fd09" providerId="LiveId" clId="{CDC8D97E-0D7E-400E-AC74-B451FD115709}" dt="2023-04-19T11:48:45.955" v="2418" actId="20577"/>
          <ac:spMkLst>
            <pc:docMk/>
            <pc:sldMk cId="1490616122" sldId="34295"/>
            <ac:spMk id="7" creationId="{00000000-0000-0000-0000-000000000000}"/>
          </ac:spMkLst>
        </pc:spChg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1293796912" sldId="34300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1950806676" sldId="34300"/>
        </pc:sldMkLst>
      </pc:sldChg>
      <pc:sldChg chg="modSp mod">
        <pc:chgData name="Anuj Kumar" userId="fbbf561fc1d5fd09" providerId="LiveId" clId="{CDC8D97E-0D7E-400E-AC74-B451FD115709}" dt="2023-04-19T11:48:54.273" v="2424" actId="20577"/>
        <pc:sldMkLst>
          <pc:docMk/>
          <pc:sldMk cId="2673068764" sldId="34311"/>
        </pc:sldMkLst>
        <pc:spChg chg="mod">
          <ac:chgData name="Anuj Kumar" userId="fbbf561fc1d5fd09" providerId="LiveId" clId="{CDC8D97E-0D7E-400E-AC74-B451FD115709}" dt="2023-04-19T11:48:54.273" v="2424" actId="20577"/>
          <ac:spMkLst>
            <pc:docMk/>
            <pc:sldMk cId="2673068764" sldId="34311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37.151" v="2411" actId="20577"/>
        <pc:sldMkLst>
          <pc:docMk/>
          <pc:sldMk cId="1533120048" sldId="34316"/>
        </pc:sldMkLst>
        <pc:spChg chg="mod">
          <ac:chgData name="Anuj Kumar" userId="fbbf561fc1d5fd09" providerId="LiveId" clId="{CDC8D97E-0D7E-400E-AC74-B451FD115709}" dt="2023-04-19T11:48:37.151" v="2411" actId="20577"/>
          <ac:spMkLst>
            <pc:docMk/>
            <pc:sldMk cId="1533120048" sldId="3431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41.742" v="2415" actId="6549"/>
        <pc:sldMkLst>
          <pc:docMk/>
          <pc:sldMk cId="971033468" sldId="34323"/>
        </pc:sldMkLst>
        <pc:spChg chg="mod">
          <ac:chgData name="Anuj Kumar" userId="fbbf561fc1d5fd09" providerId="LiveId" clId="{CDC8D97E-0D7E-400E-AC74-B451FD115709}" dt="2023-04-19T11:48:41.742" v="2415" actId="6549"/>
          <ac:spMkLst>
            <pc:docMk/>
            <pc:sldMk cId="971033468" sldId="34323"/>
            <ac:spMk id="7" creationId="{00000000-0000-0000-0000-000000000000}"/>
          </ac:spMkLst>
        </pc:spChg>
      </pc:sldChg>
      <pc:sldChg chg="add">
        <pc:chgData name="Anuj Kumar" userId="fbbf561fc1d5fd09" providerId="LiveId" clId="{CDC8D97E-0D7E-400E-AC74-B451FD115709}" dt="2023-04-19T11:40:38.124" v="2253"/>
        <pc:sldMkLst>
          <pc:docMk/>
          <pc:sldMk cId="3027139582" sldId="34336"/>
        </pc:sldMkLst>
      </pc:sldChg>
      <pc:sldChg chg="del">
        <pc:chgData name="Anuj Kumar" userId="fbbf561fc1d5fd09" providerId="LiveId" clId="{CDC8D97E-0D7E-400E-AC74-B451FD115709}" dt="2023-04-19T11:40:24.883" v="2252" actId="2696"/>
        <pc:sldMkLst>
          <pc:docMk/>
          <pc:sldMk cId="3889367596" sldId="34336"/>
        </pc:sldMkLst>
      </pc:sldChg>
      <pc:sldChg chg="modSp add del mod">
        <pc:chgData name="Anuj Kumar" userId="fbbf561fc1d5fd09" providerId="LiveId" clId="{CDC8D97E-0D7E-400E-AC74-B451FD115709}" dt="2023-04-19T11:58:30.894" v="2528" actId="47"/>
        <pc:sldMkLst>
          <pc:docMk/>
          <pc:sldMk cId="3877782421" sldId="34372"/>
        </pc:sldMkLst>
        <pc:spChg chg="mod">
          <ac:chgData name="Anuj Kumar" userId="fbbf561fc1d5fd09" providerId="LiveId" clId="{CDC8D97E-0D7E-400E-AC74-B451FD115709}" dt="2023-04-19T11:58:16.088" v="2524" actId="20577"/>
          <ac:spMkLst>
            <pc:docMk/>
            <pc:sldMk cId="3877782421" sldId="34372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50:03.889" v="2469" actId="20577"/>
        <pc:sldMkLst>
          <pc:docMk/>
          <pc:sldMk cId="1449590739" sldId="34374"/>
        </pc:sldMkLst>
        <pc:spChg chg="mod">
          <ac:chgData name="Anuj Kumar" userId="fbbf561fc1d5fd09" providerId="LiveId" clId="{CDC8D97E-0D7E-400E-AC74-B451FD115709}" dt="2023-04-19T11:50:03.889" v="2469" actId="20577"/>
          <ac:spMkLst>
            <pc:docMk/>
            <pc:sldMk cId="1449590739" sldId="34374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50:10" v="2472" actId="20577"/>
        <pc:sldMkLst>
          <pc:docMk/>
          <pc:sldMk cId="131545646" sldId="34376"/>
        </pc:sldMkLst>
        <pc:spChg chg="mod">
          <ac:chgData name="Anuj Kumar" userId="fbbf561fc1d5fd09" providerId="LiveId" clId="{CDC8D97E-0D7E-400E-AC74-B451FD115709}" dt="2023-04-19T11:50:10" v="2472" actId="20577"/>
          <ac:spMkLst>
            <pc:docMk/>
            <pc:sldMk cId="131545646" sldId="3437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57.779" v="2380" actId="20577"/>
        <pc:sldMkLst>
          <pc:docMk/>
          <pc:sldMk cId="3005561739" sldId="34392"/>
        </pc:sldMkLst>
        <pc:spChg chg="mod">
          <ac:chgData name="Anuj Kumar" userId="fbbf561fc1d5fd09" providerId="LiveId" clId="{CDC8D97E-0D7E-400E-AC74-B451FD115709}" dt="2023-04-19T11:44:57.779" v="2380" actId="20577"/>
          <ac:spMkLst>
            <pc:docMk/>
            <pc:sldMk cId="3005561739" sldId="3439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52.176" v="2377" actId="20577"/>
        <pc:sldMkLst>
          <pc:docMk/>
          <pc:sldMk cId="3767942227" sldId="34408"/>
        </pc:sldMkLst>
        <pc:spChg chg="mod">
          <ac:chgData name="Anuj Kumar" userId="fbbf561fc1d5fd09" providerId="LiveId" clId="{CDC8D97E-0D7E-400E-AC74-B451FD115709}" dt="2023-04-19T11:44:52.176" v="2377" actId="20577"/>
          <ac:spMkLst>
            <pc:docMk/>
            <pc:sldMk cId="3767942227" sldId="34408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5:03.591" v="2383" actId="20577"/>
        <pc:sldMkLst>
          <pc:docMk/>
          <pc:sldMk cId="2577151907" sldId="34410"/>
        </pc:sldMkLst>
        <pc:spChg chg="mod">
          <ac:chgData name="Anuj Kumar" userId="fbbf561fc1d5fd09" providerId="LiveId" clId="{CDC8D97E-0D7E-400E-AC74-B451FD115709}" dt="2023-04-19T11:45:03.591" v="2383" actId="20577"/>
          <ac:spMkLst>
            <pc:docMk/>
            <pc:sldMk cId="2577151907" sldId="3441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5:12.844" v="2386" actId="20577"/>
        <pc:sldMkLst>
          <pc:docMk/>
          <pc:sldMk cId="238825021" sldId="34412"/>
        </pc:sldMkLst>
        <pc:spChg chg="mod">
          <ac:chgData name="Anuj Kumar" userId="fbbf561fc1d5fd09" providerId="LiveId" clId="{CDC8D97E-0D7E-400E-AC74-B451FD115709}" dt="2023-04-19T11:45:12.844" v="2386" actId="20577"/>
          <ac:spMkLst>
            <pc:docMk/>
            <pc:sldMk cId="238825021" sldId="3441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06.516" v="2393" actId="20577"/>
        <pc:sldMkLst>
          <pc:docMk/>
          <pc:sldMk cId="3016989301" sldId="34435"/>
        </pc:sldMkLst>
        <pc:spChg chg="mod">
          <ac:chgData name="Anuj Kumar" userId="fbbf561fc1d5fd09" providerId="LiveId" clId="{CDC8D97E-0D7E-400E-AC74-B451FD115709}" dt="2023-04-19T11:48:06.516" v="2393" actId="20577"/>
          <ac:spMkLst>
            <pc:docMk/>
            <pc:sldMk cId="3016989301" sldId="3443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10.929" v="2395" actId="20577"/>
        <pc:sldMkLst>
          <pc:docMk/>
          <pc:sldMk cId="2877488085" sldId="34436"/>
        </pc:sldMkLst>
        <pc:spChg chg="mod">
          <ac:chgData name="Anuj Kumar" userId="fbbf561fc1d5fd09" providerId="LiveId" clId="{CDC8D97E-0D7E-400E-AC74-B451FD115709}" dt="2023-04-19T11:48:10.929" v="2395" actId="20577"/>
          <ac:spMkLst>
            <pc:docMk/>
            <pc:sldMk cId="2877488085" sldId="3443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43.535" v="2371" actId="20577"/>
        <pc:sldMkLst>
          <pc:docMk/>
          <pc:sldMk cId="1672324310" sldId="34456"/>
        </pc:sldMkLst>
        <pc:spChg chg="mod">
          <ac:chgData name="Anuj Kumar" userId="fbbf561fc1d5fd09" providerId="LiveId" clId="{CDC8D97E-0D7E-400E-AC74-B451FD115709}" dt="2023-04-19T11:44:43.535" v="2371" actId="20577"/>
          <ac:spMkLst>
            <pc:docMk/>
            <pc:sldMk cId="1672324310" sldId="3445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59.125" v="2332" actId="20577"/>
        <pc:sldMkLst>
          <pc:docMk/>
          <pc:sldMk cId="3189462523" sldId="34915"/>
        </pc:sldMkLst>
        <pc:spChg chg="mod">
          <ac:chgData name="Anuj Kumar" userId="fbbf561fc1d5fd09" providerId="LiveId" clId="{CDC8D97E-0D7E-400E-AC74-B451FD115709}" dt="2023-04-19T11:43:59.125" v="2332" actId="20577"/>
          <ac:spMkLst>
            <pc:docMk/>
            <pc:sldMk cId="3189462523" sldId="3491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06.260" v="2335" actId="20577"/>
        <pc:sldMkLst>
          <pc:docMk/>
          <pc:sldMk cId="2302771049" sldId="34917"/>
        </pc:sldMkLst>
        <pc:spChg chg="mod">
          <ac:chgData name="Anuj Kumar" userId="fbbf561fc1d5fd09" providerId="LiveId" clId="{CDC8D97E-0D7E-400E-AC74-B451FD115709}" dt="2023-04-19T11:44:06.260" v="2335" actId="20577"/>
          <ac:spMkLst>
            <pc:docMk/>
            <pc:sldMk cId="2302771049" sldId="3491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10.821" v="2339" actId="6549"/>
        <pc:sldMkLst>
          <pc:docMk/>
          <pc:sldMk cId="1906416216" sldId="34930"/>
        </pc:sldMkLst>
        <pc:spChg chg="mod">
          <ac:chgData name="Anuj Kumar" userId="fbbf561fc1d5fd09" providerId="LiveId" clId="{CDC8D97E-0D7E-400E-AC74-B451FD115709}" dt="2023-04-19T11:44:10.821" v="2339" actId="6549"/>
          <ac:spMkLst>
            <pc:docMk/>
            <pc:sldMk cId="1906416216" sldId="3493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18.643" v="2354" actId="20577"/>
        <pc:sldMkLst>
          <pc:docMk/>
          <pc:sldMk cId="2034003085" sldId="34936"/>
        </pc:sldMkLst>
        <pc:spChg chg="mod">
          <ac:chgData name="Anuj Kumar" userId="fbbf561fc1d5fd09" providerId="LiveId" clId="{CDC8D97E-0D7E-400E-AC74-B451FD115709}" dt="2023-04-19T11:44:18.643" v="2354" actId="20577"/>
          <ac:spMkLst>
            <pc:docMk/>
            <pc:sldMk cId="2034003085" sldId="3493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22.340" v="2357" actId="20577"/>
        <pc:sldMkLst>
          <pc:docMk/>
          <pc:sldMk cId="2699298281" sldId="34938"/>
        </pc:sldMkLst>
        <pc:spChg chg="mod">
          <ac:chgData name="Anuj Kumar" userId="fbbf561fc1d5fd09" providerId="LiveId" clId="{CDC8D97E-0D7E-400E-AC74-B451FD115709}" dt="2023-04-19T11:44:22.340" v="2357" actId="20577"/>
          <ac:spMkLst>
            <pc:docMk/>
            <pc:sldMk cId="2699298281" sldId="34938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26.384" v="2361" actId="20577"/>
        <pc:sldMkLst>
          <pc:docMk/>
          <pc:sldMk cId="1255670310" sldId="34939"/>
        </pc:sldMkLst>
        <pc:spChg chg="mod">
          <ac:chgData name="Anuj Kumar" userId="fbbf561fc1d5fd09" providerId="LiveId" clId="{CDC8D97E-0D7E-400E-AC74-B451FD115709}" dt="2023-04-19T11:44:26.384" v="2361" actId="20577"/>
          <ac:spMkLst>
            <pc:docMk/>
            <pc:sldMk cId="1255670310" sldId="34939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32.551" v="2364" actId="20577"/>
        <pc:sldMkLst>
          <pc:docMk/>
          <pc:sldMk cId="19716213" sldId="34946"/>
        </pc:sldMkLst>
        <pc:spChg chg="mod">
          <ac:chgData name="Anuj Kumar" userId="fbbf561fc1d5fd09" providerId="LiveId" clId="{CDC8D97E-0D7E-400E-AC74-B451FD115709}" dt="2023-04-19T11:44:32.551" v="2364" actId="20577"/>
          <ac:spMkLst>
            <pc:docMk/>
            <pc:sldMk cId="19716213" sldId="3494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4:36.513" v="2368" actId="6549"/>
        <pc:sldMkLst>
          <pc:docMk/>
          <pc:sldMk cId="1693899981" sldId="34950"/>
        </pc:sldMkLst>
        <pc:spChg chg="mod">
          <ac:chgData name="Anuj Kumar" userId="fbbf561fc1d5fd09" providerId="LiveId" clId="{CDC8D97E-0D7E-400E-AC74-B451FD115709}" dt="2023-04-19T11:44:36.513" v="2368" actId="6549"/>
          <ac:spMkLst>
            <pc:docMk/>
            <pc:sldMk cId="1693899981" sldId="3495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03.639" v="2291" actId="20577"/>
        <pc:sldMkLst>
          <pc:docMk/>
          <pc:sldMk cId="3103929052" sldId="34957"/>
        </pc:sldMkLst>
        <pc:spChg chg="mod">
          <ac:chgData name="Anuj Kumar" userId="fbbf561fc1d5fd09" providerId="LiveId" clId="{CDC8D97E-0D7E-400E-AC74-B451FD115709}" dt="2023-04-19T11:43:03.639" v="2291" actId="20577"/>
          <ac:spMkLst>
            <pc:docMk/>
            <pc:sldMk cId="3103929052" sldId="3495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07.942" v="2294" actId="20577"/>
        <pc:sldMkLst>
          <pc:docMk/>
          <pc:sldMk cId="2626787659" sldId="34964"/>
        </pc:sldMkLst>
        <pc:spChg chg="mod">
          <ac:chgData name="Anuj Kumar" userId="fbbf561fc1d5fd09" providerId="LiveId" clId="{CDC8D97E-0D7E-400E-AC74-B451FD115709}" dt="2023-04-19T11:43:07.942" v="2294" actId="20577"/>
          <ac:spMkLst>
            <pc:docMk/>
            <pc:sldMk cId="2626787659" sldId="34964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12.019" v="2297" actId="20577"/>
        <pc:sldMkLst>
          <pc:docMk/>
          <pc:sldMk cId="202554275" sldId="34966"/>
        </pc:sldMkLst>
        <pc:spChg chg="mod">
          <ac:chgData name="Anuj Kumar" userId="fbbf561fc1d5fd09" providerId="LiveId" clId="{CDC8D97E-0D7E-400E-AC74-B451FD115709}" dt="2023-04-19T11:43:12.019" v="2297" actId="20577"/>
          <ac:spMkLst>
            <pc:docMk/>
            <pc:sldMk cId="202554275" sldId="3496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17.161" v="2300" actId="20577"/>
        <pc:sldMkLst>
          <pc:docMk/>
          <pc:sldMk cId="2415772760" sldId="34967"/>
        </pc:sldMkLst>
        <pc:spChg chg="mod">
          <ac:chgData name="Anuj Kumar" userId="fbbf561fc1d5fd09" providerId="LiveId" clId="{CDC8D97E-0D7E-400E-AC74-B451FD115709}" dt="2023-04-19T11:43:17.161" v="2300" actId="20577"/>
          <ac:spMkLst>
            <pc:docMk/>
            <pc:sldMk cId="2415772760" sldId="3496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21.877" v="2304" actId="6549"/>
        <pc:sldMkLst>
          <pc:docMk/>
          <pc:sldMk cId="2635454624" sldId="34969"/>
        </pc:sldMkLst>
        <pc:spChg chg="mod">
          <ac:chgData name="Anuj Kumar" userId="fbbf561fc1d5fd09" providerId="LiveId" clId="{CDC8D97E-0D7E-400E-AC74-B451FD115709}" dt="2023-04-19T11:43:21.877" v="2304" actId="6549"/>
          <ac:spMkLst>
            <pc:docMk/>
            <pc:sldMk cId="2635454624" sldId="34969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26.422" v="2307" actId="20577"/>
        <pc:sldMkLst>
          <pc:docMk/>
          <pc:sldMk cId="3270012518" sldId="34972"/>
        </pc:sldMkLst>
        <pc:spChg chg="mod">
          <ac:chgData name="Anuj Kumar" userId="fbbf561fc1d5fd09" providerId="LiveId" clId="{CDC8D97E-0D7E-400E-AC74-B451FD115709}" dt="2023-04-19T11:43:26.422" v="2307" actId="20577"/>
          <ac:spMkLst>
            <pc:docMk/>
            <pc:sldMk cId="3270012518" sldId="3497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30.964" v="2310" actId="20577"/>
        <pc:sldMkLst>
          <pc:docMk/>
          <pc:sldMk cId="2571358776" sldId="34973"/>
        </pc:sldMkLst>
        <pc:spChg chg="mod">
          <ac:chgData name="Anuj Kumar" userId="fbbf561fc1d5fd09" providerId="LiveId" clId="{CDC8D97E-0D7E-400E-AC74-B451FD115709}" dt="2023-04-19T11:43:30.964" v="2310" actId="20577"/>
          <ac:spMkLst>
            <pc:docMk/>
            <pc:sldMk cId="2571358776" sldId="34973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35.937" v="2313" actId="20577"/>
        <pc:sldMkLst>
          <pc:docMk/>
          <pc:sldMk cId="539831373" sldId="34975"/>
        </pc:sldMkLst>
        <pc:spChg chg="mod">
          <ac:chgData name="Anuj Kumar" userId="fbbf561fc1d5fd09" providerId="LiveId" clId="{CDC8D97E-0D7E-400E-AC74-B451FD115709}" dt="2023-04-19T11:43:35.937" v="2313" actId="20577"/>
          <ac:spMkLst>
            <pc:docMk/>
            <pc:sldMk cId="539831373" sldId="3497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52.002" v="2245" actId="6549"/>
        <pc:sldMkLst>
          <pc:docMk/>
          <pc:sldMk cId="1146502252" sldId="34988"/>
        </pc:sldMkLst>
        <pc:spChg chg="mod">
          <ac:chgData name="Anuj Kumar" userId="fbbf561fc1d5fd09" providerId="LiveId" clId="{CDC8D97E-0D7E-400E-AC74-B451FD115709}" dt="2023-04-19T11:36:52.002" v="2245" actId="6549"/>
          <ac:spMkLst>
            <pc:docMk/>
            <pc:sldMk cId="1146502252" sldId="34988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40.845" v="2319" actId="6549"/>
        <pc:sldMkLst>
          <pc:docMk/>
          <pc:sldMk cId="3671363301" sldId="34989"/>
        </pc:sldMkLst>
        <pc:spChg chg="mod">
          <ac:chgData name="Anuj Kumar" userId="fbbf561fc1d5fd09" providerId="LiveId" clId="{CDC8D97E-0D7E-400E-AC74-B451FD115709}" dt="2023-04-19T11:43:40.845" v="2319" actId="6549"/>
          <ac:spMkLst>
            <pc:docMk/>
            <pc:sldMk cId="3671363301" sldId="34989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56.085" v="2247" actId="20577"/>
        <pc:sldMkLst>
          <pc:docMk/>
          <pc:sldMk cId="2627353090" sldId="34994"/>
        </pc:sldMkLst>
        <pc:spChg chg="mod">
          <ac:chgData name="Anuj Kumar" userId="fbbf561fc1d5fd09" providerId="LiveId" clId="{CDC8D97E-0D7E-400E-AC74-B451FD115709}" dt="2023-04-19T11:36:56.085" v="2247" actId="20577"/>
          <ac:spMkLst>
            <pc:docMk/>
            <pc:sldMk cId="2627353090" sldId="34994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45.418" v="2322" actId="20577"/>
        <pc:sldMkLst>
          <pc:docMk/>
          <pc:sldMk cId="3745582241" sldId="34995"/>
        </pc:sldMkLst>
        <pc:spChg chg="mod">
          <ac:chgData name="Anuj Kumar" userId="fbbf561fc1d5fd09" providerId="LiveId" clId="{CDC8D97E-0D7E-400E-AC74-B451FD115709}" dt="2023-04-19T11:43:45.418" v="2322" actId="20577"/>
          <ac:spMkLst>
            <pc:docMk/>
            <pc:sldMk cId="3745582241" sldId="3499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50.165" v="2326" actId="20577"/>
        <pc:sldMkLst>
          <pc:docMk/>
          <pc:sldMk cId="2974409660" sldId="34997"/>
        </pc:sldMkLst>
        <pc:spChg chg="mod">
          <ac:chgData name="Anuj Kumar" userId="fbbf561fc1d5fd09" providerId="LiveId" clId="{CDC8D97E-0D7E-400E-AC74-B451FD115709}" dt="2023-04-19T11:43:50.165" v="2326" actId="20577"/>
          <ac:spMkLst>
            <pc:docMk/>
            <pc:sldMk cId="2974409660" sldId="3499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3:55.093" v="2329" actId="20577"/>
        <pc:sldMkLst>
          <pc:docMk/>
          <pc:sldMk cId="1224043406" sldId="35009"/>
        </pc:sldMkLst>
        <pc:spChg chg="mod">
          <ac:chgData name="Anuj Kumar" userId="fbbf561fc1d5fd09" providerId="LiveId" clId="{CDC8D97E-0D7E-400E-AC74-B451FD115709}" dt="2023-04-19T11:43:55.093" v="2329" actId="20577"/>
          <ac:spMkLst>
            <pc:docMk/>
            <pc:sldMk cId="1224043406" sldId="35009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5:27.695" v="2389" actId="20577"/>
        <pc:sldMkLst>
          <pc:docMk/>
          <pc:sldMk cId="4061208889" sldId="35023"/>
        </pc:sldMkLst>
        <pc:spChg chg="mod">
          <ac:chgData name="Anuj Kumar" userId="fbbf561fc1d5fd09" providerId="LiveId" clId="{CDC8D97E-0D7E-400E-AC74-B451FD115709}" dt="2023-04-19T11:45:27.695" v="2389" actId="20577"/>
          <ac:spMkLst>
            <pc:docMk/>
            <pc:sldMk cId="4061208889" sldId="35023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8:15.090" v="2398" actId="20577"/>
        <pc:sldMkLst>
          <pc:docMk/>
          <pc:sldMk cId="2031769245" sldId="35028"/>
        </pc:sldMkLst>
        <pc:spChg chg="mod">
          <ac:chgData name="Anuj Kumar" userId="fbbf561fc1d5fd09" providerId="LiveId" clId="{CDC8D97E-0D7E-400E-AC74-B451FD115709}" dt="2023-04-19T11:48:15.090" v="2398" actId="20577"/>
          <ac:spMkLst>
            <pc:docMk/>
            <pc:sldMk cId="2031769245" sldId="35028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28.400" v="2233" actId="20577"/>
        <pc:sldMkLst>
          <pc:docMk/>
          <pc:sldMk cId="2115554592" sldId="35033"/>
        </pc:sldMkLst>
        <pc:spChg chg="mod">
          <ac:chgData name="Anuj Kumar" userId="fbbf561fc1d5fd09" providerId="LiveId" clId="{CDC8D97E-0D7E-400E-AC74-B451FD115709}" dt="2023-04-19T11:36:28.400" v="2233" actId="20577"/>
          <ac:spMkLst>
            <pc:docMk/>
            <pc:sldMk cId="2115554592" sldId="35033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32.376" v="2235" actId="20577"/>
        <pc:sldMkLst>
          <pc:docMk/>
          <pc:sldMk cId="1373335668" sldId="35034"/>
        </pc:sldMkLst>
        <pc:spChg chg="mod">
          <ac:chgData name="Anuj Kumar" userId="fbbf561fc1d5fd09" providerId="LiveId" clId="{CDC8D97E-0D7E-400E-AC74-B451FD115709}" dt="2023-04-19T11:36:32.376" v="2235" actId="20577"/>
          <ac:spMkLst>
            <pc:docMk/>
            <pc:sldMk cId="1373335668" sldId="35034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39.074" v="2238" actId="6549"/>
        <pc:sldMkLst>
          <pc:docMk/>
          <pc:sldMk cId="1269467620" sldId="35037"/>
        </pc:sldMkLst>
        <pc:spChg chg="mod">
          <ac:chgData name="Anuj Kumar" userId="fbbf561fc1d5fd09" providerId="LiveId" clId="{CDC8D97E-0D7E-400E-AC74-B451FD115709}" dt="2023-04-19T11:36:39.074" v="2238" actId="6549"/>
          <ac:spMkLst>
            <pc:docMk/>
            <pc:sldMk cId="1269467620" sldId="3503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43.143" v="2240" actId="20577"/>
        <pc:sldMkLst>
          <pc:docMk/>
          <pc:sldMk cId="2040643398" sldId="35039"/>
        </pc:sldMkLst>
        <pc:spChg chg="mod">
          <ac:chgData name="Anuj Kumar" userId="fbbf561fc1d5fd09" providerId="LiveId" clId="{CDC8D97E-0D7E-400E-AC74-B451FD115709}" dt="2023-04-19T11:36:43.143" v="2240" actId="20577"/>
          <ac:spMkLst>
            <pc:docMk/>
            <pc:sldMk cId="2040643398" sldId="35039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47.809" v="2242" actId="20577"/>
        <pc:sldMkLst>
          <pc:docMk/>
          <pc:sldMk cId="1489406293" sldId="35041"/>
        </pc:sldMkLst>
        <pc:spChg chg="mod">
          <ac:chgData name="Anuj Kumar" userId="fbbf561fc1d5fd09" providerId="LiveId" clId="{CDC8D97E-0D7E-400E-AC74-B451FD115709}" dt="2023-04-19T11:36:47.809" v="2242" actId="20577"/>
          <ac:spMkLst>
            <pc:docMk/>
            <pc:sldMk cId="1489406293" sldId="35041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7:00.977" v="2251" actId="20577"/>
        <pc:sldMkLst>
          <pc:docMk/>
          <pc:sldMk cId="1751059235" sldId="35047"/>
        </pc:sldMkLst>
        <pc:spChg chg="mod">
          <ac:chgData name="Anuj Kumar" userId="fbbf561fc1d5fd09" providerId="LiveId" clId="{CDC8D97E-0D7E-400E-AC74-B451FD115709}" dt="2023-04-19T11:37:00.977" v="2251" actId="20577"/>
          <ac:spMkLst>
            <pc:docMk/>
            <pc:sldMk cId="1751059235" sldId="3504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1:07.920" v="2255" actId="20577"/>
        <pc:sldMkLst>
          <pc:docMk/>
          <pc:sldMk cId="3655833812" sldId="35064"/>
        </pc:sldMkLst>
        <pc:spChg chg="mod">
          <ac:chgData name="Anuj Kumar" userId="fbbf561fc1d5fd09" providerId="LiveId" clId="{CDC8D97E-0D7E-400E-AC74-B451FD115709}" dt="2023-04-19T11:41:07.920" v="2255" actId="20577"/>
          <ac:spMkLst>
            <pc:docMk/>
            <pc:sldMk cId="3655833812" sldId="35064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41:26.725" v="2260" actId="20577"/>
        <pc:sldMkLst>
          <pc:docMk/>
          <pc:sldMk cId="245186100" sldId="35066"/>
        </pc:sldMkLst>
        <pc:spChg chg="mod">
          <ac:chgData name="Anuj Kumar" userId="fbbf561fc1d5fd09" providerId="LiveId" clId="{CDC8D97E-0D7E-400E-AC74-B451FD115709}" dt="2023-04-19T11:41:26.725" v="2260" actId="20577"/>
          <ac:spMkLst>
            <pc:docMk/>
            <pc:sldMk cId="245186100" sldId="35066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1:41:11.769" v="2256" actId="2696"/>
        <pc:sldMkLst>
          <pc:docMk/>
          <pc:sldMk cId="789749106" sldId="35066"/>
        </pc:sldMkLst>
      </pc:sldChg>
      <pc:sldChg chg="modSp mod">
        <pc:chgData name="Anuj Kumar" userId="fbbf561fc1d5fd09" providerId="LiveId" clId="{CDC8D97E-0D7E-400E-AC74-B451FD115709}" dt="2023-04-19T11:42:34.872" v="2269" actId="20577"/>
        <pc:sldMkLst>
          <pc:docMk/>
          <pc:sldMk cId="611366413" sldId="35071"/>
        </pc:sldMkLst>
        <pc:spChg chg="mod">
          <ac:chgData name="Anuj Kumar" userId="fbbf561fc1d5fd09" providerId="LiveId" clId="{CDC8D97E-0D7E-400E-AC74-B451FD115709}" dt="2023-04-19T11:42:34.872" v="2269" actId="20577"/>
          <ac:spMkLst>
            <pc:docMk/>
            <pc:sldMk cId="611366413" sldId="35071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2:40.850" v="2273" actId="20577"/>
        <pc:sldMkLst>
          <pc:docMk/>
          <pc:sldMk cId="2218132026" sldId="35072"/>
        </pc:sldMkLst>
        <pc:spChg chg="mod">
          <ac:chgData name="Anuj Kumar" userId="fbbf561fc1d5fd09" providerId="LiveId" clId="{CDC8D97E-0D7E-400E-AC74-B451FD115709}" dt="2023-04-19T11:42:40.850" v="2273" actId="20577"/>
          <ac:spMkLst>
            <pc:docMk/>
            <pc:sldMk cId="2218132026" sldId="3507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2:44.960" v="2275" actId="6549"/>
        <pc:sldMkLst>
          <pc:docMk/>
          <pc:sldMk cId="2768814746" sldId="35074"/>
        </pc:sldMkLst>
        <pc:spChg chg="mod">
          <ac:chgData name="Anuj Kumar" userId="fbbf561fc1d5fd09" providerId="LiveId" clId="{CDC8D97E-0D7E-400E-AC74-B451FD115709}" dt="2023-04-19T11:42:44.960" v="2275" actId="6549"/>
          <ac:spMkLst>
            <pc:docMk/>
            <pc:sldMk cId="2768814746" sldId="35074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2:49.121" v="2281" actId="6549"/>
        <pc:sldMkLst>
          <pc:docMk/>
          <pc:sldMk cId="1119458002" sldId="35078"/>
        </pc:sldMkLst>
        <pc:spChg chg="mod">
          <ac:chgData name="Anuj Kumar" userId="fbbf561fc1d5fd09" providerId="LiveId" clId="{CDC8D97E-0D7E-400E-AC74-B451FD115709}" dt="2023-04-19T11:42:49.121" v="2281" actId="6549"/>
          <ac:spMkLst>
            <pc:docMk/>
            <pc:sldMk cId="1119458002" sldId="35078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2:53.504" v="2284" actId="20577"/>
        <pc:sldMkLst>
          <pc:docMk/>
          <pc:sldMk cId="631262555" sldId="35080"/>
        </pc:sldMkLst>
        <pc:spChg chg="mod">
          <ac:chgData name="Anuj Kumar" userId="fbbf561fc1d5fd09" providerId="LiveId" clId="{CDC8D97E-0D7E-400E-AC74-B451FD115709}" dt="2023-04-19T11:42:53.504" v="2284" actId="20577"/>
          <ac:spMkLst>
            <pc:docMk/>
            <pc:sldMk cId="631262555" sldId="3508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42:59.176" v="2287" actId="20577"/>
        <pc:sldMkLst>
          <pc:docMk/>
          <pc:sldMk cId="189451688" sldId="35085"/>
        </pc:sldMkLst>
        <pc:spChg chg="mod">
          <ac:chgData name="Anuj Kumar" userId="fbbf561fc1d5fd09" providerId="LiveId" clId="{CDC8D97E-0D7E-400E-AC74-B451FD115709}" dt="2023-04-19T11:42:59.176" v="2287" actId="20577"/>
          <ac:spMkLst>
            <pc:docMk/>
            <pc:sldMk cId="189451688" sldId="3508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4:43.672" v="2191" actId="20577"/>
        <pc:sldMkLst>
          <pc:docMk/>
          <pc:sldMk cId="3735154513" sldId="35092"/>
        </pc:sldMkLst>
        <pc:spChg chg="mod">
          <ac:chgData name="Anuj Kumar" userId="fbbf561fc1d5fd09" providerId="LiveId" clId="{CDC8D97E-0D7E-400E-AC74-B451FD115709}" dt="2023-04-19T11:34:43.672" v="2191" actId="20577"/>
          <ac:spMkLst>
            <pc:docMk/>
            <pc:sldMk cId="3735154513" sldId="3509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4:47.602" v="2193" actId="20577"/>
        <pc:sldMkLst>
          <pc:docMk/>
          <pc:sldMk cId="3535172549" sldId="35095"/>
        </pc:sldMkLst>
        <pc:spChg chg="mod">
          <ac:chgData name="Anuj Kumar" userId="fbbf561fc1d5fd09" providerId="LiveId" clId="{CDC8D97E-0D7E-400E-AC74-B451FD115709}" dt="2023-04-19T11:34:47.602" v="2193" actId="20577"/>
          <ac:spMkLst>
            <pc:docMk/>
            <pc:sldMk cId="3535172549" sldId="3509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4:51.759" v="2195" actId="20577"/>
        <pc:sldMkLst>
          <pc:docMk/>
          <pc:sldMk cId="1717299326" sldId="35096"/>
        </pc:sldMkLst>
        <pc:spChg chg="mod">
          <ac:chgData name="Anuj Kumar" userId="fbbf561fc1d5fd09" providerId="LiveId" clId="{CDC8D97E-0D7E-400E-AC74-B451FD115709}" dt="2023-04-19T11:34:51.759" v="2195" actId="20577"/>
          <ac:spMkLst>
            <pc:docMk/>
            <pc:sldMk cId="1717299326" sldId="3509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4:57.461" v="2199" actId="20577"/>
        <pc:sldMkLst>
          <pc:docMk/>
          <pc:sldMk cId="2275830131" sldId="35099"/>
        </pc:sldMkLst>
        <pc:spChg chg="mod">
          <ac:chgData name="Anuj Kumar" userId="fbbf561fc1d5fd09" providerId="LiveId" clId="{CDC8D97E-0D7E-400E-AC74-B451FD115709}" dt="2023-04-19T11:34:57.461" v="2199" actId="20577"/>
          <ac:spMkLst>
            <pc:docMk/>
            <pc:sldMk cId="2275830131" sldId="35099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00.975" v="2201" actId="20577"/>
        <pc:sldMkLst>
          <pc:docMk/>
          <pc:sldMk cId="695600322" sldId="35100"/>
        </pc:sldMkLst>
        <pc:spChg chg="mod">
          <ac:chgData name="Anuj Kumar" userId="fbbf561fc1d5fd09" providerId="LiveId" clId="{CDC8D97E-0D7E-400E-AC74-B451FD115709}" dt="2023-04-19T11:35:00.975" v="2201" actId="20577"/>
          <ac:spMkLst>
            <pc:docMk/>
            <pc:sldMk cId="695600322" sldId="3510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04.810" v="2203" actId="20577"/>
        <pc:sldMkLst>
          <pc:docMk/>
          <pc:sldMk cId="3352397386" sldId="35101"/>
        </pc:sldMkLst>
        <pc:spChg chg="mod">
          <ac:chgData name="Anuj Kumar" userId="fbbf561fc1d5fd09" providerId="LiveId" clId="{CDC8D97E-0D7E-400E-AC74-B451FD115709}" dt="2023-04-19T11:35:04.810" v="2203" actId="20577"/>
          <ac:spMkLst>
            <pc:docMk/>
            <pc:sldMk cId="3352397386" sldId="35101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09.387" v="2205" actId="20577"/>
        <pc:sldMkLst>
          <pc:docMk/>
          <pc:sldMk cId="3938987127" sldId="35105"/>
        </pc:sldMkLst>
        <pc:spChg chg="mod">
          <ac:chgData name="Anuj Kumar" userId="fbbf561fc1d5fd09" providerId="LiveId" clId="{CDC8D97E-0D7E-400E-AC74-B451FD115709}" dt="2023-04-19T11:35:09.387" v="2205" actId="20577"/>
          <ac:spMkLst>
            <pc:docMk/>
            <pc:sldMk cId="3938987127" sldId="3510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13.321" v="2207" actId="20577"/>
        <pc:sldMkLst>
          <pc:docMk/>
          <pc:sldMk cId="964383775" sldId="35106"/>
        </pc:sldMkLst>
        <pc:spChg chg="mod">
          <ac:chgData name="Anuj Kumar" userId="fbbf561fc1d5fd09" providerId="LiveId" clId="{CDC8D97E-0D7E-400E-AC74-B451FD115709}" dt="2023-04-19T11:35:13.321" v="2207" actId="20577"/>
          <ac:spMkLst>
            <pc:docMk/>
            <pc:sldMk cId="964383775" sldId="35106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42.184" v="2209" actId="6549"/>
        <pc:sldMkLst>
          <pc:docMk/>
          <pc:sldMk cId="1417687865" sldId="35110"/>
        </pc:sldMkLst>
        <pc:spChg chg="mod">
          <ac:chgData name="Anuj Kumar" userId="fbbf561fc1d5fd09" providerId="LiveId" clId="{CDC8D97E-0D7E-400E-AC74-B451FD115709}" dt="2023-04-19T11:35:42.184" v="2209" actId="6549"/>
          <ac:spMkLst>
            <pc:docMk/>
            <pc:sldMk cId="1417687865" sldId="3511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45.934" v="2211" actId="20577"/>
        <pc:sldMkLst>
          <pc:docMk/>
          <pc:sldMk cId="1870436279" sldId="35112"/>
        </pc:sldMkLst>
        <pc:spChg chg="mod">
          <ac:chgData name="Anuj Kumar" userId="fbbf561fc1d5fd09" providerId="LiveId" clId="{CDC8D97E-0D7E-400E-AC74-B451FD115709}" dt="2023-04-19T11:35:45.934" v="2211" actId="20577"/>
          <ac:spMkLst>
            <pc:docMk/>
            <pc:sldMk cId="1870436279" sldId="35112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49.199" v="2213" actId="20577"/>
        <pc:sldMkLst>
          <pc:docMk/>
          <pc:sldMk cId="2007758492" sldId="35114"/>
        </pc:sldMkLst>
        <pc:spChg chg="mod">
          <ac:chgData name="Anuj Kumar" userId="fbbf561fc1d5fd09" providerId="LiveId" clId="{CDC8D97E-0D7E-400E-AC74-B451FD115709}" dt="2023-04-19T11:35:49.199" v="2213" actId="20577"/>
          <ac:spMkLst>
            <pc:docMk/>
            <pc:sldMk cId="2007758492" sldId="35114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52.415" v="2215" actId="20577"/>
        <pc:sldMkLst>
          <pc:docMk/>
          <pc:sldMk cId="3769112843" sldId="35117"/>
        </pc:sldMkLst>
        <pc:spChg chg="mod">
          <ac:chgData name="Anuj Kumar" userId="fbbf561fc1d5fd09" providerId="LiveId" clId="{CDC8D97E-0D7E-400E-AC74-B451FD115709}" dt="2023-04-19T11:35:52.415" v="2215" actId="20577"/>
          <ac:spMkLst>
            <pc:docMk/>
            <pc:sldMk cId="3769112843" sldId="35117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5:56.052" v="2217" actId="20577"/>
        <pc:sldMkLst>
          <pc:docMk/>
          <pc:sldMk cId="3769707040" sldId="35120"/>
        </pc:sldMkLst>
        <pc:spChg chg="mod">
          <ac:chgData name="Anuj Kumar" userId="fbbf561fc1d5fd09" providerId="LiveId" clId="{CDC8D97E-0D7E-400E-AC74-B451FD115709}" dt="2023-04-19T11:35:56.052" v="2217" actId="20577"/>
          <ac:spMkLst>
            <pc:docMk/>
            <pc:sldMk cId="3769707040" sldId="35120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00.655" v="2219" actId="20577"/>
        <pc:sldMkLst>
          <pc:docMk/>
          <pc:sldMk cId="615851922" sldId="35121"/>
        </pc:sldMkLst>
        <pc:spChg chg="mod">
          <ac:chgData name="Anuj Kumar" userId="fbbf561fc1d5fd09" providerId="LiveId" clId="{CDC8D97E-0D7E-400E-AC74-B451FD115709}" dt="2023-04-19T11:36:00.655" v="2219" actId="20577"/>
          <ac:spMkLst>
            <pc:docMk/>
            <pc:sldMk cId="615851922" sldId="35121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05.040" v="2221" actId="20577"/>
        <pc:sldMkLst>
          <pc:docMk/>
          <pc:sldMk cId="1673050519" sldId="35123"/>
        </pc:sldMkLst>
        <pc:spChg chg="mod">
          <ac:chgData name="Anuj Kumar" userId="fbbf561fc1d5fd09" providerId="LiveId" clId="{CDC8D97E-0D7E-400E-AC74-B451FD115709}" dt="2023-04-19T11:36:05.040" v="2221" actId="20577"/>
          <ac:spMkLst>
            <pc:docMk/>
            <pc:sldMk cId="1673050519" sldId="35123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08.912" v="2223" actId="20577"/>
        <pc:sldMkLst>
          <pc:docMk/>
          <pc:sldMk cId="4227853786" sldId="35126"/>
        </pc:sldMkLst>
        <pc:spChg chg="mod">
          <ac:chgData name="Anuj Kumar" userId="fbbf561fc1d5fd09" providerId="LiveId" clId="{CDC8D97E-0D7E-400E-AC74-B451FD115709}" dt="2023-04-19T11:36:08.912" v="2223" actId="20577"/>
          <ac:spMkLst>
            <pc:docMk/>
            <pc:sldMk cId="4227853786" sldId="35126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6:13.127" v="2225" actId="20577"/>
        <pc:sldMkLst>
          <pc:docMk/>
          <pc:sldMk cId="2122252550" sldId="35129"/>
        </pc:sldMkLst>
        <pc:spChg chg="mod">
          <ac:chgData name="Anuj Kumar" userId="fbbf561fc1d5fd09" providerId="LiveId" clId="{CDC8D97E-0D7E-400E-AC74-B451FD115709}" dt="2023-04-19T11:36:13.127" v="2225" actId="20577"/>
          <ac:spMkLst>
            <pc:docMk/>
            <pc:sldMk cId="2122252550" sldId="35129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17.092" v="2227" actId="20577"/>
        <pc:sldMkLst>
          <pc:docMk/>
          <pc:sldMk cId="3411411129" sldId="35133"/>
        </pc:sldMkLst>
        <pc:spChg chg="mod">
          <ac:chgData name="Anuj Kumar" userId="fbbf561fc1d5fd09" providerId="LiveId" clId="{CDC8D97E-0D7E-400E-AC74-B451FD115709}" dt="2023-04-19T11:36:17.092" v="2227" actId="20577"/>
          <ac:spMkLst>
            <pc:docMk/>
            <pc:sldMk cId="3411411129" sldId="35133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6:21.393" v="2229" actId="20577"/>
        <pc:sldMkLst>
          <pc:docMk/>
          <pc:sldMk cId="2937033438" sldId="35135"/>
        </pc:sldMkLst>
        <pc:spChg chg="mod">
          <ac:chgData name="Anuj Kumar" userId="fbbf561fc1d5fd09" providerId="LiveId" clId="{CDC8D97E-0D7E-400E-AC74-B451FD115709}" dt="2023-04-19T11:36:21.393" v="2229" actId="20577"/>
          <ac:spMkLst>
            <pc:docMk/>
            <pc:sldMk cId="2937033438" sldId="35135"/>
            <ac:spMk id="7" creationId="{00000000-0000-0000-0000-000000000000}"/>
          </ac:spMkLst>
        </pc:spChg>
      </pc:sldChg>
      <pc:sldChg chg="modSp mod">
        <pc:chgData name="Anuj Kumar" userId="fbbf561fc1d5fd09" providerId="LiveId" clId="{CDC8D97E-0D7E-400E-AC74-B451FD115709}" dt="2023-04-19T11:36:24.928" v="2231" actId="20577"/>
        <pc:sldMkLst>
          <pc:docMk/>
          <pc:sldMk cId="4175634507" sldId="35136"/>
        </pc:sldMkLst>
        <pc:spChg chg="mod">
          <ac:chgData name="Anuj Kumar" userId="fbbf561fc1d5fd09" providerId="LiveId" clId="{CDC8D97E-0D7E-400E-AC74-B451FD115709}" dt="2023-04-19T11:36:24.928" v="2231" actId="20577"/>
          <ac:spMkLst>
            <pc:docMk/>
            <pc:sldMk cId="4175634507" sldId="35136"/>
            <ac:spMk id="7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4093951639" sldId="35142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4171085668" sldId="35142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495195503" sldId="3514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811924381" sldId="3514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137949666" sldId="35150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746438624" sldId="35150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397867037" sldId="35151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818341152" sldId="35151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519996731" sldId="35152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2004060172" sldId="35152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079108710" sldId="3515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786908295" sldId="35153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517472081" sldId="35160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446064552" sldId="35160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454584901" sldId="35164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908679200" sldId="35164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513179671" sldId="35165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2948106993" sldId="35165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469240066" sldId="35169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712983767" sldId="35169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653505129" sldId="35172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2574544356" sldId="35172"/>
        </pc:sldMkLst>
      </pc:sldChg>
      <pc:sldChg chg="add">
        <pc:chgData name="Anuj Kumar" userId="fbbf561fc1d5fd09" providerId="LiveId" clId="{CDC8D97E-0D7E-400E-AC74-B451FD115709}" dt="2023-04-19T12:13:07.578" v="2863"/>
        <pc:sldMkLst>
          <pc:docMk/>
          <pc:sldMk cId="1398095426" sldId="35265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716776078" sldId="35354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2816460663" sldId="35354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681807648" sldId="35356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706408423" sldId="35356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697821715" sldId="35369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101912263" sldId="35369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915477846" sldId="35370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504314944" sldId="35370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2515533250" sldId="35371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3145010571" sldId="35371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2694966077" sldId="3537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4073153196" sldId="3537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84022253" sldId="35374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3501430545" sldId="35374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288115494" sldId="35375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553973037" sldId="35375"/>
        </pc:sldMkLst>
      </pc:sldChg>
      <pc:sldChg chg="delSp mod">
        <pc:chgData name="Anuj Kumar" userId="fbbf561fc1d5fd09" providerId="LiveId" clId="{CDC8D97E-0D7E-400E-AC74-B451FD115709}" dt="2023-04-19T12:00:53.435" v="2549" actId="478"/>
        <pc:sldMkLst>
          <pc:docMk/>
          <pc:sldMk cId="2482150071" sldId="35376"/>
        </pc:sldMkLst>
        <pc:spChg chg="del">
          <ac:chgData name="Anuj Kumar" userId="fbbf561fc1d5fd09" providerId="LiveId" clId="{CDC8D97E-0D7E-400E-AC74-B451FD115709}" dt="2023-04-19T12:00:53.435" v="2549" actId="478"/>
          <ac:spMkLst>
            <pc:docMk/>
            <pc:sldMk cId="2482150071" sldId="35376"/>
            <ac:spMk id="2" creationId="{35FD4640-EE4A-266B-68B1-C72C965D23E7}"/>
          </ac:spMkLst>
        </pc:spChg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078865370" sldId="3542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931373431" sldId="35423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982997625" sldId="35555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2016540668" sldId="35555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803651086" sldId="35558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899258963" sldId="35558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053406529" sldId="35574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1860327707" sldId="35574"/>
        </pc:sldMkLst>
      </pc:sldChg>
      <pc:sldChg chg="del">
        <pc:chgData name="Anuj Kumar" userId="fbbf561fc1d5fd09" providerId="LiveId" clId="{CDC8D97E-0D7E-400E-AC74-B451FD115709}" dt="2023-04-19T09:42:26.881" v="30" actId="2696"/>
        <pc:sldMkLst>
          <pc:docMk/>
          <pc:sldMk cId="1022521700" sldId="35627"/>
        </pc:sldMkLst>
      </pc:sldChg>
      <pc:sldChg chg="add del">
        <pc:chgData name="Anuj Kumar" userId="fbbf561fc1d5fd09" providerId="LiveId" clId="{CDC8D97E-0D7E-400E-AC74-B451FD115709}" dt="2023-04-19T09:43:31.384" v="40" actId="2696"/>
        <pc:sldMkLst>
          <pc:docMk/>
          <pc:sldMk cId="1869400188" sldId="35627"/>
        </pc:sldMkLst>
      </pc:sldChg>
      <pc:sldChg chg="modSp add mod">
        <pc:chgData name="Anuj Kumar" userId="fbbf561fc1d5fd09" providerId="LiveId" clId="{CDC8D97E-0D7E-400E-AC74-B451FD115709}" dt="2023-04-19T09:44:07.966" v="46" actId="20577"/>
        <pc:sldMkLst>
          <pc:docMk/>
          <pc:sldMk cId="4039251827" sldId="35627"/>
        </pc:sldMkLst>
        <pc:spChg chg="mod">
          <ac:chgData name="Anuj Kumar" userId="fbbf561fc1d5fd09" providerId="LiveId" clId="{CDC8D97E-0D7E-400E-AC74-B451FD115709}" dt="2023-04-19T09:44:07.966" v="46" actId="20577"/>
          <ac:spMkLst>
            <pc:docMk/>
            <pc:sldMk cId="4039251827" sldId="35627"/>
            <ac:spMk id="4" creationId="{86ED7A18-2DFE-2346-519A-94801F3562A3}"/>
          </ac:spMkLst>
        </pc:spChg>
      </pc:sldChg>
      <pc:sldChg chg="modSp mod">
        <pc:chgData name="Anuj Kumar" userId="fbbf561fc1d5fd09" providerId="LiveId" clId="{CDC8D97E-0D7E-400E-AC74-B451FD115709}" dt="2023-04-19T11:33:12.424" v="2128" actId="6549"/>
        <pc:sldMkLst>
          <pc:docMk/>
          <pc:sldMk cId="94287082" sldId="35633"/>
        </pc:sldMkLst>
        <pc:spChg chg="mod">
          <ac:chgData name="Anuj Kumar" userId="fbbf561fc1d5fd09" providerId="LiveId" clId="{CDC8D97E-0D7E-400E-AC74-B451FD115709}" dt="2023-04-19T11:33:12.424" v="2128" actId="6549"/>
          <ac:spMkLst>
            <pc:docMk/>
            <pc:sldMk cId="94287082" sldId="35633"/>
            <ac:spMk id="10" creationId="{7A2A7EC3-852A-5A16-F0B5-3531D0D66745}"/>
          </ac:spMkLst>
        </pc:spChg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82987282" sldId="35655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4141537534" sldId="35655"/>
        </pc:sldMkLst>
      </pc:sldChg>
      <pc:sldChg chg="del">
        <pc:chgData name="Anuj Kumar" userId="fbbf561fc1d5fd09" providerId="LiveId" clId="{CDC8D97E-0D7E-400E-AC74-B451FD115709}" dt="2023-04-19T09:42:26.881" v="30" actId="2696"/>
        <pc:sldMkLst>
          <pc:docMk/>
          <pc:sldMk cId="331972894" sldId="35658"/>
        </pc:sldMkLst>
      </pc:sldChg>
      <pc:sldChg chg="modSp add mod">
        <pc:chgData name="Anuj Kumar" userId="fbbf561fc1d5fd09" providerId="LiveId" clId="{CDC8D97E-0D7E-400E-AC74-B451FD115709}" dt="2023-04-19T09:44:27.614" v="53" actId="6549"/>
        <pc:sldMkLst>
          <pc:docMk/>
          <pc:sldMk cId="844867701" sldId="35658"/>
        </pc:sldMkLst>
        <pc:spChg chg="mod">
          <ac:chgData name="Anuj Kumar" userId="fbbf561fc1d5fd09" providerId="LiveId" clId="{CDC8D97E-0D7E-400E-AC74-B451FD115709}" dt="2023-04-19T09:44:27.614" v="53" actId="6549"/>
          <ac:spMkLst>
            <pc:docMk/>
            <pc:sldMk cId="844867701" sldId="35658"/>
            <ac:spMk id="10" creationId="{7A2A7EC3-852A-5A16-F0B5-3531D0D66745}"/>
          </ac:spMkLst>
        </pc:spChg>
      </pc:sldChg>
      <pc:sldChg chg="add del">
        <pc:chgData name="Anuj Kumar" userId="fbbf561fc1d5fd09" providerId="LiveId" clId="{CDC8D97E-0D7E-400E-AC74-B451FD115709}" dt="2023-04-19T09:43:31.384" v="40" actId="2696"/>
        <pc:sldMkLst>
          <pc:docMk/>
          <pc:sldMk cId="1325541523" sldId="35658"/>
        </pc:sldMkLst>
      </pc:sldChg>
      <pc:sldChg chg="add del">
        <pc:chgData name="Anuj Kumar" userId="fbbf561fc1d5fd09" providerId="LiveId" clId="{CDC8D97E-0D7E-400E-AC74-B451FD115709}" dt="2023-04-19T09:43:58.044" v="44" actId="2696"/>
        <pc:sldMkLst>
          <pc:docMk/>
          <pc:sldMk cId="3840818028" sldId="35658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2218298850" sldId="35659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3876174333" sldId="35659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74987198" sldId="35666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651388062" sldId="35666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467822099" sldId="35733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3432515580" sldId="35733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428834488" sldId="35735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4038485546" sldId="35735"/>
        </pc:sldMkLst>
      </pc:sldChg>
      <pc:sldChg chg="modSp add mod">
        <pc:chgData name="Anuj Kumar" userId="fbbf561fc1d5fd09" providerId="LiveId" clId="{CDC8D97E-0D7E-400E-AC74-B451FD115709}" dt="2023-04-19T10:23:01.152" v="438" actId="20577"/>
        <pc:sldMkLst>
          <pc:docMk/>
          <pc:sldMk cId="1177201905" sldId="35736"/>
        </pc:sldMkLst>
        <pc:spChg chg="mod">
          <ac:chgData name="Anuj Kumar" userId="fbbf561fc1d5fd09" providerId="LiveId" clId="{CDC8D97E-0D7E-400E-AC74-B451FD115709}" dt="2023-04-19T10:23:01.152" v="438" actId="20577"/>
          <ac:spMkLst>
            <pc:docMk/>
            <pc:sldMk cId="1177201905" sldId="35736"/>
            <ac:spMk id="10" creationId="{7A2A7EC3-852A-5A16-F0B5-3531D0D66745}"/>
          </ac:spMkLst>
        </pc:spChg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3390785479" sldId="35736"/>
        </pc:sldMkLst>
      </pc:sldChg>
      <pc:sldChg chg="add del">
        <pc:chgData name="Anuj Kumar" userId="fbbf561fc1d5fd09" providerId="LiveId" clId="{CDC8D97E-0D7E-400E-AC74-B451FD115709}" dt="2023-04-19T10:22:50.386" v="433" actId="2696"/>
        <pc:sldMkLst>
          <pc:docMk/>
          <pc:sldMk cId="3570091887" sldId="35736"/>
        </pc:sldMkLst>
      </pc:sldChg>
      <pc:sldChg chg="modSp mod">
        <pc:chgData name="Anuj Kumar" userId="fbbf561fc1d5fd09" providerId="LiveId" clId="{CDC8D97E-0D7E-400E-AC74-B451FD115709}" dt="2023-04-19T11:33:16.507" v="2132" actId="20577"/>
        <pc:sldMkLst>
          <pc:docMk/>
          <pc:sldMk cId="3660003188" sldId="35738"/>
        </pc:sldMkLst>
        <pc:spChg chg="mod">
          <ac:chgData name="Anuj Kumar" userId="fbbf561fc1d5fd09" providerId="LiveId" clId="{CDC8D97E-0D7E-400E-AC74-B451FD115709}" dt="2023-04-19T11:33:16.507" v="2132" actId="20577"/>
          <ac:spMkLst>
            <pc:docMk/>
            <pc:sldMk cId="3660003188" sldId="35738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20.841" v="2136" actId="20577"/>
        <pc:sldMkLst>
          <pc:docMk/>
          <pc:sldMk cId="2535364298" sldId="35739"/>
        </pc:sldMkLst>
        <pc:spChg chg="mod">
          <ac:chgData name="Anuj Kumar" userId="fbbf561fc1d5fd09" providerId="LiveId" clId="{CDC8D97E-0D7E-400E-AC74-B451FD115709}" dt="2023-04-19T11:33:20.841" v="2136" actId="20577"/>
          <ac:spMkLst>
            <pc:docMk/>
            <pc:sldMk cId="2535364298" sldId="35739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24.932" v="2140" actId="20577"/>
        <pc:sldMkLst>
          <pc:docMk/>
          <pc:sldMk cId="1902541819" sldId="35740"/>
        </pc:sldMkLst>
        <pc:spChg chg="mod">
          <ac:chgData name="Anuj Kumar" userId="fbbf561fc1d5fd09" providerId="LiveId" clId="{CDC8D97E-0D7E-400E-AC74-B451FD115709}" dt="2023-04-19T11:33:24.932" v="2140" actId="20577"/>
          <ac:spMkLst>
            <pc:docMk/>
            <pc:sldMk cId="1902541819" sldId="35740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30.080" v="2143" actId="20577"/>
        <pc:sldMkLst>
          <pc:docMk/>
          <pc:sldMk cId="3062913582" sldId="35741"/>
        </pc:sldMkLst>
        <pc:spChg chg="mod">
          <ac:chgData name="Anuj Kumar" userId="fbbf561fc1d5fd09" providerId="LiveId" clId="{CDC8D97E-0D7E-400E-AC74-B451FD115709}" dt="2023-04-19T11:33:30.080" v="2143" actId="20577"/>
          <ac:spMkLst>
            <pc:docMk/>
            <pc:sldMk cId="3062913582" sldId="35741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33.811" v="2146" actId="20577"/>
        <pc:sldMkLst>
          <pc:docMk/>
          <pc:sldMk cId="945250677" sldId="35744"/>
        </pc:sldMkLst>
        <pc:spChg chg="mod">
          <ac:chgData name="Anuj Kumar" userId="fbbf561fc1d5fd09" providerId="LiveId" clId="{CDC8D97E-0D7E-400E-AC74-B451FD115709}" dt="2023-04-19T11:33:33.811" v="2146" actId="20577"/>
          <ac:spMkLst>
            <pc:docMk/>
            <pc:sldMk cId="945250677" sldId="35744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38.175" v="2150" actId="20577"/>
        <pc:sldMkLst>
          <pc:docMk/>
          <pc:sldMk cId="2292809911" sldId="35747"/>
        </pc:sldMkLst>
        <pc:spChg chg="mod">
          <ac:chgData name="Anuj Kumar" userId="fbbf561fc1d5fd09" providerId="LiveId" clId="{CDC8D97E-0D7E-400E-AC74-B451FD115709}" dt="2023-04-19T11:33:38.175" v="2150" actId="20577"/>
          <ac:spMkLst>
            <pc:docMk/>
            <pc:sldMk cId="2292809911" sldId="35747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42.644" v="2153" actId="20577"/>
        <pc:sldMkLst>
          <pc:docMk/>
          <pc:sldMk cId="188037238" sldId="35752"/>
        </pc:sldMkLst>
        <pc:spChg chg="mod">
          <ac:chgData name="Anuj Kumar" userId="fbbf561fc1d5fd09" providerId="LiveId" clId="{CDC8D97E-0D7E-400E-AC74-B451FD115709}" dt="2023-04-19T11:33:42.644" v="2153" actId="20577"/>
          <ac:spMkLst>
            <pc:docMk/>
            <pc:sldMk cId="188037238" sldId="35752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46.910" v="2156" actId="20577"/>
        <pc:sldMkLst>
          <pc:docMk/>
          <pc:sldMk cId="1151396126" sldId="35756"/>
        </pc:sldMkLst>
        <pc:spChg chg="mod">
          <ac:chgData name="Anuj Kumar" userId="fbbf561fc1d5fd09" providerId="LiveId" clId="{CDC8D97E-0D7E-400E-AC74-B451FD115709}" dt="2023-04-19T11:33:46.910" v="2156" actId="20577"/>
          <ac:spMkLst>
            <pc:docMk/>
            <pc:sldMk cId="1151396126" sldId="35756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52.200" v="2160" actId="6549"/>
        <pc:sldMkLst>
          <pc:docMk/>
          <pc:sldMk cId="886924148" sldId="35757"/>
        </pc:sldMkLst>
        <pc:spChg chg="mod">
          <ac:chgData name="Anuj Kumar" userId="fbbf561fc1d5fd09" providerId="LiveId" clId="{CDC8D97E-0D7E-400E-AC74-B451FD115709}" dt="2023-04-19T11:33:52.200" v="2160" actId="6549"/>
          <ac:spMkLst>
            <pc:docMk/>
            <pc:sldMk cId="886924148" sldId="35757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56.158" v="2163" actId="20577"/>
        <pc:sldMkLst>
          <pc:docMk/>
          <pc:sldMk cId="2052239926" sldId="35758"/>
        </pc:sldMkLst>
        <pc:spChg chg="mod">
          <ac:chgData name="Anuj Kumar" userId="fbbf561fc1d5fd09" providerId="LiveId" clId="{CDC8D97E-0D7E-400E-AC74-B451FD115709}" dt="2023-04-19T11:33:56.158" v="2163" actId="20577"/>
          <ac:spMkLst>
            <pc:docMk/>
            <pc:sldMk cId="2052239926" sldId="35758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00.400" v="2166" actId="20577"/>
        <pc:sldMkLst>
          <pc:docMk/>
          <pc:sldMk cId="1871053701" sldId="35761"/>
        </pc:sldMkLst>
        <pc:spChg chg="mod">
          <ac:chgData name="Anuj Kumar" userId="fbbf561fc1d5fd09" providerId="LiveId" clId="{CDC8D97E-0D7E-400E-AC74-B451FD115709}" dt="2023-04-19T11:34:00.400" v="2166" actId="20577"/>
          <ac:spMkLst>
            <pc:docMk/>
            <pc:sldMk cId="1871053701" sldId="35761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04.584" v="2170" actId="6549"/>
        <pc:sldMkLst>
          <pc:docMk/>
          <pc:sldMk cId="114168723" sldId="35763"/>
        </pc:sldMkLst>
        <pc:spChg chg="mod">
          <ac:chgData name="Anuj Kumar" userId="fbbf561fc1d5fd09" providerId="LiveId" clId="{CDC8D97E-0D7E-400E-AC74-B451FD115709}" dt="2023-04-19T11:34:04.584" v="2170" actId="6549"/>
          <ac:spMkLst>
            <pc:docMk/>
            <pc:sldMk cId="114168723" sldId="35763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09.619" v="2173" actId="20577"/>
        <pc:sldMkLst>
          <pc:docMk/>
          <pc:sldMk cId="2863355463" sldId="35765"/>
        </pc:sldMkLst>
        <pc:spChg chg="mod">
          <ac:chgData name="Anuj Kumar" userId="fbbf561fc1d5fd09" providerId="LiveId" clId="{CDC8D97E-0D7E-400E-AC74-B451FD115709}" dt="2023-04-19T11:34:09.619" v="2173" actId="20577"/>
          <ac:spMkLst>
            <pc:docMk/>
            <pc:sldMk cId="2863355463" sldId="35765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15.027" v="2176" actId="20577"/>
        <pc:sldMkLst>
          <pc:docMk/>
          <pc:sldMk cId="4023640989" sldId="35770"/>
        </pc:sldMkLst>
        <pc:spChg chg="mod">
          <ac:chgData name="Anuj Kumar" userId="fbbf561fc1d5fd09" providerId="LiveId" clId="{CDC8D97E-0D7E-400E-AC74-B451FD115709}" dt="2023-04-19T11:34:15.027" v="2176" actId="20577"/>
          <ac:spMkLst>
            <pc:docMk/>
            <pc:sldMk cId="4023640989" sldId="35770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19.335" v="2179" actId="20577"/>
        <pc:sldMkLst>
          <pc:docMk/>
          <pc:sldMk cId="148858511" sldId="35822"/>
        </pc:sldMkLst>
        <pc:spChg chg="mod">
          <ac:chgData name="Anuj Kumar" userId="fbbf561fc1d5fd09" providerId="LiveId" clId="{CDC8D97E-0D7E-400E-AC74-B451FD115709}" dt="2023-04-19T11:34:19.335" v="2179" actId="20577"/>
          <ac:spMkLst>
            <pc:docMk/>
            <pc:sldMk cId="148858511" sldId="35822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23.906" v="2181" actId="20577"/>
        <pc:sldMkLst>
          <pc:docMk/>
          <pc:sldMk cId="3294509629" sldId="35829"/>
        </pc:sldMkLst>
        <pc:spChg chg="mod">
          <ac:chgData name="Anuj Kumar" userId="fbbf561fc1d5fd09" providerId="LiveId" clId="{CDC8D97E-0D7E-400E-AC74-B451FD115709}" dt="2023-04-19T11:34:23.906" v="2181" actId="20577"/>
          <ac:spMkLst>
            <pc:docMk/>
            <pc:sldMk cId="3294509629" sldId="35829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27.796" v="2183" actId="20577"/>
        <pc:sldMkLst>
          <pc:docMk/>
          <pc:sldMk cId="3707320741" sldId="35830"/>
        </pc:sldMkLst>
        <pc:spChg chg="mod">
          <ac:chgData name="Anuj Kumar" userId="fbbf561fc1d5fd09" providerId="LiveId" clId="{CDC8D97E-0D7E-400E-AC74-B451FD115709}" dt="2023-04-19T11:34:27.796" v="2183" actId="20577"/>
          <ac:spMkLst>
            <pc:docMk/>
            <pc:sldMk cId="3707320741" sldId="35830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4:31.713" v="2185" actId="20577"/>
        <pc:sldMkLst>
          <pc:docMk/>
          <pc:sldMk cId="2658493786" sldId="35831"/>
        </pc:sldMkLst>
        <pc:spChg chg="mod">
          <ac:chgData name="Anuj Kumar" userId="fbbf561fc1d5fd09" providerId="LiveId" clId="{CDC8D97E-0D7E-400E-AC74-B451FD115709}" dt="2023-04-19T11:34:31.713" v="2185" actId="20577"/>
          <ac:spMkLst>
            <pc:docMk/>
            <pc:sldMk cId="2658493786" sldId="35831"/>
            <ac:spMk id="10" creationId="{7A2A7EC3-852A-5A16-F0B5-3531D0D66745}"/>
          </ac:spMkLst>
        </pc:spChg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715791694" sldId="35835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2219482938" sldId="35835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383398903" sldId="35839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2899774792" sldId="35839"/>
        </pc:sldMkLst>
      </pc:sldChg>
      <pc:sldChg chg="del">
        <pc:chgData name="Anuj Kumar" userId="fbbf561fc1d5fd09" providerId="LiveId" clId="{CDC8D97E-0D7E-400E-AC74-B451FD115709}" dt="2023-04-19T09:49:08.510" v="147" actId="2696"/>
        <pc:sldMkLst>
          <pc:docMk/>
          <pc:sldMk cId="1017475530" sldId="36177"/>
        </pc:sldMkLst>
      </pc:sldChg>
      <pc:sldChg chg="add del">
        <pc:chgData name="Anuj Kumar" userId="fbbf561fc1d5fd09" providerId="LiveId" clId="{CDC8D97E-0D7E-400E-AC74-B451FD115709}" dt="2023-04-19T09:49:32.303" v="151" actId="2696"/>
        <pc:sldMkLst>
          <pc:docMk/>
          <pc:sldMk cId="1297492985" sldId="36177"/>
        </pc:sldMkLst>
      </pc:sldChg>
      <pc:sldChg chg="add del">
        <pc:chgData name="Anuj Kumar" userId="fbbf561fc1d5fd09" providerId="LiveId" clId="{CDC8D97E-0D7E-400E-AC74-B451FD115709}" dt="2023-04-19T09:49:46.712" v="156" actId="2696"/>
        <pc:sldMkLst>
          <pc:docMk/>
          <pc:sldMk cId="1329427558" sldId="36177"/>
        </pc:sldMkLst>
      </pc:sldChg>
      <pc:sldChg chg="modSp add mod">
        <pc:chgData name="Anuj Kumar" userId="fbbf561fc1d5fd09" providerId="LiveId" clId="{CDC8D97E-0D7E-400E-AC74-B451FD115709}" dt="2023-04-19T09:49:57.885" v="159" actId="20577"/>
        <pc:sldMkLst>
          <pc:docMk/>
          <pc:sldMk cId="1925272492" sldId="36177"/>
        </pc:sldMkLst>
        <pc:spChg chg="mod">
          <ac:chgData name="Anuj Kumar" userId="fbbf561fc1d5fd09" providerId="LiveId" clId="{CDC8D97E-0D7E-400E-AC74-B451FD115709}" dt="2023-04-19T09:49:57.885" v="159" actId="20577"/>
          <ac:spMkLst>
            <pc:docMk/>
            <pc:sldMk cId="1925272492" sldId="36177"/>
            <ac:spMk id="2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09:47:39.310" v="121" actId="6549"/>
        <pc:sldMkLst>
          <pc:docMk/>
          <pc:sldMk cId="376085798" sldId="36186"/>
        </pc:sldMkLst>
        <pc:spChg chg="mod">
          <ac:chgData name="Anuj Kumar" userId="fbbf561fc1d5fd09" providerId="LiveId" clId="{CDC8D97E-0D7E-400E-AC74-B451FD115709}" dt="2023-04-19T09:47:39.310" v="121" actId="6549"/>
          <ac:spMkLst>
            <pc:docMk/>
            <pc:sldMk cId="376085798" sldId="36186"/>
            <ac:spMk id="2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09:47:20.538" v="109" actId="2696"/>
        <pc:sldMkLst>
          <pc:docMk/>
          <pc:sldMk cId="678801502" sldId="36186"/>
        </pc:sldMkLst>
      </pc:sldChg>
      <pc:sldChg chg="del">
        <pc:chgData name="Anuj Kumar" userId="fbbf561fc1d5fd09" providerId="LiveId" clId="{CDC8D97E-0D7E-400E-AC74-B451FD115709}" dt="2023-04-19T09:46:42.898" v="94" actId="2696"/>
        <pc:sldMkLst>
          <pc:docMk/>
          <pc:sldMk cId="1407533543" sldId="36186"/>
        </pc:sldMkLst>
      </pc:sldChg>
      <pc:sldChg chg="modSp add mod">
        <pc:chgData name="Anuj Kumar" userId="fbbf561fc1d5fd09" providerId="LiveId" clId="{CDC8D97E-0D7E-400E-AC74-B451FD115709}" dt="2023-04-19T09:50:32.551" v="171" actId="20577"/>
        <pc:sldMkLst>
          <pc:docMk/>
          <pc:sldMk cId="11985523" sldId="36192"/>
        </pc:sldMkLst>
        <pc:spChg chg="mod">
          <ac:chgData name="Anuj Kumar" userId="fbbf561fc1d5fd09" providerId="LiveId" clId="{CDC8D97E-0D7E-400E-AC74-B451FD115709}" dt="2023-04-19T09:50:32.551" v="171" actId="20577"/>
          <ac:spMkLst>
            <pc:docMk/>
            <pc:sldMk cId="11985523" sldId="36192"/>
            <ac:spMk id="2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50:17.869" v="165" actId="2696"/>
        <pc:sldMkLst>
          <pc:docMk/>
          <pc:sldMk cId="323253606" sldId="36192"/>
        </pc:sldMkLst>
      </pc:sldChg>
      <pc:sldChg chg="add del">
        <pc:chgData name="Anuj Kumar" userId="fbbf561fc1d5fd09" providerId="LiveId" clId="{CDC8D97E-0D7E-400E-AC74-B451FD115709}" dt="2023-04-19T09:50:36.312" v="172" actId="2696"/>
        <pc:sldMkLst>
          <pc:docMk/>
          <pc:sldMk cId="2245049298" sldId="36193"/>
        </pc:sldMkLst>
      </pc:sldChg>
      <pc:sldChg chg="modSp add mod ord">
        <pc:chgData name="Anuj Kumar" userId="fbbf561fc1d5fd09" providerId="LiveId" clId="{CDC8D97E-0D7E-400E-AC74-B451FD115709}" dt="2023-04-19T09:51:03.630" v="177" actId="20577"/>
        <pc:sldMkLst>
          <pc:docMk/>
          <pc:sldMk cId="4005859308" sldId="36193"/>
        </pc:sldMkLst>
        <pc:spChg chg="mod">
          <ac:chgData name="Anuj Kumar" userId="fbbf561fc1d5fd09" providerId="LiveId" clId="{CDC8D97E-0D7E-400E-AC74-B451FD115709}" dt="2023-04-19T09:51:03.630" v="177" actId="20577"/>
          <ac:spMkLst>
            <pc:docMk/>
            <pc:sldMk cId="4005859308" sldId="36193"/>
            <ac:spMk id="2" creationId="{00000000-0000-0000-0000-000000000000}"/>
          </ac:spMkLst>
        </pc:spChg>
      </pc:sldChg>
      <pc:sldChg chg="del">
        <pc:chgData name="Anuj Kumar" userId="fbbf561fc1d5fd09" providerId="LiveId" clId="{CDC8D97E-0D7E-400E-AC74-B451FD115709}" dt="2023-04-19T09:50:17.869" v="165" actId="2696"/>
        <pc:sldMkLst>
          <pc:docMk/>
          <pc:sldMk cId="4012378728" sldId="36193"/>
        </pc:sldMkLst>
      </pc:sldChg>
      <pc:sldChg chg="modSp add mod">
        <pc:chgData name="Anuj Kumar" userId="fbbf561fc1d5fd09" providerId="LiveId" clId="{CDC8D97E-0D7E-400E-AC74-B451FD115709}" dt="2023-04-19T10:39:09.718" v="533" actId="20577"/>
        <pc:sldMkLst>
          <pc:docMk/>
          <pc:sldMk cId="3136171491" sldId="36754"/>
        </pc:sldMkLst>
        <pc:spChg chg="mod">
          <ac:chgData name="Anuj Kumar" userId="fbbf561fc1d5fd09" providerId="LiveId" clId="{CDC8D97E-0D7E-400E-AC74-B451FD115709}" dt="2023-04-19T10:39:09.718" v="533" actId="20577"/>
          <ac:spMkLst>
            <pc:docMk/>
            <pc:sldMk cId="3136171491" sldId="36754"/>
            <ac:spMk id="10" creationId="{7A2A7EC3-852A-5A16-F0B5-3531D0D66745}"/>
          </ac:spMkLst>
        </pc:spChg>
      </pc:sldChg>
      <pc:sldChg chg="add del">
        <pc:chgData name="Anuj Kumar" userId="fbbf561fc1d5fd09" providerId="LiveId" clId="{CDC8D97E-0D7E-400E-AC74-B451FD115709}" dt="2023-04-19T09:43:58.044" v="44" actId="2696"/>
        <pc:sldMkLst>
          <pc:docMk/>
          <pc:sldMk cId="1167306317" sldId="36881"/>
        </pc:sldMkLst>
      </pc:sldChg>
      <pc:sldChg chg="del">
        <pc:chgData name="Anuj Kumar" userId="fbbf561fc1d5fd09" providerId="LiveId" clId="{CDC8D97E-0D7E-400E-AC74-B451FD115709}" dt="2023-04-19T09:42:26.881" v="30" actId="2696"/>
        <pc:sldMkLst>
          <pc:docMk/>
          <pc:sldMk cId="1903996818" sldId="36881"/>
        </pc:sldMkLst>
      </pc:sldChg>
      <pc:sldChg chg="add del">
        <pc:chgData name="Anuj Kumar" userId="fbbf561fc1d5fd09" providerId="LiveId" clId="{CDC8D97E-0D7E-400E-AC74-B451FD115709}" dt="2023-04-19T09:43:31.384" v="40" actId="2696"/>
        <pc:sldMkLst>
          <pc:docMk/>
          <pc:sldMk cId="2655169430" sldId="36881"/>
        </pc:sldMkLst>
      </pc:sldChg>
      <pc:sldChg chg="modSp add mod">
        <pc:chgData name="Anuj Kumar" userId="fbbf561fc1d5fd09" providerId="LiveId" clId="{CDC8D97E-0D7E-400E-AC74-B451FD115709}" dt="2023-04-19T09:44:23.853" v="50" actId="20577"/>
        <pc:sldMkLst>
          <pc:docMk/>
          <pc:sldMk cId="3529732495" sldId="36881"/>
        </pc:sldMkLst>
        <pc:spChg chg="mod">
          <ac:chgData name="Anuj Kumar" userId="fbbf561fc1d5fd09" providerId="LiveId" clId="{CDC8D97E-0D7E-400E-AC74-B451FD115709}" dt="2023-04-19T09:44:23.853" v="50" actId="20577"/>
          <ac:spMkLst>
            <pc:docMk/>
            <pc:sldMk cId="3529732495" sldId="3688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40.392" v="515" actId="20577"/>
        <pc:sldMkLst>
          <pc:docMk/>
          <pc:sldMk cId="3580790076" sldId="36889"/>
        </pc:sldMkLst>
        <pc:spChg chg="mod">
          <ac:chgData name="Anuj Kumar" userId="fbbf561fc1d5fd09" providerId="LiveId" clId="{CDC8D97E-0D7E-400E-AC74-B451FD115709}" dt="2023-04-19T10:38:40.392" v="515" actId="20577"/>
          <ac:spMkLst>
            <pc:docMk/>
            <pc:sldMk cId="3580790076" sldId="36889"/>
            <ac:spMk id="10" creationId="{7A2A7EC3-852A-5A16-F0B5-3531D0D66745}"/>
          </ac:spMkLst>
        </pc:spChg>
      </pc:sldChg>
      <pc:sldChg chg="add del">
        <pc:chgData name="Anuj Kumar" userId="fbbf561fc1d5fd09" providerId="LiveId" clId="{CDC8D97E-0D7E-400E-AC74-B451FD115709}" dt="2023-04-19T12:43:59.043" v="2905" actId="47"/>
        <pc:sldMkLst>
          <pc:docMk/>
          <pc:sldMk cId="4100774585" sldId="36958"/>
        </pc:sldMkLst>
      </pc:sldChg>
      <pc:sldChg chg="modSp add mod">
        <pc:chgData name="Anuj Kumar" userId="fbbf561fc1d5fd09" providerId="LiveId" clId="{CDC8D97E-0D7E-400E-AC74-B451FD115709}" dt="2023-04-19T09:44:31.900" v="56" actId="20577"/>
        <pc:sldMkLst>
          <pc:docMk/>
          <pc:sldMk cId="291394577" sldId="36971"/>
        </pc:sldMkLst>
        <pc:spChg chg="mod">
          <ac:chgData name="Anuj Kumar" userId="fbbf561fc1d5fd09" providerId="LiveId" clId="{CDC8D97E-0D7E-400E-AC74-B451FD115709}" dt="2023-04-19T09:44:31.900" v="56" actId="20577"/>
          <ac:spMkLst>
            <pc:docMk/>
            <pc:sldMk cId="291394577" sldId="36971"/>
            <ac:spMk id="10" creationId="{7A2A7EC3-852A-5A16-F0B5-3531D0D66745}"/>
          </ac:spMkLst>
        </pc:spChg>
      </pc:sldChg>
      <pc:sldChg chg="add del">
        <pc:chgData name="Anuj Kumar" userId="fbbf561fc1d5fd09" providerId="LiveId" clId="{CDC8D97E-0D7E-400E-AC74-B451FD115709}" dt="2023-04-19T09:43:58.044" v="44" actId="2696"/>
        <pc:sldMkLst>
          <pc:docMk/>
          <pc:sldMk cId="974570642" sldId="36971"/>
        </pc:sldMkLst>
      </pc:sldChg>
      <pc:sldChg chg="add del">
        <pc:chgData name="Anuj Kumar" userId="fbbf561fc1d5fd09" providerId="LiveId" clId="{CDC8D97E-0D7E-400E-AC74-B451FD115709}" dt="2023-04-19T09:43:31.384" v="40" actId="2696"/>
        <pc:sldMkLst>
          <pc:docMk/>
          <pc:sldMk cId="2401730677" sldId="36971"/>
        </pc:sldMkLst>
      </pc:sldChg>
      <pc:sldChg chg="del">
        <pc:chgData name="Anuj Kumar" userId="fbbf561fc1d5fd09" providerId="LiveId" clId="{CDC8D97E-0D7E-400E-AC74-B451FD115709}" dt="2023-04-19T09:42:26.881" v="30" actId="2696"/>
        <pc:sldMkLst>
          <pc:docMk/>
          <pc:sldMk cId="3728394585" sldId="36971"/>
        </pc:sldMkLst>
      </pc:sldChg>
      <pc:sldChg chg="modSp add mod">
        <pc:chgData name="Anuj Kumar" userId="fbbf561fc1d5fd09" providerId="LiveId" clId="{CDC8D97E-0D7E-400E-AC74-B451FD115709}" dt="2023-04-19T11:49:35.041" v="2447" actId="20577"/>
        <pc:sldMkLst>
          <pc:docMk/>
          <pc:sldMk cId="2803190566" sldId="36987"/>
        </pc:sldMkLst>
        <pc:spChg chg="mod">
          <ac:chgData name="Anuj Kumar" userId="fbbf561fc1d5fd09" providerId="LiveId" clId="{CDC8D97E-0D7E-400E-AC74-B451FD115709}" dt="2023-04-19T11:49:35.041" v="2447" actId="20577"/>
          <ac:spMkLst>
            <pc:docMk/>
            <pc:sldMk cId="2803190566" sldId="36987"/>
            <ac:spMk id="23" creationId="{FCB408A7-D7A0-4620-980F-5EC2ED293655}"/>
          </ac:spMkLst>
        </pc:spChg>
      </pc:sldChg>
      <pc:sldChg chg="modSp add mod">
        <pc:chgData name="Anuj Kumar" userId="fbbf561fc1d5fd09" providerId="LiveId" clId="{CDC8D97E-0D7E-400E-AC74-B451FD115709}" dt="2023-04-19T11:49:39.330" v="2450" actId="20577"/>
        <pc:sldMkLst>
          <pc:docMk/>
          <pc:sldMk cId="1698653414" sldId="36992"/>
        </pc:sldMkLst>
        <pc:spChg chg="mod">
          <ac:chgData name="Anuj Kumar" userId="fbbf561fc1d5fd09" providerId="LiveId" clId="{CDC8D97E-0D7E-400E-AC74-B451FD115709}" dt="2023-04-19T11:49:39.330" v="2450" actId="20577"/>
          <ac:spMkLst>
            <pc:docMk/>
            <pc:sldMk cId="1698653414" sldId="36992"/>
            <ac:spMk id="23" creationId="{FCB408A7-D7A0-4620-980F-5EC2ED293655}"/>
          </ac:spMkLst>
        </pc:spChg>
      </pc:sldChg>
      <pc:sldChg chg="modSp add mod">
        <pc:chgData name="Anuj Kumar" userId="fbbf561fc1d5fd09" providerId="LiveId" clId="{CDC8D97E-0D7E-400E-AC74-B451FD115709}" dt="2023-04-19T11:49:43.037" v="2453" actId="20577"/>
        <pc:sldMkLst>
          <pc:docMk/>
          <pc:sldMk cId="7271356" sldId="36993"/>
        </pc:sldMkLst>
        <pc:spChg chg="mod">
          <ac:chgData name="Anuj Kumar" userId="fbbf561fc1d5fd09" providerId="LiveId" clId="{CDC8D97E-0D7E-400E-AC74-B451FD115709}" dt="2023-04-19T11:49:43.037" v="2453" actId="20577"/>
          <ac:spMkLst>
            <pc:docMk/>
            <pc:sldMk cId="7271356" sldId="36993"/>
            <ac:spMk id="23" creationId="{FCB408A7-D7A0-4620-980F-5EC2ED293655}"/>
          </ac:spMkLst>
        </pc:spChg>
      </pc:sldChg>
      <pc:sldChg chg="modSp add mod">
        <pc:chgData name="Anuj Kumar" userId="fbbf561fc1d5fd09" providerId="LiveId" clId="{CDC8D97E-0D7E-400E-AC74-B451FD115709}" dt="2023-04-19T11:49:48.087" v="2457" actId="6549"/>
        <pc:sldMkLst>
          <pc:docMk/>
          <pc:sldMk cId="3126510827" sldId="36995"/>
        </pc:sldMkLst>
        <pc:spChg chg="mod">
          <ac:chgData name="Anuj Kumar" userId="fbbf561fc1d5fd09" providerId="LiveId" clId="{CDC8D97E-0D7E-400E-AC74-B451FD115709}" dt="2023-04-19T11:49:48.087" v="2457" actId="6549"/>
          <ac:spMkLst>
            <pc:docMk/>
            <pc:sldMk cId="3126510827" sldId="36995"/>
            <ac:spMk id="23" creationId="{FCB408A7-D7A0-4620-980F-5EC2ED293655}"/>
          </ac:spMkLst>
        </pc:spChg>
      </pc:sldChg>
      <pc:sldChg chg="modSp add mod">
        <pc:chgData name="Anuj Kumar" userId="fbbf561fc1d5fd09" providerId="LiveId" clId="{CDC8D97E-0D7E-400E-AC74-B451FD115709}" dt="2023-04-19T10:40:08.918" v="574" actId="20577"/>
        <pc:sldMkLst>
          <pc:docMk/>
          <pc:sldMk cId="2709121516" sldId="37018"/>
        </pc:sldMkLst>
        <pc:spChg chg="mod">
          <ac:chgData name="Anuj Kumar" userId="fbbf561fc1d5fd09" providerId="LiveId" clId="{CDC8D97E-0D7E-400E-AC74-B451FD115709}" dt="2023-04-19T10:40:08.918" v="574" actId="20577"/>
          <ac:spMkLst>
            <pc:docMk/>
            <pc:sldMk cId="2709121516" sldId="3701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48.727" v="521" actId="20577"/>
        <pc:sldMkLst>
          <pc:docMk/>
          <pc:sldMk cId="1088821562" sldId="37021"/>
        </pc:sldMkLst>
        <pc:spChg chg="mod">
          <ac:chgData name="Anuj Kumar" userId="fbbf561fc1d5fd09" providerId="LiveId" clId="{CDC8D97E-0D7E-400E-AC74-B451FD115709}" dt="2023-04-19T10:38:48.727" v="521" actId="20577"/>
          <ac:spMkLst>
            <pc:docMk/>
            <pc:sldMk cId="1088821562" sldId="3702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27.845" v="545" actId="20577"/>
        <pc:sldMkLst>
          <pc:docMk/>
          <pc:sldMk cId="1191594715" sldId="37035"/>
        </pc:sldMkLst>
        <pc:spChg chg="mod">
          <ac:chgData name="Anuj Kumar" userId="fbbf561fc1d5fd09" providerId="LiveId" clId="{CDC8D97E-0D7E-400E-AC74-B451FD115709}" dt="2023-04-19T10:39:27.845" v="545" actId="20577"/>
          <ac:spMkLst>
            <pc:docMk/>
            <pc:sldMk cId="1191594715" sldId="3703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54.481" v="524" actId="20577"/>
        <pc:sldMkLst>
          <pc:docMk/>
          <pc:sldMk cId="3426011093" sldId="37041"/>
        </pc:sldMkLst>
        <pc:spChg chg="mod">
          <ac:chgData name="Anuj Kumar" userId="fbbf561fc1d5fd09" providerId="LiveId" clId="{CDC8D97E-0D7E-400E-AC74-B451FD115709}" dt="2023-04-19T10:38:54.481" v="524" actId="20577"/>
          <ac:spMkLst>
            <pc:docMk/>
            <pc:sldMk cId="3426011093" sldId="37041"/>
            <ac:spMk id="10" creationId="{7A2A7EC3-852A-5A16-F0B5-3531D0D66745}"/>
          </ac:spMkLst>
        </pc:spChg>
      </pc:sldChg>
      <pc:sldChg chg="ord">
        <pc:chgData name="Anuj Kumar" userId="fbbf561fc1d5fd09" providerId="LiveId" clId="{CDC8D97E-0D7E-400E-AC74-B451FD115709}" dt="2023-04-19T12:11:57.109" v="2855"/>
        <pc:sldMkLst>
          <pc:docMk/>
          <pc:sldMk cId="1863427272" sldId="37217"/>
        </pc:sldMkLst>
      </pc:sldChg>
      <pc:sldChg chg="modSp mod">
        <pc:chgData name="Anuj Kumar" userId="fbbf561fc1d5fd09" providerId="LiveId" clId="{CDC8D97E-0D7E-400E-AC74-B451FD115709}" dt="2023-04-19T10:10:02.749" v="384" actId="20577"/>
        <pc:sldMkLst>
          <pc:docMk/>
          <pc:sldMk cId="1646118492" sldId="37223"/>
        </pc:sldMkLst>
        <pc:spChg chg="mod">
          <ac:chgData name="Anuj Kumar" userId="fbbf561fc1d5fd09" providerId="LiveId" clId="{CDC8D97E-0D7E-400E-AC74-B451FD115709}" dt="2023-04-19T10:10:02.749" v="384" actId="20577"/>
          <ac:spMkLst>
            <pc:docMk/>
            <pc:sldMk cId="1646118492" sldId="37223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0:10:06.702" v="388" actId="20577"/>
        <pc:sldMkLst>
          <pc:docMk/>
          <pc:sldMk cId="866118596" sldId="37224"/>
        </pc:sldMkLst>
        <pc:spChg chg="mod">
          <ac:chgData name="Anuj Kumar" userId="fbbf561fc1d5fd09" providerId="LiveId" clId="{CDC8D97E-0D7E-400E-AC74-B451FD115709}" dt="2023-04-19T10:10:06.702" v="388" actId="20577"/>
          <ac:spMkLst>
            <pc:docMk/>
            <pc:sldMk cId="866118596" sldId="37224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0:10:10.224" v="392" actId="20577"/>
        <pc:sldMkLst>
          <pc:docMk/>
          <pc:sldMk cId="1078830102" sldId="37225"/>
        </pc:sldMkLst>
        <pc:spChg chg="mod">
          <ac:chgData name="Anuj Kumar" userId="fbbf561fc1d5fd09" providerId="LiveId" clId="{CDC8D97E-0D7E-400E-AC74-B451FD115709}" dt="2023-04-19T10:10:10.224" v="392" actId="20577"/>
          <ac:spMkLst>
            <pc:docMk/>
            <pc:sldMk cId="1078830102" sldId="37225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0:10:13.924" v="394" actId="20577"/>
        <pc:sldMkLst>
          <pc:docMk/>
          <pc:sldMk cId="3391459994" sldId="37231"/>
        </pc:sldMkLst>
        <pc:spChg chg="mod">
          <ac:chgData name="Anuj Kumar" userId="fbbf561fc1d5fd09" providerId="LiveId" clId="{CDC8D97E-0D7E-400E-AC74-B451FD115709}" dt="2023-04-19T10:10:13.924" v="394" actId="20577"/>
          <ac:spMkLst>
            <pc:docMk/>
            <pc:sldMk cId="3391459994" sldId="37231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0:38:59.265" v="527" actId="20577"/>
        <pc:sldMkLst>
          <pc:docMk/>
          <pc:sldMk cId="991009156" sldId="37240"/>
        </pc:sldMkLst>
        <pc:spChg chg="mod">
          <ac:chgData name="Anuj Kumar" userId="fbbf561fc1d5fd09" providerId="LiveId" clId="{CDC8D97E-0D7E-400E-AC74-B451FD115709}" dt="2023-04-19T10:38:59.265" v="527" actId="20577"/>
          <ac:spMkLst>
            <pc:docMk/>
            <pc:sldMk cId="991009156" sldId="37240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0:41:19.242" v="618" actId="20577"/>
        <pc:sldMkLst>
          <pc:docMk/>
          <pc:sldMk cId="2063819059" sldId="37242"/>
        </pc:sldMkLst>
        <pc:spChg chg="mod">
          <ac:chgData name="Anuj Kumar" userId="fbbf561fc1d5fd09" providerId="LiveId" clId="{CDC8D97E-0D7E-400E-AC74-B451FD115709}" dt="2023-04-19T10:41:19.242" v="618" actId="20577"/>
          <ac:spMkLst>
            <pc:docMk/>
            <pc:sldMk cId="2063819059" sldId="37242"/>
            <ac:spMk id="10" creationId="{7A2A7EC3-852A-5A16-F0B5-3531D0D66745}"/>
          </ac:spMkLst>
        </pc:spChg>
      </pc:sldChg>
      <pc:sldChg chg="modSp add del mod">
        <pc:chgData name="Anuj Kumar" userId="fbbf561fc1d5fd09" providerId="LiveId" clId="{CDC8D97E-0D7E-400E-AC74-B451FD115709}" dt="2023-04-19T11:32:25.983" v="2095" actId="20577"/>
        <pc:sldMkLst>
          <pc:docMk/>
          <pc:sldMk cId="3974059455" sldId="37243"/>
        </pc:sldMkLst>
        <pc:spChg chg="mod">
          <ac:chgData name="Anuj Kumar" userId="fbbf561fc1d5fd09" providerId="LiveId" clId="{CDC8D97E-0D7E-400E-AC74-B451FD115709}" dt="2023-04-19T11:32:25.983" v="2095" actId="20577"/>
          <ac:spMkLst>
            <pc:docMk/>
            <pc:sldMk cId="3974059455" sldId="37243"/>
            <ac:spMk id="10" creationId="{7A2A7EC3-852A-5A16-F0B5-3531D0D66745}"/>
          </ac:spMkLst>
        </pc:spChg>
      </pc:sldChg>
      <pc:sldChg chg="modSp add del mod">
        <pc:chgData name="Anuj Kumar" userId="fbbf561fc1d5fd09" providerId="LiveId" clId="{CDC8D97E-0D7E-400E-AC74-B451FD115709}" dt="2023-04-19T11:32:30.741" v="2098" actId="20577"/>
        <pc:sldMkLst>
          <pc:docMk/>
          <pc:sldMk cId="743844784" sldId="37250"/>
        </pc:sldMkLst>
        <pc:spChg chg="mod">
          <ac:chgData name="Anuj Kumar" userId="fbbf561fc1d5fd09" providerId="LiveId" clId="{CDC8D97E-0D7E-400E-AC74-B451FD115709}" dt="2023-04-19T11:32:30.741" v="2098" actId="20577"/>
          <ac:spMkLst>
            <pc:docMk/>
            <pc:sldMk cId="743844784" sldId="37250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2:34.570" v="2101" actId="20577"/>
        <pc:sldMkLst>
          <pc:docMk/>
          <pc:sldMk cId="3090116284" sldId="37251"/>
        </pc:sldMkLst>
        <pc:spChg chg="mod">
          <ac:chgData name="Anuj Kumar" userId="fbbf561fc1d5fd09" providerId="LiveId" clId="{CDC8D97E-0D7E-400E-AC74-B451FD115709}" dt="2023-04-19T11:32:34.570" v="2101" actId="20577"/>
          <ac:spMkLst>
            <pc:docMk/>
            <pc:sldMk cId="3090116284" sldId="37251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2:38.672" v="2104" actId="20577"/>
        <pc:sldMkLst>
          <pc:docMk/>
          <pc:sldMk cId="3933902599" sldId="37255"/>
        </pc:sldMkLst>
        <pc:spChg chg="mod">
          <ac:chgData name="Anuj Kumar" userId="fbbf561fc1d5fd09" providerId="LiveId" clId="{CDC8D97E-0D7E-400E-AC74-B451FD115709}" dt="2023-04-19T11:32:38.672" v="2104" actId="20577"/>
          <ac:spMkLst>
            <pc:docMk/>
            <pc:sldMk cId="3933902599" sldId="37255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2:50.707" v="2110" actId="20577"/>
        <pc:sldMkLst>
          <pc:docMk/>
          <pc:sldMk cId="3982782857" sldId="37280"/>
        </pc:sldMkLst>
        <pc:spChg chg="mod">
          <ac:chgData name="Anuj Kumar" userId="fbbf561fc1d5fd09" providerId="LiveId" clId="{CDC8D97E-0D7E-400E-AC74-B451FD115709}" dt="2023-04-19T11:32:50.707" v="2110" actId="20577"/>
          <ac:spMkLst>
            <pc:docMk/>
            <pc:sldMk cId="3982782857" sldId="37280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2:58.442" v="2118" actId="20577"/>
        <pc:sldMkLst>
          <pc:docMk/>
          <pc:sldMk cId="3381859068" sldId="37293"/>
        </pc:sldMkLst>
        <pc:spChg chg="mod">
          <ac:chgData name="Anuj Kumar" userId="fbbf561fc1d5fd09" providerId="LiveId" clId="{CDC8D97E-0D7E-400E-AC74-B451FD115709}" dt="2023-04-19T11:32:58.442" v="2118" actId="20577"/>
          <ac:spMkLst>
            <pc:docMk/>
            <pc:sldMk cId="3381859068" sldId="37293"/>
            <ac:spMk id="10" creationId="{7A2A7EC3-852A-5A16-F0B5-3531D0D66745}"/>
          </ac:spMkLst>
        </pc:spChg>
      </pc:sldChg>
      <pc:sldChg chg="modSp del mod">
        <pc:chgData name="Anuj Kumar" userId="fbbf561fc1d5fd09" providerId="LiveId" clId="{CDC8D97E-0D7E-400E-AC74-B451FD115709}" dt="2023-04-19T09:42:26.881" v="30" actId="2696"/>
        <pc:sldMkLst>
          <pc:docMk/>
          <pc:sldMk cId="56320691" sldId="37316"/>
        </pc:sldMkLst>
        <pc:spChg chg="mod">
          <ac:chgData name="Anuj Kumar" userId="fbbf561fc1d5fd09" providerId="LiveId" clId="{CDC8D97E-0D7E-400E-AC74-B451FD115709}" dt="2023-04-19T09:41:32.203" v="3" actId="20577"/>
          <ac:spMkLst>
            <pc:docMk/>
            <pc:sldMk cId="56320691" sldId="3731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09:43:17.389" v="36" actId="20577"/>
        <pc:sldMkLst>
          <pc:docMk/>
          <pc:sldMk cId="1808892452" sldId="37316"/>
        </pc:sldMkLst>
        <pc:spChg chg="mod">
          <ac:chgData name="Anuj Kumar" userId="fbbf561fc1d5fd09" providerId="LiveId" clId="{CDC8D97E-0D7E-400E-AC74-B451FD115709}" dt="2023-04-19T09:43:17.389" v="36" actId="20577"/>
          <ac:spMkLst>
            <pc:docMk/>
            <pc:sldMk cId="1808892452" sldId="37316"/>
            <ac:spMk id="10" creationId="{7A2A7EC3-852A-5A16-F0B5-3531D0D66745}"/>
          </ac:spMkLst>
        </pc:spChg>
      </pc:sldChg>
      <pc:sldChg chg="add del">
        <pc:chgData name="Anuj Kumar" userId="fbbf561fc1d5fd09" providerId="LiveId" clId="{CDC8D97E-0D7E-400E-AC74-B451FD115709}" dt="2023-04-19T09:43:00.724" v="32" actId="2696"/>
        <pc:sldMkLst>
          <pc:docMk/>
          <pc:sldMk cId="2850321775" sldId="37316"/>
        </pc:sldMkLst>
      </pc:sldChg>
      <pc:sldChg chg="add del">
        <pc:chgData name="Anuj Kumar" userId="fbbf561fc1d5fd09" providerId="LiveId" clId="{CDC8D97E-0D7E-400E-AC74-B451FD115709}" dt="2023-04-19T09:43:00.724" v="32" actId="2696"/>
        <pc:sldMkLst>
          <pc:docMk/>
          <pc:sldMk cId="2473191829" sldId="37326"/>
        </pc:sldMkLst>
      </pc:sldChg>
      <pc:sldChg chg="modSp add mod">
        <pc:chgData name="Anuj Kumar" userId="fbbf561fc1d5fd09" providerId="LiveId" clId="{CDC8D97E-0D7E-400E-AC74-B451FD115709}" dt="2023-04-19T09:43:20.478" v="39" actId="6549"/>
        <pc:sldMkLst>
          <pc:docMk/>
          <pc:sldMk cId="3287085415" sldId="37326"/>
        </pc:sldMkLst>
        <pc:spChg chg="mod">
          <ac:chgData name="Anuj Kumar" userId="fbbf561fc1d5fd09" providerId="LiveId" clId="{CDC8D97E-0D7E-400E-AC74-B451FD115709}" dt="2023-04-19T09:43:20.478" v="39" actId="6549"/>
          <ac:spMkLst>
            <pc:docMk/>
            <pc:sldMk cId="3287085415" sldId="37326"/>
            <ac:spMk id="10" creationId="{7A2A7EC3-852A-5A16-F0B5-3531D0D66745}"/>
          </ac:spMkLst>
        </pc:spChg>
      </pc:sldChg>
      <pc:sldChg chg="modSp del mod">
        <pc:chgData name="Anuj Kumar" userId="fbbf561fc1d5fd09" providerId="LiveId" clId="{CDC8D97E-0D7E-400E-AC74-B451FD115709}" dt="2023-04-19T09:42:26.881" v="30" actId="2696"/>
        <pc:sldMkLst>
          <pc:docMk/>
          <pc:sldMk cId="3766659646" sldId="37326"/>
        </pc:sldMkLst>
        <pc:spChg chg="mod">
          <ac:chgData name="Anuj Kumar" userId="fbbf561fc1d5fd09" providerId="LiveId" clId="{CDC8D97E-0D7E-400E-AC74-B451FD115709}" dt="2023-04-19T09:41:29.576" v="2" actId="20577"/>
          <ac:spMkLst>
            <pc:docMk/>
            <pc:sldMk cId="3766659646" sldId="37326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09:41:26.859" v="1" actId="20577"/>
        <pc:sldMkLst>
          <pc:docMk/>
          <pc:sldMk cId="2316406818" sldId="37337"/>
        </pc:sldMkLst>
        <pc:spChg chg="mod">
          <ac:chgData name="Anuj Kumar" userId="fbbf561fc1d5fd09" providerId="LiveId" clId="{CDC8D97E-0D7E-400E-AC74-B451FD115709}" dt="2023-04-19T09:41:26.859" v="1" actId="20577"/>
          <ac:spMkLst>
            <pc:docMk/>
            <pc:sldMk cId="2316406818" sldId="37337"/>
            <ac:spMk id="10" creationId="{7A2A7EC3-852A-5A16-F0B5-3531D0D66745}"/>
          </ac:spMkLst>
        </pc:spChg>
      </pc:sldChg>
      <pc:sldChg chg="del">
        <pc:chgData name="Anuj Kumar" userId="fbbf561fc1d5fd09" providerId="LiveId" clId="{CDC8D97E-0D7E-400E-AC74-B451FD115709}" dt="2023-04-19T12:11:18.757" v="2849" actId="47"/>
        <pc:sldMkLst>
          <pc:docMk/>
          <pc:sldMk cId="3886139056" sldId="37397"/>
        </pc:sldMkLst>
      </pc:sldChg>
      <pc:sldChg chg="modSp add mod">
        <pc:chgData name="Anuj Kumar" userId="fbbf561fc1d5fd09" providerId="LiveId" clId="{CDC8D97E-0D7E-400E-AC74-B451FD115709}" dt="2023-04-19T10:40:20.455" v="580" actId="20577"/>
        <pc:sldMkLst>
          <pc:docMk/>
          <pc:sldMk cId="133038067" sldId="37461"/>
        </pc:sldMkLst>
        <pc:spChg chg="mod">
          <ac:chgData name="Anuj Kumar" userId="fbbf561fc1d5fd09" providerId="LiveId" clId="{CDC8D97E-0D7E-400E-AC74-B451FD115709}" dt="2023-04-19T10:40:20.455" v="580" actId="20577"/>
          <ac:spMkLst>
            <pc:docMk/>
            <pc:sldMk cId="133038067" sldId="3746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34.038" v="589" actId="20577"/>
        <pc:sldMkLst>
          <pc:docMk/>
          <pc:sldMk cId="167609927" sldId="37469"/>
        </pc:sldMkLst>
        <pc:spChg chg="mod">
          <ac:chgData name="Anuj Kumar" userId="fbbf561fc1d5fd09" providerId="LiveId" clId="{CDC8D97E-0D7E-400E-AC74-B451FD115709}" dt="2023-04-19T10:40:34.038" v="589" actId="20577"/>
          <ac:spMkLst>
            <pc:docMk/>
            <pc:sldMk cId="167609927" sldId="3746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1:06.216" v="609" actId="20577"/>
        <pc:sldMkLst>
          <pc:docMk/>
          <pc:sldMk cId="281536220" sldId="37545"/>
        </pc:sldMkLst>
        <pc:spChg chg="mod">
          <ac:chgData name="Anuj Kumar" userId="fbbf561fc1d5fd09" providerId="LiveId" clId="{CDC8D97E-0D7E-400E-AC74-B451FD115709}" dt="2023-04-19T10:41:06.216" v="609" actId="20577"/>
          <ac:spMkLst>
            <pc:docMk/>
            <pc:sldMk cId="281536220" sldId="3754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09:41:45.291" v="5" actId="20577"/>
        <pc:sldMkLst>
          <pc:docMk/>
          <pc:sldMk cId="4120686506" sldId="37549"/>
        </pc:sldMkLst>
        <pc:spChg chg="mod">
          <ac:chgData name="Anuj Kumar" userId="fbbf561fc1d5fd09" providerId="LiveId" clId="{CDC8D97E-0D7E-400E-AC74-B451FD115709}" dt="2023-04-19T09:41:45.291" v="5" actId="20577"/>
          <ac:spMkLst>
            <pc:docMk/>
            <pc:sldMk cId="4120686506" sldId="3754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09:41:48.161" v="7" actId="20577"/>
        <pc:sldMkLst>
          <pc:docMk/>
          <pc:sldMk cId="361981074" sldId="37553"/>
        </pc:sldMkLst>
        <pc:spChg chg="mod">
          <ac:chgData name="Anuj Kumar" userId="fbbf561fc1d5fd09" providerId="LiveId" clId="{CDC8D97E-0D7E-400E-AC74-B451FD115709}" dt="2023-04-19T09:41:48.161" v="7" actId="20577"/>
          <ac:spMkLst>
            <pc:docMk/>
            <pc:sldMk cId="361981074" sldId="37553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09:41:51.404" v="9" actId="20577"/>
        <pc:sldMkLst>
          <pc:docMk/>
          <pc:sldMk cId="1902798437" sldId="37556"/>
        </pc:sldMkLst>
        <pc:spChg chg="mod">
          <ac:chgData name="Anuj Kumar" userId="fbbf561fc1d5fd09" providerId="LiveId" clId="{CDC8D97E-0D7E-400E-AC74-B451FD115709}" dt="2023-04-19T09:41:51.404" v="9" actId="20577"/>
          <ac:spMkLst>
            <pc:docMk/>
            <pc:sldMk cId="1902798437" sldId="37556"/>
            <ac:spMk id="10" creationId="{7A2A7EC3-852A-5A16-F0B5-3531D0D66745}"/>
          </ac:spMkLst>
        </pc:spChg>
      </pc:sldChg>
      <pc:sldChg chg="modSp add del mod">
        <pc:chgData name="Anuj Kumar" userId="fbbf561fc1d5fd09" providerId="LiveId" clId="{CDC8D97E-0D7E-400E-AC74-B451FD115709}" dt="2023-04-19T11:59:30.204" v="2542" actId="6549"/>
        <pc:sldMkLst>
          <pc:docMk/>
          <pc:sldMk cId="927582479" sldId="37559"/>
        </pc:sldMkLst>
        <pc:spChg chg="mod">
          <ac:chgData name="Anuj Kumar" userId="fbbf561fc1d5fd09" providerId="LiveId" clId="{CDC8D97E-0D7E-400E-AC74-B451FD115709}" dt="2023-04-19T11:59:30.204" v="2542" actId="6549"/>
          <ac:spMkLst>
            <pc:docMk/>
            <pc:sldMk cId="927582479" sldId="3755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09:41:53.915" v="11" actId="20577"/>
        <pc:sldMkLst>
          <pc:docMk/>
          <pc:sldMk cId="1670400131" sldId="37562"/>
        </pc:sldMkLst>
        <pc:spChg chg="mod">
          <ac:chgData name="Anuj Kumar" userId="fbbf561fc1d5fd09" providerId="LiveId" clId="{CDC8D97E-0D7E-400E-AC74-B451FD115709}" dt="2023-04-19T09:41:53.915" v="11" actId="20577"/>
          <ac:spMkLst>
            <pc:docMk/>
            <pc:sldMk cId="1670400131" sldId="37562"/>
            <ac:spMk id="10" creationId="{7A2A7EC3-852A-5A16-F0B5-3531D0D66745}"/>
          </ac:spMkLst>
        </pc:spChg>
      </pc:sldChg>
      <pc:sldChg chg="addSp delSp modSp del mod">
        <pc:chgData name="Anuj Kumar" userId="fbbf561fc1d5fd09" providerId="LiveId" clId="{CDC8D97E-0D7E-400E-AC74-B451FD115709}" dt="2023-04-19T12:14:40.084" v="2876" actId="47"/>
        <pc:sldMkLst>
          <pc:docMk/>
          <pc:sldMk cId="1861124570" sldId="37566"/>
        </pc:sldMkLst>
        <pc:spChg chg="del">
          <ac:chgData name="Anuj Kumar" userId="fbbf561fc1d5fd09" providerId="LiveId" clId="{CDC8D97E-0D7E-400E-AC74-B451FD115709}" dt="2023-04-19T12:02:39.042" v="2565" actId="478"/>
          <ac:spMkLst>
            <pc:docMk/>
            <pc:sldMk cId="1861124570" sldId="37566"/>
            <ac:spMk id="8" creationId="{20AA22E2-09B3-0232-83CE-C298BACDFC91}"/>
          </ac:spMkLst>
        </pc:spChg>
        <pc:picChg chg="add mod">
          <ac:chgData name="Anuj Kumar" userId="fbbf561fc1d5fd09" providerId="LiveId" clId="{CDC8D97E-0D7E-400E-AC74-B451FD115709}" dt="2023-04-19T12:11:21.296" v="2850"/>
          <ac:picMkLst>
            <pc:docMk/>
            <pc:sldMk cId="1861124570" sldId="37566"/>
            <ac:picMk id="2" creationId="{85F7E331-BF39-776F-2D3B-BDE974941287}"/>
          </ac:picMkLst>
        </pc:picChg>
        <pc:picChg chg="del">
          <ac:chgData name="Anuj Kumar" userId="fbbf561fc1d5fd09" providerId="LiveId" clId="{CDC8D97E-0D7E-400E-AC74-B451FD115709}" dt="2023-04-19T12:02:39.042" v="2565" actId="478"/>
          <ac:picMkLst>
            <pc:docMk/>
            <pc:sldMk cId="1861124570" sldId="37566"/>
            <ac:picMk id="6" creationId="{DAA8AFB2-615E-17C2-6105-06E4938C967A}"/>
          </ac:picMkLst>
        </pc:picChg>
        <pc:picChg chg="del">
          <ac:chgData name="Anuj Kumar" userId="fbbf561fc1d5fd09" providerId="LiveId" clId="{CDC8D97E-0D7E-400E-AC74-B451FD115709}" dt="2023-04-19T12:02:42.579" v="2566" actId="478"/>
          <ac:picMkLst>
            <pc:docMk/>
            <pc:sldMk cId="1861124570" sldId="37566"/>
            <ac:picMk id="2050" creationId="{D622C678-160D-3D59-CEA1-43A3DC1C7B37}"/>
          </ac:picMkLst>
        </pc:picChg>
      </pc:sldChg>
      <pc:sldChg chg="modSp add mod">
        <pc:chgData name="Anuj Kumar" userId="fbbf561fc1d5fd09" providerId="LiveId" clId="{CDC8D97E-0D7E-400E-AC74-B451FD115709}" dt="2023-04-19T09:41:56.984" v="13" actId="20577"/>
        <pc:sldMkLst>
          <pc:docMk/>
          <pc:sldMk cId="258794682" sldId="37567"/>
        </pc:sldMkLst>
        <pc:spChg chg="mod">
          <ac:chgData name="Anuj Kumar" userId="fbbf561fc1d5fd09" providerId="LiveId" clId="{CDC8D97E-0D7E-400E-AC74-B451FD115709}" dt="2023-04-19T09:41:56.984" v="13" actId="20577"/>
          <ac:spMkLst>
            <pc:docMk/>
            <pc:sldMk cId="258794682" sldId="37567"/>
            <ac:spMk id="10" creationId="{7A2A7EC3-852A-5A16-F0B5-3531D0D66745}"/>
          </ac:spMkLst>
        </pc:spChg>
      </pc:sldChg>
      <pc:sldChg chg="ord">
        <pc:chgData name="Anuj Kumar" userId="fbbf561fc1d5fd09" providerId="LiveId" clId="{CDC8D97E-0D7E-400E-AC74-B451FD115709}" dt="2023-04-19T09:45:32.405" v="78"/>
        <pc:sldMkLst>
          <pc:docMk/>
          <pc:sldMk cId="939214511" sldId="37568"/>
        </pc:sldMkLst>
      </pc:sldChg>
      <pc:sldChg chg="add del">
        <pc:chgData name="Anuj Kumar" userId="fbbf561fc1d5fd09" providerId="LiveId" clId="{CDC8D97E-0D7E-400E-AC74-B451FD115709}" dt="2023-04-19T10:41:27.115" v="624" actId="47"/>
        <pc:sldMkLst>
          <pc:docMk/>
          <pc:sldMk cId="2425010638" sldId="37570"/>
        </pc:sldMkLst>
      </pc:sldChg>
      <pc:sldChg chg="modSp mod">
        <pc:chgData name="Anuj Kumar" userId="fbbf561fc1d5fd09" providerId="LiveId" clId="{CDC8D97E-0D7E-400E-AC74-B451FD115709}" dt="2023-04-19T11:32:42.593" v="2106" actId="20577"/>
        <pc:sldMkLst>
          <pc:docMk/>
          <pc:sldMk cId="1704740294" sldId="37590"/>
        </pc:sldMkLst>
        <pc:spChg chg="mod">
          <ac:chgData name="Anuj Kumar" userId="fbbf561fc1d5fd09" providerId="LiveId" clId="{CDC8D97E-0D7E-400E-AC74-B451FD115709}" dt="2023-04-19T11:32:42.593" v="2106" actId="20577"/>
          <ac:spMkLst>
            <pc:docMk/>
            <pc:sldMk cId="1704740294" sldId="37590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2:47.307" v="2108" actId="20577"/>
        <pc:sldMkLst>
          <pc:docMk/>
          <pc:sldMk cId="3821216439" sldId="37591"/>
        </pc:sldMkLst>
        <pc:spChg chg="mod">
          <ac:chgData name="Anuj Kumar" userId="fbbf561fc1d5fd09" providerId="LiveId" clId="{CDC8D97E-0D7E-400E-AC74-B451FD115709}" dt="2023-04-19T11:32:47.307" v="2108" actId="20577"/>
          <ac:spMkLst>
            <pc:docMk/>
            <pc:sldMk cId="3821216439" sldId="37591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2:54.532" v="2114" actId="20577"/>
        <pc:sldMkLst>
          <pc:docMk/>
          <pc:sldMk cId="3145723367" sldId="37592"/>
        </pc:sldMkLst>
        <pc:spChg chg="mod">
          <ac:chgData name="Anuj Kumar" userId="fbbf561fc1d5fd09" providerId="LiveId" clId="{CDC8D97E-0D7E-400E-AC74-B451FD115709}" dt="2023-04-19T11:32:54.532" v="2114" actId="20577"/>
          <ac:spMkLst>
            <pc:docMk/>
            <pc:sldMk cId="3145723367" sldId="37592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03.598" v="2122" actId="20577"/>
        <pc:sldMkLst>
          <pc:docMk/>
          <pc:sldMk cId="1232323304" sldId="37593"/>
        </pc:sldMkLst>
        <pc:spChg chg="mod">
          <ac:chgData name="Anuj Kumar" userId="fbbf561fc1d5fd09" providerId="LiveId" clId="{CDC8D97E-0D7E-400E-AC74-B451FD115709}" dt="2023-04-19T11:33:03.598" v="2122" actId="20577"/>
          <ac:spMkLst>
            <pc:docMk/>
            <pc:sldMk cId="1232323304" sldId="37593"/>
            <ac:spMk id="10" creationId="{7A2A7EC3-852A-5A16-F0B5-3531D0D66745}"/>
          </ac:spMkLst>
        </pc:spChg>
      </pc:sldChg>
      <pc:sldChg chg="modSp mod">
        <pc:chgData name="Anuj Kumar" userId="fbbf561fc1d5fd09" providerId="LiveId" clId="{CDC8D97E-0D7E-400E-AC74-B451FD115709}" dt="2023-04-19T11:33:08.563" v="2124" actId="20577"/>
        <pc:sldMkLst>
          <pc:docMk/>
          <pc:sldMk cId="490903308" sldId="37594"/>
        </pc:sldMkLst>
        <pc:spChg chg="mod">
          <ac:chgData name="Anuj Kumar" userId="fbbf561fc1d5fd09" providerId="LiveId" clId="{CDC8D97E-0D7E-400E-AC74-B451FD115709}" dt="2023-04-19T11:33:08.563" v="2124" actId="20577"/>
          <ac:spMkLst>
            <pc:docMk/>
            <pc:sldMk cId="490903308" sldId="37594"/>
            <ac:spMk id="10" creationId="{7A2A7EC3-852A-5A16-F0B5-3531D0D66745}"/>
          </ac:spMkLst>
        </pc:spChg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57077005" sldId="37595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664220004" sldId="37595"/>
        </pc:sldMkLst>
      </pc:sldChg>
      <pc:sldChg chg="del">
        <pc:chgData name="Anuj Kumar" userId="fbbf561fc1d5fd09" providerId="LiveId" clId="{CDC8D97E-0D7E-400E-AC74-B451FD115709}" dt="2023-04-19T10:19:47.854" v="395" actId="2696"/>
        <pc:sldMkLst>
          <pc:docMk/>
          <pc:sldMk cId="753999698" sldId="37596"/>
        </pc:sldMkLst>
      </pc:sldChg>
      <pc:sldChg chg="add">
        <pc:chgData name="Anuj Kumar" userId="fbbf561fc1d5fd09" providerId="LiveId" clId="{CDC8D97E-0D7E-400E-AC74-B451FD115709}" dt="2023-04-19T10:20:15.801" v="396"/>
        <pc:sldMkLst>
          <pc:docMk/>
          <pc:sldMk cId="1026628512" sldId="37596"/>
        </pc:sldMkLst>
      </pc:sldChg>
      <pc:sldChg chg="modSp add mod">
        <pc:chgData name="Anuj Kumar" userId="fbbf561fc1d5fd09" providerId="LiveId" clId="{CDC8D97E-0D7E-400E-AC74-B451FD115709}" dt="2023-04-19T10:06:36.924" v="241" actId="20577"/>
        <pc:sldMkLst>
          <pc:docMk/>
          <pc:sldMk cId="787069678" sldId="37599"/>
        </pc:sldMkLst>
        <pc:spChg chg="mod">
          <ac:chgData name="Anuj Kumar" userId="fbbf561fc1d5fd09" providerId="LiveId" clId="{CDC8D97E-0D7E-400E-AC74-B451FD115709}" dt="2023-04-19T10:06:36.924" v="241" actId="20577"/>
          <ac:spMkLst>
            <pc:docMk/>
            <pc:sldMk cId="787069678" sldId="3759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40.786" v="243" actId="20577"/>
        <pc:sldMkLst>
          <pc:docMk/>
          <pc:sldMk cId="2830057408" sldId="37608"/>
        </pc:sldMkLst>
        <pc:spChg chg="mod">
          <ac:chgData name="Anuj Kumar" userId="fbbf561fc1d5fd09" providerId="LiveId" clId="{CDC8D97E-0D7E-400E-AC74-B451FD115709}" dt="2023-04-19T10:06:40.786" v="243" actId="20577"/>
          <ac:spMkLst>
            <pc:docMk/>
            <pc:sldMk cId="2830057408" sldId="3760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46.215" v="246" actId="20577"/>
        <pc:sldMkLst>
          <pc:docMk/>
          <pc:sldMk cId="228684135" sldId="37615"/>
        </pc:sldMkLst>
        <pc:spChg chg="mod">
          <ac:chgData name="Anuj Kumar" userId="fbbf561fc1d5fd09" providerId="LiveId" clId="{CDC8D97E-0D7E-400E-AC74-B451FD115709}" dt="2023-04-19T10:06:46.215" v="246" actId="20577"/>
          <ac:spMkLst>
            <pc:docMk/>
            <pc:sldMk cId="228684135" sldId="3761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09:42:03.540" v="17" actId="20577"/>
        <pc:sldMkLst>
          <pc:docMk/>
          <pc:sldMk cId="597654038" sldId="37638"/>
        </pc:sldMkLst>
        <pc:spChg chg="mod">
          <ac:chgData name="Anuj Kumar" userId="fbbf561fc1d5fd09" providerId="LiveId" clId="{CDC8D97E-0D7E-400E-AC74-B451FD115709}" dt="2023-04-19T09:42:03.540" v="17" actId="20577"/>
          <ac:spMkLst>
            <pc:docMk/>
            <pc:sldMk cId="597654038" sldId="37638"/>
            <ac:spMk id="10" creationId="{7A2A7EC3-852A-5A16-F0B5-3531D0D66745}"/>
          </ac:spMkLst>
        </pc:spChg>
      </pc:sldChg>
      <pc:sldChg chg="add del">
        <pc:chgData name="Anuj Kumar" userId="fbbf561fc1d5fd09" providerId="LiveId" clId="{CDC8D97E-0D7E-400E-AC74-B451FD115709}" dt="2023-04-19T12:42:49.601" v="2891" actId="47"/>
        <pc:sldMkLst>
          <pc:docMk/>
          <pc:sldMk cId="1033106294" sldId="37646"/>
        </pc:sldMkLst>
      </pc:sldChg>
      <pc:sldChg chg="modSp add mod">
        <pc:chgData name="Anuj Kumar" userId="fbbf561fc1d5fd09" providerId="LiveId" clId="{CDC8D97E-0D7E-400E-AC74-B451FD115709}" dt="2023-04-19T10:09:52.919" v="376" actId="20577"/>
        <pc:sldMkLst>
          <pc:docMk/>
          <pc:sldMk cId="1131253226" sldId="37647"/>
        </pc:sldMkLst>
        <pc:spChg chg="mod">
          <ac:chgData name="Anuj Kumar" userId="fbbf561fc1d5fd09" providerId="LiveId" clId="{CDC8D97E-0D7E-400E-AC74-B451FD115709}" dt="2023-04-19T10:09:52.919" v="376" actId="20577"/>
          <ac:spMkLst>
            <pc:docMk/>
            <pc:sldMk cId="1131253226" sldId="3764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01.132" v="259" actId="6549"/>
        <pc:sldMkLst>
          <pc:docMk/>
          <pc:sldMk cId="3503852719" sldId="37649"/>
        </pc:sldMkLst>
        <pc:spChg chg="mod">
          <ac:chgData name="Anuj Kumar" userId="fbbf561fc1d5fd09" providerId="LiveId" clId="{CDC8D97E-0D7E-400E-AC74-B451FD115709}" dt="2023-04-19T10:07:01.132" v="259" actId="6549"/>
          <ac:spMkLst>
            <pc:docMk/>
            <pc:sldMk cId="3503852719" sldId="3764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05.359" v="264" actId="6549"/>
        <pc:sldMkLst>
          <pc:docMk/>
          <pc:sldMk cId="3158451273" sldId="37650"/>
        </pc:sldMkLst>
        <pc:spChg chg="mod">
          <ac:chgData name="Anuj Kumar" userId="fbbf561fc1d5fd09" providerId="LiveId" clId="{CDC8D97E-0D7E-400E-AC74-B451FD115709}" dt="2023-04-19T10:07:05.359" v="264" actId="6549"/>
          <ac:spMkLst>
            <pc:docMk/>
            <pc:sldMk cId="3158451273" sldId="37650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07.650" v="223" actId="20577"/>
        <pc:sldMkLst>
          <pc:docMk/>
          <pc:sldMk cId="1954506238" sldId="37652"/>
        </pc:sldMkLst>
        <pc:spChg chg="mod">
          <ac:chgData name="Anuj Kumar" userId="fbbf561fc1d5fd09" providerId="LiveId" clId="{CDC8D97E-0D7E-400E-AC74-B451FD115709}" dt="2023-04-19T10:06:07.650" v="223" actId="20577"/>
          <ac:spMkLst>
            <pc:docMk/>
            <pc:sldMk cId="1954506238" sldId="37652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14.199" v="229" actId="6549"/>
        <pc:sldMkLst>
          <pc:docMk/>
          <pc:sldMk cId="3329837082" sldId="37654"/>
        </pc:sldMkLst>
        <pc:spChg chg="mod">
          <ac:chgData name="Anuj Kumar" userId="fbbf561fc1d5fd09" providerId="LiveId" clId="{CDC8D97E-0D7E-400E-AC74-B451FD115709}" dt="2023-04-19T10:06:14.199" v="229" actId="6549"/>
          <ac:spMkLst>
            <pc:docMk/>
            <pc:sldMk cId="3329837082" sldId="37654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18.223" v="232" actId="20577"/>
        <pc:sldMkLst>
          <pc:docMk/>
          <pc:sldMk cId="1540595308" sldId="37657"/>
        </pc:sldMkLst>
        <pc:spChg chg="mod">
          <ac:chgData name="Anuj Kumar" userId="fbbf561fc1d5fd09" providerId="LiveId" clId="{CDC8D97E-0D7E-400E-AC74-B451FD115709}" dt="2023-04-19T10:06:18.223" v="232" actId="20577"/>
          <ac:spMkLst>
            <pc:docMk/>
            <pc:sldMk cId="1540595308" sldId="3765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22.945" v="235" actId="20577"/>
        <pc:sldMkLst>
          <pc:docMk/>
          <pc:sldMk cId="4092636305" sldId="37659"/>
        </pc:sldMkLst>
        <pc:spChg chg="mod">
          <ac:chgData name="Anuj Kumar" userId="fbbf561fc1d5fd09" providerId="LiveId" clId="{CDC8D97E-0D7E-400E-AC74-B451FD115709}" dt="2023-04-19T10:06:22.945" v="235" actId="20577"/>
          <ac:spMkLst>
            <pc:docMk/>
            <pc:sldMk cId="4092636305" sldId="3765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09.185" v="267" actId="20577"/>
        <pc:sldMkLst>
          <pc:docMk/>
          <pc:sldMk cId="667753055" sldId="37662"/>
        </pc:sldMkLst>
        <pc:spChg chg="mod">
          <ac:chgData name="Anuj Kumar" userId="fbbf561fc1d5fd09" providerId="LiveId" clId="{CDC8D97E-0D7E-400E-AC74-B451FD115709}" dt="2023-04-19T10:07:09.185" v="267" actId="20577"/>
          <ac:spMkLst>
            <pc:docMk/>
            <pc:sldMk cId="667753055" sldId="37662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13.392" v="272" actId="20577"/>
        <pc:sldMkLst>
          <pc:docMk/>
          <pc:sldMk cId="4175510774" sldId="37664"/>
        </pc:sldMkLst>
        <pc:spChg chg="mod">
          <ac:chgData name="Anuj Kumar" userId="fbbf561fc1d5fd09" providerId="LiveId" clId="{CDC8D97E-0D7E-400E-AC74-B451FD115709}" dt="2023-04-19T10:07:13.392" v="272" actId="20577"/>
          <ac:spMkLst>
            <pc:docMk/>
            <pc:sldMk cId="4175510774" sldId="37664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18.705" v="277" actId="20577"/>
        <pc:sldMkLst>
          <pc:docMk/>
          <pc:sldMk cId="3380370953" sldId="37665"/>
        </pc:sldMkLst>
        <pc:spChg chg="mod">
          <ac:chgData name="Anuj Kumar" userId="fbbf561fc1d5fd09" providerId="LiveId" clId="{CDC8D97E-0D7E-400E-AC74-B451FD115709}" dt="2023-04-19T10:07:18.705" v="277" actId="20577"/>
          <ac:spMkLst>
            <pc:docMk/>
            <pc:sldMk cId="3380370953" sldId="3766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22.157" v="282" actId="20577"/>
        <pc:sldMkLst>
          <pc:docMk/>
          <pc:sldMk cId="3526965644" sldId="37666"/>
        </pc:sldMkLst>
        <pc:spChg chg="mod">
          <ac:chgData name="Anuj Kumar" userId="fbbf561fc1d5fd09" providerId="LiveId" clId="{CDC8D97E-0D7E-400E-AC74-B451FD115709}" dt="2023-04-19T10:07:22.157" v="282" actId="20577"/>
          <ac:spMkLst>
            <pc:docMk/>
            <pc:sldMk cId="3526965644" sldId="3766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26.463" v="287" actId="6549"/>
        <pc:sldMkLst>
          <pc:docMk/>
          <pc:sldMk cId="2237333896" sldId="37671"/>
        </pc:sldMkLst>
        <pc:spChg chg="mod">
          <ac:chgData name="Anuj Kumar" userId="fbbf561fc1d5fd09" providerId="LiveId" clId="{CDC8D97E-0D7E-400E-AC74-B451FD115709}" dt="2023-04-19T10:07:26.463" v="287" actId="6549"/>
          <ac:spMkLst>
            <pc:docMk/>
            <pc:sldMk cId="2237333896" sldId="3767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35.732" v="290" actId="20577"/>
        <pc:sldMkLst>
          <pc:docMk/>
          <pc:sldMk cId="3472139900" sldId="37673"/>
        </pc:sldMkLst>
        <pc:spChg chg="mod">
          <ac:chgData name="Anuj Kumar" userId="fbbf561fc1d5fd09" providerId="LiveId" clId="{CDC8D97E-0D7E-400E-AC74-B451FD115709}" dt="2023-04-19T10:07:35.732" v="290" actId="20577"/>
          <ac:spMkLst>
            <pc:docMk/>
            <pc:sldMk cId="3472139900" sldId="37673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39.866" v="293" actId="20577"/>
        <pc:sldMkLst>
          <pc:docMk/>
          <pc:sldMk cId="3501289854" sldId="37675"/>
        </pc:sldMkLst>
        <pc:spChg chg="mod">
          <ac:chgData name="Anuj Kumar" userId="fbbf561fc1d5fd09" providerId="LiveId" clId="{CDC8D97E-0D7E-400E-AC74-B451FD115709}" dt="2023-04-19T10:07:39.866" v="293" actId="20577"/>
          <ac:spMkLst>
            <pc:docMk/>
            <pc:sldMk cId="3501289854" sldId="3767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45.289" v="298" actId="20577"/>
        <pc:sldMkLst>
          <pc:docMk/>
          <pc:sldMk cId="3832833660" sldId="37679"/>
        </pc:sldMkLst>
        <pc:spChg chg="mod">
          <ac:chgData name="Anuj Kumar" userId="fbbf561fc1d5fd09" providerId="LiveId" clId="{CDC8D97E-0D7E-400E-AC74-B451FD115709}" dt="2023-04-19T10:07:45.289" v="298" actId="20577"/>
          <ac:spMkLst>
            <pc:docMk/>
            <pc:sldMk cId="3832833660" sldId="3767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49.344" v="301" actId="20577"/>
        <pc:sldMkLst>
          <pc:docMk/>
          <pc:sldMk cId="1793991457" sldId="37681"/>
        </pc:sldMkLst>
        <pc:spChg chg="mod">
          <ac:chgData name="Anuj Kumar" userId="fbbf561fc1d5fd09" providerId="LiveId" clId="{CDC8D97E-0D7E-400E-AC74-B451FD115709}" dt="2023-04-19T10:07:49.344" v="301" actId="20577"/>
          <ac:spMkLst>
            <pc:docMk/>
            <pc:sldMk cId="1793991457" sldId="3768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53.227" v="304" actId="20577"/>
        <pc:sldMkLst>
          <pc:docMk/>
          <pc:sldMk cId="935199246" sldId="37685"/>
        </pc:sldMkLst>
        <pc:spChg chg="mod">
          <ac:chgData name="Anuj Kumar" userId="fbbf561fc1d5fd09" providerId="LiveId" clId="{CDC8D97E-0D7E-400E-AC74-B451FD115709}" dt="2023-04-19T10:07:53.227" v="304" actId="20577"/>
          <ac:spMkLst>
            <pc:docMk/>
            <pc:sldMk cId="935199246" sldId="3768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7:57.404" v="307" actId="20577"/>
        <pc:sldMkLst>
          <pc:docMk/>
          <pc:sldMk cId="3508599207" sldId="37686"/>
        </pc:sldMkLst>
        <pc:spChg chg="mod">
          <ac:chgData name="Anuj Kumar" userId="fbbf561fc1d5fd09" providerId="LiveId" clId="{CDC8D97E-0D7E-400E-AC74-B451FD115709}" dt="2023-04-19T10:07:57.404" v="307" actId="20577"/>
          <ac:spMkLst>
            <pc:docMk/>
            <pc:sldMk cId="3508599207" sldId="3768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01.984" v="310" actId="6549"/>
        <pc:sldMkLst>
          <pc:docMk/>
          <pc:sldMk cId="2160737631" sldId="37687"/>
        </pc:sldMkLst>
        <pc:spChg chg="mod">
          <ac:chgData name="Anuj Kumar" userId="fbbf561fc1d5fd09" providerId="LiveId" clId="{CDC8D97E-0D7E-400E-AC74-B451FD115709}" dt="2023-04-19T10:08:01.984" v="310" actId="6549"/>
          <ac:spMkLst>
            <pc:docMk/>
            <pc:sldMk cId="2160737631" sldId="3768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07.617" v="315" actId="6549"/>
        <pc:sldMkLst>
          <pc:docMk/>
          <pc:sldMk cId="112979419" sldId="37688"/>
        </pc:sldMkLst>
        <pc:spChg chg="mod">
          <ac:chgData name="Anuj Kumar" userId="fbbf561fc1d5fd09" providerId="LiveId" clId="{CDC8D97E-0D7E-400E-AC74-B451FD115709}" dt="2023-04-19T10:08:07.617" v="315" actId="6549"/>
          <ac:spMkLst>
            <pc:docMk/>
            <pc:sldMk cId="112979419" sldId="3768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11.841" v="318" actId="20577"/>
        <pc:sldMkLst>
          <pc:docMk/>
          <pc:sldMk cId="3151305644" sldId="37689"/>
        </pc:sldMkLst>
        <pc:spChg chg="mod">
          <ac:chgData name="Anuj Kumar" userId="fbbf561fc1d5fd09" providerId="LiveId" clId="{CDC8D97E-0D7E-400E-AC74-B451FD115709}" dt="2023-04-19T10:08:11.841" v="318" actId="20577"/>
          <ac:spMkLst>
            <pc:docMk/>
            <pc:sldMk cId="3151305644" sldId="3768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16.494" v="321" actId="20577"/>
        <pc:sldMkLst>
          <pc:docMk/>
          <pc:sldMk cId="3106276122" sldId="37693"/>
        </pc:sldMkLst>
        <pc:spChg chg="mod">
          <ac:chgData name="Anuj Kumar" userId="fbbf561fc1d5fd09" providerId="LiveId" clId="{CDC8D97E-0D7E-400E-AC74-B451FD115709}" dt="2023-04-19T10:08:16.494" v="321" actId="20577"/>
          <ac:spMkLst>
            <pc:docMk/>
            <pc:sldMk cId="3106276122" sldId="37693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20.530" v="324" actId="20577"/>
        <pc:sldMkLst>
          <pc:docMk/>
          <pc:sldMk cId="1998047321" sldId="37695"/>
        </pc:sldMkLst>
        <pc:spChg chg="mod">
          <ac:chgData name="Anuj Kumar" userId="fbbf561fc1d5fd09" providerId="LiveId" clId="{CDC8D97E-0D7E-400E-AC74-B451FD115709}" dt="2023-04-19T10:08:20.530" v="324" actId="20577"/>
          <ac:spMkLst>
            <pc:docMk/>
            <pc:sldMk cId="1998047321" sldId="3769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24.322" v="327" actId="20577"/>
        <pc:sldMkLst>
          <pc:docMk/>
          <pc:sldMk cId="557416996" sldId="37697"/>
        </pc:sldMkLst>
        <pc:spChg chg="mod">
          <ac:chgData name="Anuj Kumar" userId="fbbf561fc1d5fd09" providerId="LiveId" clId="{CDC8D97E-0D7E-400E-AC74-B451FD115709}" dt="2023-04-19T10:08:24.322" v="327" actId="20577"/>
          <ac:spMkLst>
            <pc:docMk/>
            <pc:sldMk cId="557416996" sldId="3769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33.763" v="330" actId="20577"/>
        <pc:sldMkLst>
          <pc:docMk/>
          <pc:sldMk cId="3653699720" sldId="37698"/>
        </pc:sldMkLst>
        <pc:spChg chg="mod">
          <ac:chgData name="Anuj Kumar" userId="fbbf561fc1d5fd09" providerId="LiveId" clId="{CDC8D97E-0D7E-400E-AC74-B451FD115709}" dt="2023-04-19T10:08:33.763" v="330" actId="20577"/>
          <ac:spMkLst>
            <pc:docMk/>
            <pc:sldMk cId="3653699720" sldId="3769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37.913" v="333" actId="20577"/>
        <pc:sldMkLst>
          <pc:docMk/>
          <pc:sldMk cId="2889815434" sldId="37700"/>
        </pc:sldMkLst>
        <pc:spChg chg="mod">
          <ac:chgData name="Anuj Kumar" userId="fbbf561fc1d5fd09" providerId="LiveId" clId="{CDC8D97E-0D7E-400E-AC74-B451FD115709}" dt="2023-04-19T10:08:37.913" v="333" actId="20577"/>
          <ac:spMkLst>
            <pc:docMk/>
            <pc:sldMk cId="2889815434" sldId="37700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41.752" v="336" actId="20577"/>
        <pc:sldMkLst>
          <pc:docMk/>
          <pc:sldMk cId="2950368490" sldId="37701"/>
        </pc:sldMkLst>
        <pc:spChg chg="mod">
          <ac:chgData name="Anuj Kumar" userId="fbbf561fc1d5fd09" providerId="LiveId" clId="{CDC8D97E-0D7E-400E-AC74-B451FD115709}" dt="2023-04-19T10:08:41.752" v="336" actId="20577"/>
          <ac:spMkLst>
            <pc:docMk/>
            <pc:sldMk cId="2950368490" sldId="3770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46.128" v="339" actId="20577"/>
        <pc:sldMkLst>
          <pc:docMk/>
          <pc:sldMk cId="3502670147" sldId="37702"/>
        </pc:sldMkLst>
        <pc:spChg chg="mod">
          <ac:chgData name="Anuj Kumar" userId="fbbf561fc1d5fd09" providerId="LiveId" clId="{CDC8D97E-0D7E-400E-AC74-B451FD115709}" dt="2023-04-19T10:08:46.128" v="339" actId="20577"/>
          <ac:spMkLst>
            <pc:docMk/>
            <pc:sldMk cId="3502670147" sldId="37702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50.400" v="342" actId="20577"/>
        <pc:sldMkLst>
          <pc:docMk/>
          <pc:sldMk cId="3642019190" sldId="37703"/>
        </pc:sldMkLst>
        <pc:spChg chg="mod">
          <ac:chgData name="Anuj Kumar" userId="fbbf561fc1d5fd09" providerId="LiveId" clId="{CDC8D97E-0D7E-400E-AC74-B451FD115709}" dt="2023-04-19T10:08:50.400" v="342" actId="20577"/>
          <ac:spMkLst>
            <pc:docMk/>
            <pc:sldMk cId="3642019190" sldId="37703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8:59.308" v="345" actId="20577"/>
        <pc:sldMkLst>
          <pc:docMk/>
          <pc:sldMk cId="1238479802" sldId="37705"/>
        </pc:sldMkLst>
        <pc:spChg chg="mod">
          <ac:chgData name="Anuj Kumar" userId="fbbf561fc1d5fd09" providerId="LiveId" clId="{CDC8D97E-0D7E-400E-AC74-B451FD115709}" dt="2023-04-19T10:08:59.308" v="345" actId="20577"/>
          <ac:spMkLst>
            <pc:docMk/>
            <pc:sldMk cId="1238479802" sldId="3770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22.052" v="348" actId="6549"/>
        <pc:sldMkLst>
          <pc:docMk/>
          <pc:sldMk cId="3031123229" sldId="37707"/>
        </pc:sldMkLst>
        <pc:spChg chg="mod">
          <ac:chgData name="Anuj Kumar" userId="fbbf561fc1d5fd09" providerId="LiveId" clId="{CDC8D97E-0D7E-400E-AC74-B451FD115709}" dt="2023-04-19T10:09:22.052" v="348" actId="6549"/>
          <ac:spMkLst>
            <pc:docMk/>
            <pc:sldMk cId="3031123229" sldId="3770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25.546" v="351" actId="6549"/>
        <pc:sldMkLst>
          <pc:docMk/>
          <pc:sldMk cId="1429770916" sldId="37709"/>
        </pc:sldMkLst>
        <pc:spChg chg="mod">
          <ac:chgData name="Anuj Kumar" userId="fbbf561fc1d5fd09" providerId="LiveId" clId="{CDC8D97E-0D7E-400E-AC74-B451FD115709}" dt="2023-04-19T10:09:25.546" v="351" actId="6549"/>
          <ac:spMkLst>
            <pc:docMk/>
            <pc:sldMk cId="1429770916" sldId="3770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28.625" v="354" actId="20577"/>
        <pc:sldMkLst>
          <pc:docMk/>
          <pc:sldMk cId="298312609" sldId="37710"/>
        </pc:sldMkLst>
        <pc:spChg chg="mod">
          <ac:chgData name="Anuj Kumar" userId="fbbf561fc1d5fd09" providerId="LiveId" clId="{CDC8D97E-0D7E-400E-AC74-B451FD115709}" dt="2023-04-19T10:09:28.625" v="354" actId="20577"/>
          <ac:spMkLst>
            <pc:docMk/>
            <pc:sldMk cId="298312609" sldId="37710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33.056" v="359" actId="20577"/>
        <pc:sldMkLst>
          <pc:docMk/>
          <pc:sldMk cId="3664989231" sldId="37716"/>
        </pc:sldMkLst>
        <pc:spChg chg="mod">
          <ac:chgData name="Anuj Kumar" userId="fbbf561fc1d5fd09" providerId="LiveId" clId="{CDC8D97E-0D7E-400E-AC74-B451FD115709}" dt="2023-04-19T10:09:33.056" v="359" actId="20577"/>
          <ac:spMkLst>
            <pc:docMk/>
            <pc:sldMk cId="3664989231" sldId="3771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37.318" v="362" actId="20577"/>
        <pc:sldMkLst>
          <pc:docMk/>
          <pc:sldMk cId="2594959488" sldId="37718"/>
        </pc:sldMkLst>
        <pc:spChg chg="mod">
          <ac:chgData name="Anuj Kumar" userId="fbbf561fc1d5fd09" providerId="LiveId" clId="{CDC8D97E-0D7E-400E-AC74-B451FD115709}" dt="2023-04-19T10:09:37.318" v="362" actId="20577"/>
          <ac:spMkLst>
            <pc:docMk/>
            <pc:sldMk cId="2594959488" sldId="3771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41.122" v="365" actId="20577"/>
        <pc:sldMkLst>
          <pc:docMk/>
          <pc:sldMk cId="432797069" sldId="37722"/>
        </pc:sldMkLst>
        <pc:spChg chg="mod">
          <ac:chgData name="Anuj Kumar" userId="fbbf561fc1d5fd09" providerId="LiveId" clId="{CDC8D97E-0D7E-400E-AC74-B451FD115709}" dt="2023-04-19T10:09:41.122" v="365" actId="20577"/>
          <ac:spMkLst>
            <pc:docMk/>
            <pc:sldMk cId="432797069" sldId="37722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46.016" v="368" actId="20577"/>
        <pc:sldMkLst>
          <pc:docMk/>
          <pc:sldMk cId="3793517622" sldId="37727"/>
        </pc:sldMkLst>
        <pc:spChg chg="mod">
          <ac:chgData name="Anuj Kumar" userId="fbbf561fc1d5fd09" providerId="LiveId" clId="{CDC8D97E-0D7E-400E-AC74-B451FD115709}" dt="2023-04-19T10:09:46.016" v="368" actId="20577"/>
          <ac:spMkLst>
            <pc:docMk/>
            <pc:sldMk cId="3793517622" sldId="3772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49.587" v="372" actId="6549"/>
        <pc:sldMkLst>
          <pc:docMk/>
          <pc:sldMk cId="3457682539" sldId="37731"/>
        </pc:sldMkLst>
        <pc:spChg chg="mod">
          <ac:chgData name="Anuj Kumar" userId="fbbf561fc1d5fd09" providerId="LiveId" clId="{CDC8D97E-0D7E-400E-AC74-B451FD115709}" dt="2023-04-19T10:09:49.587" v="372" actId="6549"/>
          <ac:spMkLst>
            <pc:docMk/>
            <pc:sldMk cId="3457682539" sldId="3773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09:42:10.139" v="25" actId="20577"/>
        <pc:sldMkLst>
          <pc:docMk/>
          <pc:sldMk cId="1786106181" sldId="37759"/>
        </pc:sldMkLst>
        <pc:spChg chg="mod">
          <ac:chgData name="Anuj Kumar" userId="fbbf561fc1d5fd09" providerId="LiveId" clId="{CDC8D97E-0D7E-400E-AC74-B451FD115709}" dt="2023-04-19T09:42:10.139" v="25" actId="20577"/>
          <ac:spMkLst>
            <pc:docMk/>
            <pc:sldMk cId="1786106181" sldId="37759"/>
            <ac:spMk id="10" creationId="{7A2A7EC3-852A-5A16-F0B5-3531D0D66745}"/>
          </ac:spMkLst>
        </pc:spChg>
      </pc:sldChg>
      <pc:sldChg chg="addSp delSp modSp add mod setBg">
        <pc:chgData name="Anuj Kumar" userId="fbbf561fc1d5fd09" providerId="LiveId" clId="{CDC8D97E-0D7E-400E-AC74-B451FD115709}" dt="2023-04-19T12:10:59.012" v="2848" actId="478"/>
        <pc:sldMkLst>
          <pc:docMk/>
          <pc:sldMk cId="911620271" sldId="37766"/>
        </pc:sldMkLst>
        <pc:spChg chg="add del mod ord">
          <ac:chgData name="Anuj Kumar" userId="fbbf561fc1d5fd09" providerId="LiveId" clId="{CDC8D97E-0D7E-400E-AC74-B451FD115709}" dt="2023-04-19T12:10:59.012" v="2848" actId="478"/>
          <ac:spMkLst>
            <pc:docMk/>
            <pc:sldMk cId="911620271" sldId="37766"/>
            <ac:spMk id="4" creationId="{B0D71A50-7183-0922-A5A5-1F02EEF50C51}"/>
          </ac:spMkLst>
        </pc:spChg>
        <pc:spChg chg="mod">
          <ac:chgData name="Anuj Kumar" userId="fbbf561fc1d5fd09" providerId="LiveId" clId="{CDC8D97E-0D7E-400E-AC74-B451FD115709}" dt="2023-04-19T12:05:45.654" v="2718" actId="255"/>
          <ac:spMkLst>
            <pc:docMk/>
            <pc:sldMk cId="911620271" sldId="3776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26.611" v="237" actId="20577"/>
        <pc:sldMkLst>
          <pc:docMk/>
          <pc:sldMk cId="1022521700" sldId="37767"/>
        </pc:sldMkLst>
        <pc:spChg chg="mod">
          <ac:chgData name="Anuj Kumar" userId="fbbf561fc1d5fd09" providerId="LiveId" clId="{CDC8D97E-0D7E-400E-AC74-B451FD115709}" dt="2023-04-19T10:06:26.611" v="237" actId="20577"/>
          <ac:spMkLst>
            <pc:docMk/>
            <pc:sldMk cId="1022521700" sldId="3776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30.832" v="239" actId="20577"/>
        <pc:sldMkLst>
          <pc:docMk/>
          <pc:sldMk cId="631588143" sldId="37768"/>
        </pc:sldMkLst>
        <pc:spChg chg="mod">
          <ac:chgData name="Anuj Kumar" userId="fbbf561fc1d5fd09" providerId="LiveId" clId="{CDC8D97E-0D7E-400E-AC74-B451FD115709}" dt="2023-04-19T10:06:30.832" v="239" actId="20577"/>
          <ac:spMkLst>
            <pc:docMk/>
            <pc:sldMk cId="631588143" sldId="3776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50.153" v="251" actId="20577"/>
        <pc:sldMkLst>
          <pc:docMk/>
          <pc:sldMk cId="65396915" sldId="37769"/>
        </pc:sldMkLst>
        <pc:spChg chg="mod">
          <ac:chgData name="Anuj Kumar" userId="fbbf561fc1d5fd09" providerId="LiveId" clId="{CDC8D97E-0D7E-400E-AC74-B451FD115709}" dt="2023-04-19T10:06:50.153" v="251" actId="20577"/>
          <ac:spMkLst>
            <pc:docMk/>
            <pc:sldMk cId="65396915" sldId="3776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6:55.765" v="256" actId="6549"/>
        <pc:sldMkLst>
          <pc:docMk/>
          <pc:sldMk cId="1644355626" sldId="37770"/>
        </pc:sldMkLst>
        <pc:spChg chg="mod">
          <ac:chgData name="Anuj Kumar" userId="fbbf561fc1d5fd09" providerId="LiveId" clId="{CDC8D97E-0D7E-400E-AC74-B451FD115709}" dt="2023-04-19T10:06:55.765" v="256" actId="6549"/>
          <ac:spMkLst>
            <pc:docMk/>
            <pc:sldMk cId="1644355626" sldId="37770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09:58.927" v="380" actId="20577"/>
        <pc:sldMkLst>
          <pc:docMk/>
          <pc:sldMk cId="2602873188" sldId="37771"/>
        </pc:sldMkLst>
        <pc:spChg chg="mod">
          <ac:chgData name="Anuj Kumar" userId="fbbf561fc1d5fd09" providerId="LiveId" clId="{CDC8D97E-0D7E-400E-AC74-B451FD115709}" dt="2023-04-19T10:09:58.927" v="380" actId="20577"/>
          <ac:spMkLst>
            <pc:docMk/>
            <pc:sldMk cId="2602873188" sldId="3777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26.469" v="503" actId="20577"/>
        <pc:sldMkLst>
          <pc:docMk/>
          <pc:sldMk cId="1922433974" sldId="37772"/>
        </pc:sldMkLst>
        <pc:spChg chg="mod">
          <ac:chgData name="Anuj Kumar" userId="fbbf561fc1d5fd09" providerId="LiveId" clId="{CDC8D97E-0D7E-400E-AC74-B451FD115709}" dt="2023-04-19T10:38:26.469" v="503" actId="20577"/>
          <ac:spMkLst>
            <pc:docMk/>
            <pc:sldMk cId="1922433974" sldId="37772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30.215" v="506" actId="20577"/>
        <pc:sldMkLst>
          <pc:docMk/>
          <pc:sldMk cId="1893243723" sldId="37773"/>
        </pc:sldMkLst>
        <pc:spChg chg="mod">
          <ac:chgData name="Anuj Kumar" userId="fbbf561fc1d5fd09" providerId="LiveId" clId="{CDC8D97E-0D7E-400E-AC74-B451FD115709}" dt="2023-04-19T10:38:30.215" v="506" actId="20577"/>
          <ac:spMkLst>
            <pc:docMk/>
            <pc:sldMk cId="1893243723" sldId="37773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33.430" v="509" actId="20577"/>
        <pc:sldMkLst>
          <pc:docMk/>
          <pc:sldMk cId="449621832" sldId="37774"/>
        </pc:sldMkLst>
        <pc:spChg chg="mod">
          <ac:chgData name="Anuj Kumar" userId="fbbf561fc1d5fd09" providerId="LiveId" clId="{CDC8D97E-0D7E-400E-AC74-B451FD115709}" dt="2023-04-19T10:38:33.430" v="509" actId="20577"/>
          <ac:spMkLst>
            <pc:docMk/>
            <pc:sldMk cId="449621832" sldId="37774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36.698" v="512" actId="20577"/>
        <pc:sldMkLst>
          <pc:docMk/>
          <pc:sldMk cId="331972894" sldId="37775"/>
        </pc:sldMkLst>
        <pc:spChg chg="mod">
          <ac:chgData name="Anuj Kumar" userId="fbbf561fc1d5fd09" providerId="LiveId" clId="{CDC8D97E-0D7E-400E-AC74-B451FD115709}" dt="2023-04-19T10:38:36.698" v="512" actId="20577"/>
          <ac:spMkLst>
            <pc:docMk/>
            <pc:sldMk cId="331972894" sldId="3777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8:44.745" v="518" actId="20577"/>
        <pc:sldMkLst>
          <pc:docMk/>
          <pc:sldMk cId="3728394585" sldId="37776"/>
        </pc:sldMkLst>
        <pc:spChg chg="mod">
          <ac:chgData name="Anuj Kumar" userId="fbbf561fc1d5fd09" providerId="LiveId" clId="{CDC8D97E-0D7E-400E-AC74-B451FD115709}" dt="2023-04-19T10:38:44.745" v="518" actId="20577"/>
          <ac:spMkLst>
            <pc:docMk/>
            <pc:sldMk cId="3728394585" sldId="3777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03.446" v="530" actId="20577"/>
        <pc:sldMkLst>
          <pc:docMk/>
          <pc:sldMk cId="2301105247" sldId="37777"/>
        </pc:sldMkLst>
        <pc:spChg chg="mod">
          <ac:chgData name="Anuj Kumar" userId="fbbf561fc1d5fd09" providerId="LiveId" clId="{CDC8D97E-0D7E-400E-AC74-B451FD115709}" dt="2023-04-19T10:39:03.446" v="530" actId="20577"/>
          <ac:spMkLst>
            <pc:docMk/>
            <pc:sldMk cId="2301105247" sldId="3777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13.928" v="536" actId="20577"/>
        <pc:sldMkLst>
          <pc:docMk/>
          <pc:sldMk cId="1540640224" sldId="37778"/>
        </pc:sldMkLst>
        <pc:spChg chg="mod">
          <ac:chgData name="Anuj Kumar" userId="fbbf561fc1d5fd09" providerId="LiveId" clId="{CDC8D97E-0D7E-400E-AC74-B451FD115709}" dt="2023-04-19T10:39:13.928" v="536" actId="20577"/>
          <ac:spMkLst>
            <pc:docMk/>
            <pc:sldMk cId="1540640224" sldId="3777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19.690" v="539" actId="20577"/>
        <pc:sldMkLst>
          <pc:docMk/>
          <pc:sldMk cId="2430849172" sldId="37779"/>
        </pc:sldMkLst>
        <pc:spChg chg="mod">
          <ac:chgData name="Anuj Kumar" userId="fbbf561fc1d5fd09" providerId="LiveId" clId="{CDC8D97E-0D7E-400E-AC74-B451FD115709}" dt="2023-04-19T10:39:19.690" v="539" actId="20577"/>
          <ac:spMkLst>
            <pc:docMk/>
            <pc:sldMk cId="2430849172" sldId="3777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23.935" v="542" actId="20577"/>
        <pc:sldMkLst>
          <pc:docMk/>
          <pc:sldMk cId="1936090807" sldId="37780"/>
        </pc:sldMkLst>
        <pc:spChg chg="mod">
          <ac:chgData name="Anuj Kumar" userId="fbbf561fc1d5fd09" providerId="LiveId" clId="{CDC8D97E-0D7E-400E-AC74-B451FD115709}" dt="2023-04-19T10:39:23.935" v="542" actId="20577"/>
          <ac:spMkLst>
            <pc:docMk/>
            <pc:sldMk cId="1936090807" sldId="37780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32.776" v="548" actId="20577"/>
        <pc:sldMkLst>
          <pc:docMk/>
          <pc:sldMk cId="1611931022" sldId="37781"/>
        </pc:sldMkLst>
        <pc:spChg chg="mod">
          <ac:chgData name="Anuj Kumar" userId="fbbf561fc1d5fd09" providerId="LiveId" clId="{CDC8D97E-0D7E-400E-AC74-B451FD115709}" dt="2023-04-19T10:39:32.776" v="548" actId="20577"/>
          <ac:spMkLst>
            <pc:docMk/>
            <pc:sldMk cId="1611931022" sldId="3778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36.565" v="551" actId="20577"/>
        <pc:sldMkLst>
          <pc:docMk/>
          <pc:sldMk cId="2402896378" sldId="37782"/>
        </pc:sldMkLst>
        <pc:spChg chg="mod">
          <ac:chgData name="Anuj Kumar" userId="fbbf561fc1d5fd09" providerId="LiveId" clId="{CDC8D97E-0D7E-400E-AC74-B451FD115709}" dt="2023-04-19T10:39:36.565" v="551" actId="20577"/>
          <ac:spMkLst>
            <pc:docMk/>
            <pc:sldMk cId="2402896378" sldId="37782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40.971" v="554" actId="20577"/>
        <pc:sldMkLst>
          <pc:docMk/>
          <pc:sldMk cId="180374378" sldId="37783"/>
        </pc:sldMkLst>
        <pc:spChg chg="mod">
          <ac:chgData name="Anuj Kumar" userId="fbbf561fc1d5fd09" providerId="LiveId" clId="{CDC8D97E-0D7E-400E-AC74-B451FD115709}" dt="2023-04-19T10:39:40.971" v="554" actId="20577"/>
          <ac:spMkLst>
            <pc:docMk/>
            <pc:sldMk cId="180374378" sldId="37783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47.080" v="557" actId="20577"/>
        <pc:sldMkLst>
          <pc:docMk/>
          <pc:sldMk cId="2831666208" sldId="37784"/>
        </pc:sldMkLst>
        <pc:spChg chg="mod">
          <ac:chgData name="Anuj Kumar" userId="fbbf561fc1d5fd09" providerId="LiveId" clId="{CDC8D97E-0D7E-400E-AC74-B451FD115709}" dt="2023-04-19T10:39:47.080" v="557" actId="20577"/>
          <ac:spMkLst>
            <pc:docMk/>
            <pc:sldMk cId="2831666208" sldId="37784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50.360" v="559" actId="20577"/>
        <pc:sldMkLst>
          <pc:docMk/>
          <pc:sldMk cId="2909453295" sldId="37785"/>
        </pc:sldMkLst>
        <pc:spChg chg="mod">
          <ac:chgData name="Anuj Kumar" userId="fbbf561fc1d5fd09" providerId="LiveId" clId="{CDC8D97E-0D7E-400E-AC74-B451FD115709}" dt="2023-04-19T10:39:50.360" v="559" actId="20577"/>
          <ac:spMkLst>
            <pc:docMk/>
            <pc:sldMk cId="2909453295" sldId="3778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54.966" v="562" actId="20577"/>
        <pc:sldMkLst>
          <pc:docMk/>
          <pc:sldMk cId="3101970019" sldId="37786"/>
        </pc:sldMkLst>
        <pc:spChg chg="mod">
          <ac:chgData name="Anuj Kumar" userId="fbbf561fc1d5fd09" providerId="LiveId" clId="{CDC8D97E-0D7E-400E-AC74-B451FD115709}" dt="2023-04-19T10:39:54.966" v="562" actId="20577"/>
          <ac:spMkLst>
            <pc:docMk/>
            <pc:sldMk cId="3101970019" sldId="3778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39:58.635" v="565" actId="20577"/>
        <pc:sldMkLst>
          <pc:docMk/>
          <pc:sldMk cId="326541858" sldId="37787"/>
        </pc:sldMkLst>
        <pc:spChg chg="mod">
          <ac:chgData name="Anuj Kumar" userId="fbbf561fc1d5fd09" providerId="LiveId" clId="{CDC8D97E-0D7E-400E-AC74-B451FD115709}" dt="2023-04-19T10:39:58.635" v="565" actId="20577"/>
          <ac:spMkLst>
            <pc:docMk/>
            <pc:sldMk cId="326541858" sldId="3778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01.797" v="568" actId="20577"/>
        <pc:sldMkLst>
          <pc:docMk/>
          <pc:sldMk cId="418203120" sldId="37788"/>
        </pc:sldMkLst>
        <pc:spChg chg="mod">
          <ac:chgData name="Anuj Kumar" userId="fbbf561fc1d5fd09" providerId="LiveId" clId="{CDC8D97E-0D7E-400E-AC74-B451FD115709}" dt="2023-04-19T10:40:01.797" v="568" actId="20577"/>
          <ac:spMkLst>
            <pc:docMk/>
            <pc:sldMk cId="418203120" sldId="3778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05.259" v="571" actId="20577"/>
        <pc:sldMkLst>
          <pc:docMk/>
          <pc:sldMk cId="3054924733" sldId="37789"/>
        </pc:sldMkLst>
        <pc:spChg chg="mod">
          <ac:chgData name="Anuj Kumar" userId="fbbf561fc1d5fd09" providerId="LiveId" clId="{CDC8D97E-0D7E-400E-AC74-B451FD115709}" dt="2023-04-19T10:40:05.259" v="571" actId="20577"/>
          <ac:spMkLst>
            <pc:docMk/>
            <pc:sldMk cId="3054924733" sldId="3778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14.392" v="577" actId="20577"/>
        <pc:sldMkLst>
          <pc:docMk/>
          <pc:sldMk cId="1903996818" sldId="37790"/>
        </pc:sldMkLst>
        <pc:spChg chg="mod">
          <ac:chgData name="Anuj Kumar" userId="fbbf561fc1d5fd09" providerId="LiveId" clId="{CDC8D97E-0D7E-400E-AC74-B451FD115709}" dt="2023-04-19T10:40:14.392" v="577" actId="20577"/>
          <ac:spMkLst>
            <pc:docMk/>
            <pc:sldMk cId="1903996818" sldId="37790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24.600" v="583" actId="20577"/>
        <pc:sldMkLst>
          <pc:docMk/>
          <pc:sldMk cId="3853755991" sldId="37791"/>
        </pc:sldMkLst>
        <pc:spChg chg="mod">
          <ac:chgData name="Anuj Kumar" userId="fbbf561fc1d5fd09" providerId="LiveId" clId="{CDC8D97E-0D7E-400E-AC74-B451FD115709}" dt="2023-04-19T10:40:24.600" v="583" actId="20577"/>
          <ac:spMkLst>
            <pc:docMk/>
            <pc:sldMk cId="3853755991" sldId="37791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28.995" v="586" actId="20577"/>
        <pc:sldMkLst>
          <pc:docMk/>
          <pc:sldMk cId="933223295" sldId="37792"/>
        </pc:sldMkLst>
        <pc:spChg chg="mod">
          <ac:chgData name="Anuj Kumar" userId="fbbf561fc1d5fd09" providerId="LiveId" clId="{CDC8D97E-0D7E-400E-AC74-B451FD115709}" dt="2023-04-19T10:40:28.995" v="586" actId="20577"/>
          <ac:spMkLst>
            <pc:docMk/>
            <pc:sldMk cId="933223295" sldId="37792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43.910" v="592" actId="20577"/>
        <pc:sldMkLst>
          <pc:docMk/>
          <pc:sldMk cId="1550715340" sldId="37793"/>
        </pc:sldMkLst>
        <pc:spChg chg="mod">
          <ac:chgData name="Anuj Kumar" userId="fbbf561fc1d5fd09" providerId="LiveId" clId="{CDC8D97E-0D7E-400E-AC74-B451FD115709}" dt="2023-04-19T10:40:43.910" v="592" actId="20577"/>
          <ac:spMkLst>
            <pc:docMk/>
            <pc:sldMk cId="1550715340" sldId="37793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47.895" v="595" actId="20577"/>
        <pc:sldMkLst>
          <pc:docMk/>
          <pc:sldMk cId="1909753585" sldId="37794"/>
        </pc:sldMkLst>
        <pc:spChg chg="mod">
          <ac:chgData name="Anuj Kumar" userId="fbbf561fc1d5fd09" providerId="LiveId" clId="{CDC8D97E-0D7E-400E-AC74-B451FD115709}" dt="2023-04-19T10:40:47.895" v="595" actId="20577"/>
          <ac:spMkLst>
            <pc:docMk/>
            <pc:sldMk cId="1909753585" sldId="37794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51.288" v="598" actId="20577"/>
        <pc:sldMkLst>
          <pc:docMk/>
          <pc:sldMk cId="1112858709" sldId="37795"/>
        </pc:sldMkLst>
        <pc:spChg chg="mod">
          <ac:chgData name="Anuj Kumar" userId="fbbf561fc1d5fd09" providerId="LiveId" clId="{CDC8D97E-0D7E-400E-AC74-B451FD115709}" dt="2023-04-19T10:40:51.288" v="598" actId="20577"/>
          <ac:spMkLst>
            <pc:docMk/>
            <pc:sldMk cId="1112858709" sldId="37795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0:55.579" v="601" actId="20577"/>
        <pc:sldMkLst>
          <pc:docMk/>
          <pc:sldMk cId="4014609098" sldId="37796"/>
        </pc:sldMkLst>
        <pc:spChg chg="mod">
          <ac:chgData name="Anuj Kumar" userId="fbbf561fc1d5fd09" providerId="LiveId" clId="{CDC8D97E-0D7E-400E-AC74-B451FD115709}" dt="2023-04-19T10:40:55.579" v="601" actId="20577"/>
          <ac:spMkLst>
            <pc:docMk/>
            <pc:sldMk cId="4014609098" sldId="37796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1:02.027" v="606" actId="6549"/>
        <pc:sldMkLst>
          <pc:docMk/>
          <pc:sldMk cId="960860910" sldId="37797"/>
        </pc:sldMkLst>
        <pc:spChg chg="mod">
          <ac:chgData name="Anuj Kumar" userId="fbbf561fc1d5fd09" providerId="LiveId" clId="{CDC8D97E-0D7E-400E-AC74-B451FD115709}" dt="2023-04-19T10:41:02.027" v="606" actId="6549"/>
          <ac:spMkLst>
            <pc:docMk/>
            <pc:sldMk cId="960860910" sldId="37797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1:10.376" v="612" actId="20577"/>
        <pc:sldMkLst>
          <pc:docMk/>
          <pc:sldMk cId="1851652251" sldId="37798"/>
        </pc:sldMkLst>
        <pc:spChg chg="mod">
          <ac:chgData name="Anuj Kumar" userId="fbbf561fc1d5fd09" providerId="LiveId" clId="{CDC8D97E-0D7E-400E-AC74-B451FD115709}" dt="2023-04-19T10:41:10.376" v="612" actId="20577"/>
          <ac:spMkLst>
            <pc:docMk/>
            <pc:sldMk cId="1851652251" sldId="3779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1:15.070" v="615" actId="20577"/>
        <pc:sldMkLst>
          <pc:docMk/>
          <pc:sldMk cId="1370378379" sldId="37799"/>
        </pc:sldMkLst>
        <pc:spChg chg="mod">
          <ac:chgData name="Anuj Kumar" userId="fbbf561fc1d5fd09" providerId="LiveId" clId="{CDC8D97E-0D7E-400E-AC74-B451FD115709}" dt="2023-04-19T10:41:15.070" v="615" actId="20577"/>
          <ac:spMkLst>
            <pc:docMk/>
            <pc:sldMk cId="1370378379" sldId="37799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0:41:22.331" v="620" actId="20577"/>
        <pc:sldMkLst>
          <pc:docMk/>
          <pc:sldMk cId="1062787197" sldId="37800"/>
        </pc:sldMkLst>
        <pc:spChg chg="mod">
          <ac:chgData name="Anuj Kumar" userId="fbbf561fc1d5fd09" providerId="LiveId" clId="{CDC8D97E-0D7E-400E-AC74-B451FD115709}" dt="2023-04-19T10:41:22.331" v="620" actId="20577"/>
          <ac:spMkLst>
            <pc:docMk/>
            <pc:sldMk cId="1062787197" sldId="37800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1:50:00.080" v="2466" actId="20577"/>
        <pc:sldMkLst>
          <pc:docMk/>
          <pc:sldMk cId="2310319812" sldId="37801"/>
        </pc:sldMkLst>
        <pc:spChg chg="mod">
          <ac:chgData name="Anuj Kumar" userId="fbbf561fc1d5fd09" providerId="LiveId" clId="{CDC8D97E-0D7E-400E-AC74-B451FD115709}" dt="2023-04-19T11:50:00.080" v="2466" actId="20577"/>
          <ac:spMkLst>
            <pc:docMk/>
            <pc:sldMk cId="2310319812" sldId="37801"/>
            <ac:spMk id="7" creationId="{00000000-0000-0000-0000-000000000000}"/>
          </ac:spMkLst>
        </pc:spChg>
      </pc:sldChg>
      <pc:sldChg chg="add del">
        <pc:chgData name="Anuj Kumar" userId="fbbf561fc1d5fd09" providerId="LiveId" clId="{CDC8D97E-0D7E-400E-AC74-B451FD115709}" dt="2023-04-19T10:41:26.780" v="622" actId="47"/>
        <pc:sldMkLst>
          <pc:docMk/>
          <pc:sldMk cId="3764087685" sldId="37801"/>
        </pc:sldMkLst>
      </pc:sldChg>
      <pc:sldChg chg="delSp modSp add del mod modAnim">
        <pc:chgData name="Anuj Kumar" userId="fbbf561fc1d5fd09" providerId="LiveId" clId="{CDC8D97E-0D7E-400E-AC74-B451FD115709}" dt="2023-04-19T11:50:13.515" v="2475" actId="20577"/>
        <pc:sldMkLst>
          <pc:docMk/>
          <pc:sldMk cId="85521920" sldId="37802"/>
        </pc:sldMkLst>
        <pc:spChg chg="mod">
          <ac:chgData name="Anuj Kumar" userId="fbbf561fc1d5fd09" providerId="LiveId" clId="{CDC8D97E-0D7E-400E-AC74-B451FD115709}" dt="2023-04-19T11:50:13.515" v="2475" actId="20577"/>
          <ac:spMkLst>
            <pc:docMk/>
            <pc:sldMk cId="85521920" sldId="37802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03:47.584" v="698" actId="20577"/>
          <ac:spMkLst>
            <pc:docMk/>
            <pc:sldMk cId="85521920" sldId="37802"/>
            <ac:spMk id="9" creationId="{360DCA6C-5D11-4D2B-BC77-79F1891BC5E1}"/>
          </ac:spMkLst>
        </pc:spChg>
        <pc:picChg chg="del">
          <ac:chgData name="Anuj Kumar" userId="fbbf561fc1d5fd09" providerId="LiveId" clId="{CDC8D97E-0D7E-400E-AC74-B451FD115709}" dt="2023-04-19T11:00:37.747" v="639" actId="478"/>
          <ac:picMkLst>
            <pc:docMk/>
            <pc:sldMk cId="85521920" sldId="37802"/>
            <ac:picMk id="9218" creationId="{92F16D37-334F-BCF8-0825-071E870A956C}"/>
          </ac:picMkLst>
        </pc:picChg>
      </pc:sldChg>
      <pc:sldChg chg="add del">
        <pc:chgData name="Anuj Kumar" userId="fbbf561fc1d5fd09" providerId="LiveId" clId="{CDC8D97E-0D7E-400E-AC74-B451FD115709}" dt="2023-04-19T10:41:26.927" v="623" actId="47"/>
        <pc:sldMkLst>
          <pc:docMk/>
          <pc:sldMk cId="2810717847" sldId="37802"/>
        </pc:sldMkLst>
      </pc:sldChg>
      <pc:sldChg chg="add del">
        <pc:chgData name="Anuj Kumar" userId="fbbf561fc1d5fd09" providerId="LiveId" clId="{CDC8D97E-0D7E-400E-AC74-B451FD115709}" dt="2023-04-19T10:41:31.876" v="631" actId="47"/>
        <pc:sldMkLst>
          <pc:docMk/>
          <pc:sldMk cId="1346513316" sldId="37803"/>
        </pc:sldMkLst>
      </pc:sldChg>
      <pc:sldChg chg="modSp add del mod modAnim">
        <pc:chgData name="Anuj Kumar" userId="fbbf561fc1d5fd09" providerId="LiveId" clId="{CDC8D97E-0D7E-400E-AC74-B451FD115709}" dt="2023-04-19T11:50:17.585" v="2478" actId="20577"/>
        <pc:sldMkLst>
          <pc:docMk/>
          <pc:sldMk cId="1822255517" sldId="37803"/>
        </pc:sldMkLst>
        <pc:spChg chg="mod">
          <ac:chgData name="Anuj Kumar" userId="fbbf561fc1d5fd09" providerId="LiveId" clId="{CDC8D97E-0D7E-400E-AC74-B451FD115709}" dt="2023-04-19T11:50:17.585" v="2478" actId="20577"/>
          <ac:spMkLst>
            <pc:docMk/>
            <pc:sldMk cId="1822255517" sldId="37803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04:19.632" v="779" actId="20577"/>
          <ac:spMkLst>
            <pc:docMk/>
            <pc:sldMk cId="1822255517" sldId="37803"/>
            <ac:spMk id="9" creationId="{360DCA6C-5D11-4D2B-BC77-79F1891BC5E1}"/>
          </ac:spMkLst>
        </pc:spChg>
      </pc:sldChg>
      <pc:sldChg chg="modSp add del mod modAnim">
        <pc:chgData name="Anuj Kumar" userId="fbbf561fc1d5fd09" providerId="LiveId" clId="{CDC8D97E-0D7E-400E-AC74-B451FD115709}" dt="2023-04-19T11:50:21.586" v="2481" actId="20577"/>
        <pc:sldMkLst>
          <pc:docMk/>
          <pc:sldMk cId="568426750" sldId="37804"/>
        </pc:sldMkLst>
        <pc:spChg chg="mod">
          <ac:chgData name="Anuj Kumar" userId="fbbf561fc1d5fd09" providerId="LiveId" clId="{CDC8D97E-0D7E-400E-AC74-B451FD115709}" dt="2023-04-19T11:50:21.586" v="2481" actId="20577"/>
          <ac:spMkLst>
            <pc:docMk/>
            <pc:sldMk cId="568426750" sldId="37804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04:50.911" v="849" actId="20577"/>
          <ac:spMkLst>
            <pc:docMk/>
            <pc:sldMk cId="568426750" sldId="37804"/>
            <ac:spMk id="9" creationId="{360DCA6C-5D11-4D2B-BC77-79F1891BC5E1}"/>
          </ac:spMkLst>
        </pc:spChg>
      </pc:sldChg>
      <pc:sldChg chg="add del">
        <pc:chgData name="Anuj Kumar" userId="fbbf561fc1d5fd09" providerId="LiveId" clId="{CDC8D97E-0D7E-400E-AC74-B451FD115709}" dt="2023-04-19T10:38:07.936" v="498" actId="47"/>
        <pc:sldMkLst>
          <pc:docMk/>
          <pc:sldMk cId="3692951801" sldId="37804"/>
        </pc:sldMkLst>
      </pc:sldChg>
      <pc:sldChg chg="modSp add del mod modAnim">
        <pc:chgData name="Anuj Kumar" userId="fbbf561fc1d5fd09" providerId="LiveId" clId="{CDC8D97E-0D7E-400E-AC74-B451FD115709}" dt="2023-04-19T11:50:26.002" v="2484" actId="20577"/>
        <pc:sldMkLst>
          <pc:docMk/>
          <pc:sldMk cId="1747903149" sldId="37805"/>
        </pc:sldMkLst>
        <pc:spChg chg="mod">
          <ac:chgData name="Anuj Kumar" userId="fbbf561fc1d5fd09" providerId="LiveId" clId="{CDC8D97E-0D7E-400E-AC74-B451FD115709}" dt="2023-04-19T11:50:26.002" v="2484" actId="20577"/>
          <ac:spMkLst>
            <pc:docMk/>
            <pc:sldMk cId="1747903149" sldId="37805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06:23.614" v="1146" actId="20577"/>
          <ac:spMkLst>
            <pc:docMk/>
            <pc:sldMk cId="1747903149" sldId="37805"/>
            <ac:spMk id="9" creationId="{360DCA6C-5D11-4D2B-BC77-79F1891BC5E1}"/>
          </ac:spMkLst>
        </pc:spChg>
      </pc:sldChg>
      <pc:sldChg chg="modSp add del mod">
        <pc:chgData name="Anuj Kumar" userId="fbbf561fc1d5fd09" providerId="LiveId" clId="{CDC8D97E-0D7E-400E-AC74-B451FD115709}" dt="2023-04-19T11:50:31.384" v="2487" actId="20577"/>
        <pc:sldMkLst>
          <pc:docMk/>
          <pc:sldMk cId="799157637" sldId="37806"/>
        </pc:sldMkLst>
        <pc:spChg chg="mod">
          <ac:chgData name="Anuj Kumar" userId="fbbf561fc1d5fd09" providerId="LiveId" clId="{CDC8D97E-0D7E-400E-AC74-B451FD115709}" dt="2023-04-19T11:50:31.384" v="2487" actId="20577"/>
          <ac:spMkLst>
            <pc:docMk/>
            <pc:sldMk cId="799157637" sldId="37806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09:35.830" v="1441" actId="20577"/>
          <ac:spMkLst>
            <pc:docMk/>
            <pc:sldMk cId="799157637" sldId="37806"/>
            <ac:spMk id="9" creationId="{360DCA6C-5D11-4D2B-BC77-79F1891BC5E1}"/>
          </ac:spMkLst>
        </pc:spChg>
      </pc:sldChg>
      <pc:sldChg chg="modSp add del mod">
        <pc:chgData name="Anuj Kumar" userId="fbbf561fc1d5fd09" providerId="LiveId" clId="{CDC8D97E-0D7E-400E-AC74-B451FD115709}" dt="2023-04-19T11:50:35.102" v="2490" actId="20577"/>
        <pc:sldMkLst>
          <pc:docMk/>
          <pc:sldMk cId="3776640152" sldId="37807"/>
        </pc:sldMkLst>
        <pc:spChg chg="mod">
          <ac:chgData name="Anuj Kumar" userId="fbbf561fc1d5fd09" providerId="LiveId" clId="{CDC8D97E-0D7E-400E-AC74-B451FD115709}" dt="2023-04-19T11:50:35.102" v="2490" actId="20577"/>
          <ac:spMkLst>
            <pc:docMk/>
            <pc:sldMk cId="3776640152" sldId="37807"/>
            <ac:spMk id="7" creationId="{00000000-0000-0000-0000-000000000000}"/>
          </ac:spMkLst>
        </pc:spChg>
      </pc:sldChg>
      <pc:sldChg chg="modSp add del mod">
        <pc:chgData name="Anuj Kumar" userId="fbbf561fc1d5fd09" providerId="LiveId" clId="{CDC8D97E-0D7E-400E-AC74-B451FD115709}" dt="2023-04-19T11:50:38.724" v="2493" actId="20577"/>
        <pc:sldMkLst>
          <pc:docMk/>
          <pc:sldMk cId="696428193" sldId="37808"/>
        </pc:sldMkLst>
        <pc:spChg chg="mod">
          <ac:chgData name="Anuj Kumar" userId="fbbf561fc1d5fd09" providerId="LiveId" clId="{CDC8D97E-0D7E-400E-AC74-B451FD115709}" dt="2023-04-19T11:50:38.724" v="2493" actId="20577"/>
          <ac:spMkLst>
            <pc:docMk/>
            <pc:sldMk cId="696428193" sldId="37808"/>
            <ac:spMk id="7" creationId="{00000000-0000-0000-0000-000000000000}"/>
          </ac:spMkLst>
        </pc:spChg>
      </pc:sldChg>
      <pc:sldChg chg="modSp add del mod modAnim">
        <pc:chgData name="Anuj Kumar" userId="fbbf561fc1d5fd09" providerId="LiveId" clId="{CDC8D97E-0D7E-400E-AC74-B451FD115709}" dt="2023-04-19T11:50:42.399" v="2495" actId="20577"/>
        <pc:sldMkLst>
          <pc:docMk/>
          <pc:sldMk cId="2329175915" sldId="37809"/>
        </pc:sldMkLst>
        <pc:spChg chg="mod">
          <ac:chgData name="Anuj Kumar" userId="fbbf561fc1d5fd09" providerId="LiveId" clId="{CDC8D97E-0D7E-400E-AC74-B451FD115709}" dt="2023-04-19T11:50:42.399" v="2495" actId="20577"/>
          <ac:spMkLst>
            <pc:docMk/>
            <pc:sldMk cId="2329175915" sldId="37809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17:47.770" v="1484" actId="20577"/>
          <ac:spMkLst>
            <pc:docMk/>
            <pc:sldMk cId="2329175915" sldId="37809"/>
            <ac:spMk id="9" creationId="{360DCA6C-5D11-4D2B-BC77-79F1891BC5E1}"/>
          </ac:spMkLst>
        </pc:spChg>
      </pc:sldChg>
      <pc:sldChg chg="modSp add del mod">
        <pc:chgData name="Anuj Kumar" userId="fbbf561fc1d5fd09" providerId="LiveId" clId="{CDC8D97E-0D7E-400E-AC74-B451FD115709}" dt="2023-04-19T11:50:46.515" v="2497" actId="20577"/>
        <pc:sldMkLst>
          <pc:docMk/>
          <pc:sldMk cId="187468301" sldId="37810"/>
        </pc:sldMkLst>
        <pc:spChg chg="mod">
          <ac:chgData name="Anuj Kumar" userId="fbbf561fc1d5fd09" providerId="LiveId" clId="{CDC8D97E-0D7E-400E-AC74-B451FD115709}" dt="2023-04-19T11:50:46.515" v="2497" actId="20577"/>
          <ac:spMkLst>
            <pc:docMk/>
            <pc:sldMk cId="187468301" sldId="37810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20:00.750" v="1622" actId="20577"/>
          <ac:spMkLst>
            <pc:docMk/>
            <pc:sldMk cId="187468301" sldId="37810"/>
            <ac:spMk id="9" creationId="{360DCA6C-5D11-4D2B-BC77-79F1891BC5E1}"/>
          </ac:spMkLst>
        </pc:spChg>
      </pc:sldChg>
      <pc:sldChg chg="modSp add del mod modAnim">
        <pc:chgData name="Anuj Kumar" userId="fbbf561fc1d5fd09" providerId="LiveId" clId="{CDC8D97E-0D7E-400E-AC74-B451FD115709}" dt="2023-04-19T11:50:53.214" v="2499" actId="20577"/>
        <pc:sldMkLst>
          <pc:docMk/>
          <pc:sldMk cId="1507777477" sldId="37811"/>
        </pc:sldMkLst>
        <pc:spChg chg="mod">
          <ac:chgData name="Anuj Kumar" userId="fbbf561fc1d5fd09" providerId="LiveId" clId="{CDC8D97E-0D7E-400E-AC74-B451FD115709}" dt="2023-04-19T11:50:53.214" v="2499" actId="20577"/>
          <ac:spMkLst>
            <pc:docMk/>
            <pc:sldMk cId="1507777477" sldId="37811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21:01.326" v="1698" actId="20577"/>
          <ac:spMkLst>
            <pc:docMk/>
            <pc:sldMk cId="1507777477" sldId="37811"/>
            <ac:spMk id="9" creationId="{360DCA6C-5D11-4D2B-BC77-79F1891BC5E1}"/>
          </ac:spMkLst>
        </pc:spChg>
      </pc:sldChg>
      <pc:sldChg chg="modSp add del mod modAnim">
        <pc:chgData name="Anuj Kumar" userId="fbbf561fc1d5fd09" providerId="LiveId" clId="{CDC8D97E-0D7E-400E-AC74-B451FD115709}" dt="2023-04-19T11:50:57.006" v="2501" actId="20577"/>
        <pc:sldMkLst>
          <pc:docMk/>
          <pc:sldMk cId="2012857216" sldId="37812"/>
        </pc:sldMkLst>
        <pc:spChg chg="mod">
          <ac:chgData name="Anuj Kumar" userId="fbbf561fc1d5fd09" providerId="LiveId" clId="{CDC8D97E-0D7E-400E-AC74-B451FD115709}" dt="2023-04-19T11:50:57.006" v="2501" actId="20577"/>
          <ac:spMkLst>
            <pc:docMk/>
            <pc:sldMk cId="2012857216" sldId="37812"/>
            <ac:spMk id="7" creationId="{00000000-0000-0000-0000-000000000000}"/>
          </ac:spMkLst>
        </pc:spChg>
        <pc:spChg chg="mod">
          <ac:chgData name="Anuj Kumar" userId="fbbf561fc1d5fd09" providerId="LiveId" clId="{CDC8D97E-0D7E-400E-AC74-B451FD115709}" dt="2023-04-19T11:23:10.158" v="1875" actId="20577"/>
          <ac:spMkLst>
            <pc:docMk/>
            <pc:sldMk cId="2012857216" sldId="37812"/>
            <ac:spMk id="9" creationId="{360DCA6C-5D11-4D2B-BC77-79F1891BC5E1}"/>
          </ac:spMkLst>
        </pc:spChg>
      </pc:sldChg>
      <pc:sldChg chg="modSp add mod">
        <pc:chgData name="Anuj Kumar" userId="fbbf561fc1d5fd09" providerId="LiveId" clId="{CDC8D97E-0D7E-400E-AC74-B451FD115709}" dt="2023-04-19T11:42:26.332" v="2265" actId="20577"/>
        <pc:sldMkLst>
          <pc:docMk/>
          <pc:sldMk cId="3104817932" sldId="37813"/>
        </pc:sldMkLst>
        <pc:spChg chg="mod">
          <ac:chgData name="Anuj Kumar" userId="fbbf561fc1d5fd09" providerId="LiveId" clId="{CDC8D97E-0D7E-400E-AC74-B451FD115709}" dt="2023-04-19T11:42:26.332" v="2265" actId="20577"/>
          <ac:spMkLst>
            <pc:docMk/>
            <pc:sldMk cId="3104817932" sldId="37813"/>
            <ac:spMk id="7" creationId="{00000000-0000-0000-0000-000000000000}"/>
          </ac:spMkLst>
        </pc:spChg>
      </pc:sldChg>
      <pc:sldChg chg="addSp delSp modSp add mod">
        <pc:chgData name="Anuj Kumar" userId="fbbf561fc1d5fd09" providerId="LiveId" clId="{CDC8D97E-0D7E-400E-AC74-B451FD115709}" dt="2023-04-19T12:15:34.283" v="2881" actId="1076"/>
        <pc:sldMkLst>
          <pc:docMk/>
          <pc:sldMk cId="2353721241" sldId="37814"/>
        </pc:sldMkLst>
        <pc:spChg chg="del">
          <ac:chgData name="Anuj Kumar" userId="fbbf561fc1d5fd09" providerId="LiveId" clId="{CDC8D97E-0D7E-400E-AC74-B451FD115709}" dt="2023-04-19T12:00:47.999" v="2548" actId="478"/>
          <ac:spMkLst>
            <pc:docMk/>
            <pc:sldMk cId="2353721241" sldId="37814"/>
            <ac:spMk id="3" creationId="{A34800E2-FFE0-6F4F-C1C2-DE96EE87EBBB}"/>
          </ac:spMkLst>
        </pc:spChg>
        <pc:spChg chg="add mod">
          <ac:chgData name="Anuj Kumar" userId="fbbf561fc1d5fd09" providerId="LiveId" clId="{CDC8D97E-0D7E-400E-AC74-B451FD115709}" dt="2023-04-19T12:04:46.367" v="2714" actId="123"/>
          <ac:spMkLst>
            <pc:docMk/>
            <pc:sldMk cId="2353721241" sldId="37814"/>
            <ac:spMk id="9" creationId="{8D510ED4-4364-4450-D920-0F1AC35CCD6E}"/>
          </ac:spMkLst>
        </pc:spChg>
        <pc:spChg chg="add mod">
          <ac:chgData name="Anuj Kumar" userId="fbbf561fc1d5fd09" providerId="LiveId" clId="{CDC8D97E-0D7E-400E-AC74-B451FD115709}" dt="2023-04-19T12:04:30.149" v="2711" actId="1076"/>
          <ac:spMkLst>
            <pc:docMk/>
            <pc:sldMk cId="2353721241" sldId="37814"/>
            <ac:spMk id="10" creationId="{EF32253C-EA08-D8D7-CF5C-1789DB2C0744}"/>
          </ac:spMkLst>
        </pc:spChg>
        <pc:picChg chg="add del mod">
          <ac:chgData name="Anuj Kumar" userId="fbbf561fc1d5fd09" providerId="LiveId" clId="{CDC8D97E-0D7E-400E-AC74-B451FD115709}" dt="2023-04-19T12:00:38.601" v="2546" actId="21"/>
          <ac:picMkLst>
            <pc:docMk/>
            <pc:sldMk cId="2353721241" sldId="37814"/>
            <ac:picMk id="4" creationId="{88CB8792-FBC7-4970-EC1D-C807067F3C75}"/>
          </ac:picMkLst>
        </pc:picChg>
        <pc:picChg chg="add del mod">
          <ac:chgData name="Anuj Kumar" userId="fbbf561fc1d5fd09" providerId="LiveId" clId="{CDC8D97E-0D7E-400E-AC74-B451FD115709}" dt="2023-04-19T12:02:21.834" v="2563" actId="21"/>
          <ac:picMkLst>
            <pc:docMk/>
            <pc:sldMk cId="2353721241" sldId="37814"/>
            <ac:picMk id="6" creationId="{0662D39F-03D5-A1EB-F945-4CF989F08446}"/>
          </ac:picMkLst>
        </pc:picChg>
        <pc:picChg chg="add del mod">
          <ac:chgData name="Anuj Kumar" userId="fbbf561fc1d5fd09" providerId="LiveId" clId="{CDC8D97E-0D7E-400E-AC74-B451FD115709}" dt="2023-04-19T12:02:21.834" v="2563" actId="21"/>
          <ac:picMkLst>
            <pc:docMk/>
            <pc:sldMk cId="2353721241" sldId="37814"/>
            <ac:picMk id="8" creationId="{11A36E47-FA32-FFBB-04F8-2D48A65B9D31}"/>
          </ac:picMkLst>
        </pc:picChg>
        <pc:picChg chg="add mod">
          <ac:chgData name="Anuj Kumar" userId="fbbf561fc1d5fd09" providerId="LiveId" clId="{CDC8D97E-0D7E-400E-AC74-B451FD115709}" dt="2023-04-19T12:15:34.283" v="2881" actId="1076"/>
          <ac:picMkLst>
            <pc:docMk/>
            <pc:sldMk cId="2353721241" sldId="37814"/>
            <ac:picMk id="12" creationId="{FF28C4D8-91E8-ED6C-A94E-4A94AD6282E3}"/>
          </ac:picMkLst>
        </pc:picChg>
        <pc:picChg chg="del">
          <ac:chgData name="Anuj Kumar" userId="fbbf561fc1d5fd09" providerId="LiveId" clId="{CDC8D97E-0D7E-400E-AC74-B451FD115709}" dt="2023-04-19T12:15:30.710" v="2878" actId="478"/>
          <ac:picMkLst>
            <pc:docMk/>
            <pc:sldMk cId="2353721241" sldId="37814"/>
            <ac:picMk id="2050" creationId="{B94FD55B-1DA3-DA6D-94A3-6EC45DEF5E60}"/>
          </ac:picMkLst>
        </pc:picChg>
      </pc:sldChg>
      <pc:sldChg chg="add">
        <pc:chgData name="Anuj Kumar" userId="fbbf561fc1d5fd09" providerId="LiveId" clId="{CDC8D97E-0D7E-400E-AC74-B451FD115709}" dt="2023-04-19T11:51:29.179" v="2508"/>
        <pc:sldMkLst>
          <pc:docMk/>
          <pc:sldMk cId="1255321121" sldId="37815"/>
        </pc:sldMkLst>
      </pc:sldChg>
      <pc:sldChg chg="modSp add mod">
        <pc:chgData name="Anuj Kumar" userId="fbbf561fc1d5fd09" providerId="LiveId" clId="{CDC8D97E-0D7E-400E-AC74-B451FD115709}" dt="2023-04-19T11:57:54.195" v="2512" actId="20577"/>
        <pc:sldMkLst>
          <pc:docMk/>
          <pc:sldMk cId="3577050028" sldId="37816"/>
        </pc:sldMkLst>
        <pc:spChg chg="mod">
          <ac:chgData name="Anuj Kumar" userId="fbbf561fc1d5fd09" providerId="LiveId" clId="{CDC8D97E-0D7E-400E-AC74-B451FD115709}" dt="2023-04-19T11:57:54.195" v="2512" actId="20577"/>
          <ac:spMkLst>
            <pc:docMk/>
            <pc:sldMk cId="3577050028" sldId="37816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58:07.844" v="2519" actId="20577"/>
        <pc:sldMkLst>
          <pc:docMk/>
          <pc:sldMk cId="282942526" sldId="37817"/>
        </pc:sldMkLst>
        <pc:spChg chg="mod">
          <ac:chgData name="Anuj Kumar" userId="fbbf561fc1d5fd09" providerId="LiveId" clId="{CDC8D97E-0D7E-400E-AC74-B451FD115709}" dt="2023-04-19T11:58:07.844" v="2519" actId="20577"/>
          <ac:spMkLst>
            <pc:docMk/>
            <pc:sldMk cId="282942526" sldId="37817"/>
            <ac:spMk id="7" creationId="{00000000-0000-0000-0000-000000000000}"/>
          </ac:spMkLst>
        </pc:spChg>
      </pc:sldChg>
      <pc:sldChg chg="modSp add del mod">
        <pc:chgData name="Anuj Kumar" userId="fbbf561fc1d5fd09" providerId="LiveId" clId="{CDC8D97E-0D7E-400E-AC74-B451FD115709}" dt="2023-04-19T11:58:30.894" v="2528" actId="47"/>
        <pc:sldMkLst>
          <pc:docMk/>
          <pc:sldMk cId="2829626846" sldId="37818"/>
        </pc:sldMkLst>
        <pc:spChg chg="mod">
          <ac:chgData name="Anuj Kumar" userId="fbbf561fc1d5fd09" providerId="LiveId" clId="{CDC8D97E-0D7E-400E-AC74-B451FD115709}" dt="2023-04-19T11:58:11.241" v="2521" actId="20577"/>
          <ac:spMkLst>
            <pc:docMk/>
            <pc:sldMk cId="2829626846" sldId="37818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59:12.100" v="2532" actId="20577"/>
        <pc:sldMkLst>
          <pc:docMk/>
          <pc:sldMk cId="3955962497" sldId="37818"/>
        </pc:sldMkLst>
        <pc:spChg chg="mod">
          <ac:chgData name="Anuj Kumar" userId="fbbf561fc1d5fd09" providerId="LiveId" clId="{CDC8D97E-0D7E-400E-AC74-B451FD115709}" dt="2023-04-19T11:59:12.100" v="2532" actId="20577"/>
          <ac:spMkLst>
            <pc:docMk/>
            <pc:sldMk cId="3955962497" sldId="37818"/>
            <ac:spMk id="10" creationId="{7A2A7EC3-852A-5A16-F0B5-3531D0D66745}"/>
          </ac:spMkLst>
        </pc:spChg>
      </pc:sldChg>
      <pc:sldChg chg="modSp add mod">
        <pc:chgData name="Anuj Kumar" userId="fbbf561fc1d5fd09" providerId="LiveId" clId="{CDC8D97E-0D7E-400E-AC74-B451FD115709}" dt="2023-04-19T11:59:15.912" v="2534" actId="20577"/>
        <pc:sldMkLst>
          <pc:docMk/>
          <pc:sldMk cId="1299917842" sldId="37819"/>
        </pc:sldMkLst>
        <pc:spChg chg="mod">
          <ac:chgData name="Anuj Kumar" userId="fbbf561fc1d5fd09" providerId="LiveId" clId="{CDC8D97E-0D7E-400E-AC74-B451FD115709}" dt="2023-04-19T11:59:15.912" v="2534" actId="20577"/>
          <ac:spMkLst>
            <pc:docMk/>
            <pc:sldMk cId="1299917842" sldId="37819"/>
            <ac:spMk id="10" creationId="{7A2A7EC3-852A-5A16-F0B5-3531D0D66745}"/>
          </ac:spMkLst>
        </pc:spChg>
      </pc:sldChg>
      <pc:sldChg chg="modSp add del mod">
        <pc:chgData name="Anuj Kumar" userId="fbbf561fc1d5fd09" providerId="LiveId" clId="{CDC8D97E-0D7E-400E-AC74-B451FD115709}" dt="2023-04-19T11:58:30.894" v="2528" actId="47"/>
        <pc:sldMkLst>
          <pc:docMk/>
          <pc:sldMk cId="1375753477" sldId="37819"/>
        </pc:sldMkLst>
        <pc:spChg chg="mod">
          <ac:chgData name="Anuj Kumar" userId="fbbf561fc1d5fd09" providerId="LiveId" clId="{CDC8D97E-0D7E-400E-AC74-B451FD115709}" dt="2023-04-19T11:58:20.211" v="2527" actId="20577"/>
          <ac:spMkLst>
            <pc:docMk/>
            <pc:sldMk cId="1375753477" sldId="37819"/>
            <ac:spMk id="7" creationId="{00000000-0000-0000-0000-000000000000}"/>
          </ac:spMkLst>
        </pc:spChg>
      </pc:sldChg>
      <pc:sldChg chg="modSp add mod">
        <pc:chgData name="Anuj Kumar" userId="fbbf561fc1d5fd09" providerId="LiveId" clId="{CDC8D97E-0D7E-400E-AC74-B451FD115709}" dt="2023-04-19T11:59:19.889" v="2537" actId="20577"/>
        <pc:sldMkLst>
          <pc:docMk/>
          <pc:sldMk cId="3738461889" sldId="37820"/>
        </pc:sldMkLst>
        <pc:spChg chg="mod">
          <ac:chgData name="Anuj Kumar" userId="fbbf561fc1d5fd09" providerId="LiveId" clId="{CDC8D97E-0D7E-400E-AC74-B451FD115709}" dt="2023-04-19T11:59:19.889" v="2537" actId="20577"/>
          <ac:spMkLst>
            <pc:docMk/>
            <pc:sldMk cId="3738461889" sldId="37820"/>
            <ac:spMk id="10" creationId="{7A2A7EC3-852A-5A16-F0B5-3531D0D66745}"/>
          </ac:spMkLst>
        </pc:spChg>
      </pc:sldChg>
      <pc:sldChg chg="add ord">
        <pc:chgData name="Anuj Kumar" userId="fbbf561fc1d5fd09" providerId="LiveId" clId="{CDC8D97E-0D7E-400E-AC74-B451FD115709}" dt="2023-04-19T12:11:59.795" v="2857"/>
        <pc:sldMkLst>
          <pc:docMk/>
          <pc:sldMk cId="1577167835" sldId="37821"/>
        </pc:sldMkLst>
      </pc:sldChg>
      <pc:sldChg chg="add del ord">
        <pc:chgData name="Anuj Kumar" userId="fbbf561fc1d5fd09" providerId="LiveId" clId="{CDC8D97E-0D7E-400E-AC74-B451FD115709}" dt="2023-04-19T12:14:22.359" v="2874" actId="47"/>
        <pc:sldMkLst>
          <pc:docMk/>
          <pc:sldMk cId="2100079747" sldId="37822"/>
        </pc:sldMkLst>
      </pc:sldChg>
      <pc:sldChg chg="add del">
        <pc:chgData name="Anuj Kumar" userId="fbbf561fc1d5fd09" providerId="LiveId" clId="{CDC8D97E-0D7E-400E-AC74-B451FD115709}" dt="2023-04-19T12:14:14.100" v="2873" actId="47"/>
        <pc:sldMkLst>
          <pc:docMk/>
          <pc:sldMk cId="719374494" sldId="37823"/>
        </pc:sldMkLst>
      </pc:sldChg>
      <pc:sldChg chg="add">
        <pc:chgData name="Anuj Kumar" userId="fbbf561fc1d5fd09" providerId="LiveId" clId="{CDC8D97E-0D7E-400E-AC74-B451FD115709}" dt="2023-04-19T12:12:13.726" v="2858"/>
        <pc:sldMkLst>
          <pc:docMk/>
          <pc:sldMk cId="2918045962" sldId="37824"/>
        </pc:sldMkLst>
      </pc:sldChg>
      <pc:sldChg chg="add del">
        <pc:chgData name="Anuj Kumar" userId="fbbf561fc1d5fd09" providerId="LiveId" clId="{CDC8D97E-0D7E-400E-AC74-B451FD115709}" dt="2023-04-19T12:14:04.651" v="2870" actId="47"/>
        <pc:sldMkLst>
          <pc:docMk/>
          <pc:sldMk cId="2220146906" sldId="37825"/>
        </pc:sldMkLst>
      </pc:sldChg>
      <pc:sldChg chg="add">
        <pc:chgData name="Anuj Kumar" userId="fbbf561fc1d5fd09" providerId="LiveId" clId="{CDC8D97E-0D7E-400E-AC74-B451FD115709}" dt="2023-04-19T12:12:24.328" v="2859"/>
        <pc:sldMkLst>
          <pc:docMk/>
          <pc:sldMk cId="3810594505" sldId="37826"/>
        </pc:sldMkLst>
      </pc:sldChg>
      <pc:sldChg chg="add del">
        <pc:chgData name="Anuj Kumar" userId="fbbf561fc1d5fd09" providerId="LiveId" clId="{CDC8D97E-0D7E-400E-AC74-B451FD115709}" dt="2023-04-19T12:13:50.930" v="2869" actId="47"/>
        <pc:sldMkLst>
          <pc:docMk/>
          <pc:sldMk cId="216638806" sldId="37827"/>
        </pc:sldMkLst>
      </pc:sldChg>
      <pc:sldChg chg="add">
        <pc:chgData name="Anuj Kumar" userId="fbbf561fc1d5fd09" providerId="LiveId" clId="{CDC8D97E-0D7E-400E-AC74-B451FD115709}" dt="2023-04-19T12:12:33.297" v="2860"/>
        <pc:sldMkLst>
          <pc:docMk/>
          <pc:sldMk cId="927332468" sldId="37828"/>
        </pc:sldMkLst>
      </pc:sldChg>
      <pc:sldChg chg="add del">
        <pc:chgData name="Anuj Kumar" userId="fbbf561fc1d5fd09" providerId="LiveId" clId="{CDC8D97E-0D7E-400E-AC74-B451FD115709}" dt="2023-04-19T12:13:39.198" v="2866" actId="47"/>
        <pc:sldMkLst>
          <pc:docMk/>
          <pc:sldMk cId="4153844093" sldId="37829"/>
        </pc:sldMkLst>
      </pc:sldChg>
      <pc:sldChg chg="add">
        <pc:chgData name="Anuj Kumar" userId="fbbf561fc1d5fd09" providerId="LiveId" clId="{CDC8D97E-0D7E-400E-AC74-B451FD115709}" dt="2023-04-19T12:12:43.293" v="2861"/>
        <pc:sldMkLst>
          <pc:docMk/>
          <pc:sldMk cId="2744793040" sldId="37830"/>
        </pc:sldMkLst>
      </pc:sldChg>
      <pc:sldChg chg="add del">
        <pc:chgData name="Anuj Kumar" userId="fbbf561fc1d5fd09" providerId="LiveId" clId="{CDC8D97E-0D7E-400E-AC74-B451FD115709}" dt="2023-04-19T12:13:29.037" v="2864" actId="47"/>
        <pc:sldMkLst>
          <pc:docMk/>
          <pc:sldMk cId="4195689921" sldId="37831"/>
        </pc:sldMkLst>
      </pc:sldChg>
      <pc:sldChg chg="addSp delSp modSp add mod">
        <pc:chgData name="Anuj Kumar" userId="fbbf561fc1d5fd09" providerId="LiveId" clId="{CDC8D97E-0D7E-400E-AC74-B451FD115709}" dt="2023-04-19T12:43:16.434" v="2894" actId="1076"/>
        <pc:sldMkLst>
          <pc:docMk/>
          <pc:sldMk cId="2799580170" sldId="37832"/>
        </pc:sldMkLst>
        <pc:spChg chg="del">
          <ac:chgData name="Anuj Kumar" userId="fbbf561fc1d5fd09" providerId="LiveId" clId="{CDC8D97E-0D7E-400E-AC74-B451FD115709}" dt="2023-04-19T12:42:46.521" v="2890" actId="478"/>
          <ac:spMkLst>
            <pc:docMk/>
            <pc:sldMk cId="2799580170" sldId="37832"/>
            <ac:spMk id="2" creationId="{D66CF853-7204-5ABD-CE14-515A0808E1AD}"/>
          </ac:spMkLst>
        </pc:spChg>
        <pc:picChg chg="add mod">
          <ac:chgData name="Anuj Kumar" userId="fbbf561fc1d5fd09" providerId="LiveId" clId="{CDC8D97E-0D7E-400E-AC74-B451FD115709}" dt="2023-04-19T12:43:16.434" v="2894" actId="1076"/>
          <ac:picMkLst>
            <pc:docMk/>
            <pc:sldMk cId="2799580170" sldId="37832"/>
            <ac:picMk id="4" creationId="{9A5EC779-7A26-CD02-4D0C-C94C31E562E3}"/>
          </ac:picMkLst>
        </pc:picChg>
        <pc:picChg chg="del">
          <ac:chgData name="Anuj Kumar" userId="fbbf561fc1d5fd09" providerId="LiveId" clId="{CDC8D97E-0D7E-400E-AC74-B451FD115709}" dt="2023-04-19T12:42:44.259" v="2889" actId="478"/>
          <ac:picMkLst>
            <pc:docMk/>
            <pc:sldMk cId="2799580170" sldId="37832"/>
            <ac:picMk id="5" creationId="{EA7D5ABF-AB11-33D5-A327-0A32E5E6EC0D}"/>
          </ac:picMkLst>
        </pc:picChg>
        <pc:picChg chg="del">
          <ac:chgData name="Anuj Kumar" userId="fbbf561fc1d5fd09" providerId="LiveId" clId="{CDC8D97E-0D7E-400E-AC74-B451FD115709}" dt="2023-04-19T12:42:44.259" v="2889" actId="478"/>
          <ac:picMkLst>
            <pc:docMk/>
            <pc:sldMk cId="2799580170" sldId="37832"/>
            <ac:picMk id="7" creationId="{0D5C012C-C664-A8A4-7668-E54D769242DB}"/>
          </ac:picMkLst>
        </pc:picChg>
      </pc:sldChg>
      <pc:sldChg chg="add">
        <pc:chgData name="Anuj Kumar" userId="fbbf561fc1d5fd09" providerId="LiveId" clId="{CDC8D97E-0D7E-400E-AC74-B451FD115709}" dt="2023-04-19T12:13:07.578" v="2863"/>
        <pc:sldMkLst>
          <pc:docMk/>
          <pc:sldMk cId="2245652123" sldId="37833"/>
        </pc:sldMkLst>
      </pc:sldChg>
      <pc:sldChg chg="add">
        <pc:chgData name="Anuj Kumar" userId="fbbf561fc1d5fd09" providerId="LiveId" clId="{CDC8D97E-0D7E-400E-AC74-B451FD115709}" dt="2023-04-19T12:13:31.015" v="2865"/>
        <pc:sldMkLst>
          <pc:docMk/>
          <pc:sldMk cId="4290513209" sldId="37834"/>
        </pc:sldMkLst>
      </pc:sldChg>
      <pc:sldChg chg="add">
        <pc:chgData name="Anuj Kumar" userId="fbbf561fc1d5fd09" providerId="LiveId" clId="{CDC8D97E-0D7E-400E-AC74-B451FD115709}" dt="2023-04-19T12:13:40.579" v="2867"/>
        <pc:sldMkLst>
          <pc:docMk/>
          <pc:sldMk cId="956876111" sldId="37835"/>
        </pc:sldMkLst>
      </pc:sldChg>
      <pc:sldChg chg="add">
        <pc:chgData name="Anuj Kumar" userId="fbbf561fc1d5fd09" providerId="LiveId" clId="{CDC8D97E-0D7E-400E-AC74-B451FD115709}" dt="2023-04-19T12:13:49.697" v="2868"/>
        <pc:sldMkLst>
          <pc:docMk/>
          <pc:sldMk cId="3373070681" sldId="37836"/>
        </pc:sldMkLst>
      </pc:sldChg>
      <pc:sldChg chg="add">
        <pc:chgData name="Anuj Kumar" userId="fbbf561fc1d5fd09" providerId="LiveId" clId="{CDC8D97E-0D7E-400E-AC74-B451FD115709}" dt="2023-04-19T12:14:06.286" v="2871"/>
        <pc:sldMkLst>
          <pc:docMk/>
          <pc:sldMk cId="50898890" sldId="37837"/>
        </pc:sldMkLst>
      </pc:sldChg>
      <pc:sldChg chg="add">
        <pc:chgData name="Anuj Kumar" userId="fbbf561fc1d5fd09" providerId="LiveId" clId="{CDC8D97E-0D7E-400E-AC74-B451FD115709}" dt="2023-04-19T12:14:12.609" v="2872"/>
        <pc:sldMkLst>
          <pc:docMk/>
          <pc:sldMk cId="1139475299" sldId="37838"/>
        </pc:sldMkLst>
      </pc:sldChg>
      <pc:sldChg chg="add">
        <pc:chgData name="Anuj Kumar" userId="fbbf561fc1d5fd09" providerId="LiveId" clId="{CDC8D97E-0D7E-400E-AC74-B451FD115709}" dt="2023-04-19T12:14:24.073" v="2875"/>
        <pc:sldMkLst>
          <pc:docMk/>
          <pc:sldMk cId="4205226429" sldId="37839"/>
        </pc:sldMkLst>
      </pc:sldChg>
      <pc:sldChg chg="add">
        <pc:chgData name="Anuj Kumar" userId="fbbf561fc1d5fd09" providerId="LiveId" clId="{CDC8D97E-0D7E-400E-AC74-B451FD115709}" dt="2023-04-19T12:14:41.883" v="2877"/>
        <pc:sldMkLst>
          <pc:docMk/>
          <pc:sldMk cId="1956351177" sldId="37840"/>
        </pc:sldMkLst>
      </pc:sldChg>
      <pc:sldChg chg="addSp delSp modSp add mod">
        <pc:chgData name="Anuj Kumar" userId="fbbf561fc1d5fd09" providerId="LiveId" clId="{CDC8D97E-0D7E-400E-AC74-B451FD115709}" dt="2023-04-19T12:43:50.443" v="2904" actId="1076"/>
        <pc:sldMkLst>
          <pc:docMk/>
          <pc:sldMk cId="1207186704" sldId="37841"/>
        </pc:sldMkLst>
        <pc:spChg chg="add mod">
          <ac:chgData name="Anuj Kumar" userId="fbbf561fc1d5fd09" providerId="LiveId" clId="{CDC8D97E-0D7E-400E-AC74-B451FD115709}" dt="2023-04-19T12:43:49.301" v="2903" actId="1076"/>
          <ac:spMkLst>
            <pc:docMk/>
            <pc:sldMk cId="1207186704" sldId="37841"/>
            <ac:spMk id="5" creationId="{142CF9CE-CA76-E730-3A3F-2E0D21044970}"/>
          </ac:spMkLst>
        </pc:spChg>
        <pc:picChg chg="add mod">
          <ac:chgData name="Anuj Kumar" userId="fbbf561fc1d5fd09" providerId="LiveId" clId="{CDC8D97E-0D7E-400E-AC74-B451FD115709}" dt="2023-04-19T12:43:50.443" v="2904" actId="1076"/>
          <ac:picMkLst>
            <pc:docMk/>
            <pc:sldMk cId="1207186704" sldId="37841"/>
            <ac:picMk id="3" creationId="{DA244CEB-71D2-FDD2-F034-51D3EF5040E7}"/>
          </ac:picMkLst>
        </pc:picChg>
        <pc:picChg chg="del">
          <ac:chgData name="Anuj Kumar" userId="fbbf561fc1d5fd09" providerId="LiveId" clId="{CDC8D97E-0D7E-400E-AC74-B451FD115709}" dt="2023-04-19T12:43:24.268" v="2896" actId="478"/>
          <ac:picMkLst>
            <pc:docMk/>
            <pc:sldMk cId="1207186704" sldId="37841"/>
            <ac:picMk id="4" creationId="{9A5EC779-7A26-CD02-4D0C-C94C31E562E3}"/>
          </ac:picMkLst>
        </pc:picChg>
      </pc:sldChg>
      <pc:sldMasterChg chg="addSp modSp mod">
        <pc:chgData name="Anuj Kumar" userId="fbbf561fc1d5fd09" providerId="LiveId" clId="{CDC8D97E-0D7E-400E-AC74-B451FD115709}" dt="2023-04-19T12:17:09.640" v="2888" actId="20577"/>
        <pc:sldMasterMkLst>
          <pc:docMk/>
          <pc:sldMasterMk cId="4203758880" sldId="2147483648"/>
        </pc:sldMasterMkLst>
        <pc:spChg chg="add mod">
          <ac:chgData name="Anuj Kumar" userId="fbbf561fc1d5fd09" providerId="LiveId" clId="{CDC8D97E-0D7E-400E-AC74-B451FD115709}" dt="2023-04-19T12:16:50.578" v="2886" actId="14100"/>
          <ac:spMkLst>
            <pc:docMk/>
            <pc:sldMasterMk cId="4203758880" sldId="2147483648"/>
            <ac:spMk id="12" creationId="{407EB6D0-B138-5727-40F6-75E256F40C61}"/>
          </ac:spMkLst>
        </pc:spChg>
        <pc:spChg chg="add mod">
          <ac:chgData name="Anuj Kumar" userId="fbbf561fc1d5fd09" providerId="LiveId" clId="{CDC8D97E-0D7E-400E-AC74-B451FD115709}" dt="2023-04-19T12:17:09.640" v="2888" actId="20577"/>
          <ac:spMkLst>
            <pc:docMk/>
            <pc:sldMasterMk cId="4203758880" sldId="2147483648"/>
            <ac:spMk id="14" creationId="{4E0AB0D0-32F4-B991-CD40-0ADFA3F7AEC6}"/>
          </ac:spMkLst>
        </pc:spChg>
        <pc:picChg chg="add mod">
          <ac:chgData name="Anuj Kumar" userId="fbbf561fc1d5fd09" providerId="LiveId" clId="{CDC8D97E-0D7E-400E-AC74-B451FD115709}" dt="2023-04-19T12:00:43.223" v="2547"/>
          <ac:picMkLst>
            <pc:docMk/>
            <pc:sldMasterMk cId="4203758880" sldId="2147483648"/>
            <ac:picMk id="7" creationId="{A8A9AB75-11A4-E27C-1376-B617BFEAD974}"/>
          </ac:picMkLst>
        </pc:picChg>
        <pc:picChg chg="add mod">
          <ac:chgData name="Anuj Kumar" userId="fbbf561fc1d5fd09" providerId="LiveId" clId="{CDC8D97E-0D7E-400E-AC74-B451FD115709}" dt="2023-04-19T12:10:42.316" v="2843" actId="14100"/>
          <ac:picMkLst>
            <pc:docMk/>
            <pc:sldMasterMk cId="4203758880" sldId="2147483648"/>
            <ac:picMk id="8" creationId="{8D86102D-E364-9515-96D0-58DBBBED2338}"/>
          </ac:picMkLst>
        </pc:picChg>
        <pc:picChg chg="mod">
          <ac:chgData name="Anuj Kumar" userId="fbbf561fc1d5fd09" providerId="LiveId" clId="{CDC8D97E-0D7E-400E-AC74-B451FD115709}" dt="2023-04-19T11:47:56.709" v="2391" actId="1076"/>
          <ac:picMkLst>
            <pc:docMk/>
            <pc:sldMasterMk cId="4203758880" sldId="2147483648"/>
            <ac:picMk id="10" creationId="{B356A45C-D2C7-AB62-7763-3E1981AD6945}"/>
          </ac:picMkLst>
        </pc:picChg>
        <pc:picChg chg="add mod">
          <ac:chgData name="Anuj Kumar" userId="fbbf561fc1d5fd09" providerId="LiveId" clId="{CDC8D97E-0D7E-400E-AC74-B451FD115709}" dt="2023-04-19T12:02:26.239" v="2564"/>
          <ac:picMkLst>
            <pc:docMk/>
            <pc:sldMasterMk cId="4203758880" sldId="2147483648"/>
            <ac:picMk id="11" creationId="{141C71A4-307B-5909-980F-D5CAA746023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A1D4-3274-4C1A-879B-27D81AFBAFDA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47F69-F3B6-46E7-B74F-29E991E692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54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767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812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35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4173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621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646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695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16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70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4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68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438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28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65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330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6798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974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44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804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276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2641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6960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931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167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214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167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9720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948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949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949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214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931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4031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6767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163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6767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167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8CB19D8-8864-4C54-BCA5-FE72806C74D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45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5009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8CB19D8-8864-4C54-BCA5-FE72806C74D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62865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8CB19D8-8864-4C54-BCA5-FE72806C74D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21813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8CB19D8-8864-4C54-BCA5-FE72806C74D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21739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8CB19D8-8864-4C54-BCA5-FE72806C74D7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60956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214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214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3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91876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3812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5822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21861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670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8089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2188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042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535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262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5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938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5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4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3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4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6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36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4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15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9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0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9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8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8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79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35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5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58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7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03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050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6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9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40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0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06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95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92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44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5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71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995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51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60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93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417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1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24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69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1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1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90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64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42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79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69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648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447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1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63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69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42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590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21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41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90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64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65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82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92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910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884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1616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36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93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6934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535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153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3562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619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385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567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0926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521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47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191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26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29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76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54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99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5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59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960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6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 powerpoint - Free PPT Backgrounds and Templates">
            <a:extLst>
              <a:ext uri="{FF2B5EF4-FFF2-40B4-BE49-F238E27FC236}">
                <a16:creationId xmlns:a16="http://schemas.microsoft.com/office/drawing/2014/main" id="{72D13143-6CFF-EE47-EF05-808A96DD1B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" y="8930"/>
            <a:ext cx="12235652" cy="69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86B65-5331-92D0-15B7-5D99E4E928C0}"/>
              </a:ext>
            </a:extLst>
          </p:cNvPr>
          <p:cNvSpPr txBox="1"/>
          <p:nvPr userDrawn="1"/>
        </p:nvSpPr>
        <p:spPr>
          <a:xfrm>
            <a:off x="14516" y="6448959"/>
            <a:ext cx="552994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Use Code: </a:t>
            </a:r>
            <a:r>
              <a:rPr lang="en-US" sz="2000" b="1" dirty="0">
                <a:solidFill>
                  <a:srgbClr val="C00000"/>
                </a:solidFill>
              </a:rPr>
              <a:t>Y182</a:t>
            </a:r>
            <a:r>
              <a:rPr lang="en-US" sz="2000" b="1" dirty="0"/>
              <a:t> For Max.</a:t>
            </a:r>
            <a:r>
              <a:rPr lang="en-US" sz="2000" b="1" baseline="0" dirty="0"/>
              <a:t> Discount 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CCFA-D08A-C9CE-0D01-C1D98EF7133B}"/>
              </a:ext>
            </a:extLst>
          </p:cNvPr>
          <p:cNvSpPr txBox="1"/>
          <p:nvPr userDrawn="1"/>
        </p:nvSpPr>
        <p:spPr>
          <a:xfrm>
            <a:off x="5544459" y="6459360"/>
            <a:ext cx="67057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Use Code: </a:t>
            </a:r>
            <a:r>
              <a:rPr lang="en-US" sz="2000" b="1" dirty="0">
                <a:solidFill>
                  <a:srgbClr val="FFFF00"/>
                </a:solidFill>
              </a:rPr>
              <a:t>Y182S</a:t>
            </a:r>
            <a:r>
              <a:rPr lang="en-US" sz="2000" b="1" dirty="0">
                <a:solidFill>
                  <a:schemeClr val="bg1"/>
                </a:solidFill>
              </a:rPr>
              <a:t> For Max.</a:t>
            </a:r>
            <a:r>
              <a:rPr lang="en-US" sz="2000" b="1" baseline="0" dirty="0">
                <a:solidFill>
                  <a:schemeClr val="bg1"/>
                </a:solidFill>
              </a:rPr>
              <a:t> Discount on Books and Test Series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56A45C-D2C7-AB62-7763-3E1981AD694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8930"/>
            <a:ext cx="12192000" cy="793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9AB75-11A4-E27C-1376-B617BFEAD97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5240"/>
            <a:ext cx="12283440" cy="7266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6102D-E364-9515-96D0-58DBBBED233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17205"/>
            <a:ext cx="12280490" cy="580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C71A4-307B-5909-980F-D5CAA746023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54851" y="17204"/>
            <a:ext cx="801708" cy="651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7EB6D0-B138-5727-40F6-75E256F40C61}"/>
              </a:ext>
            </a:extLst>
          </p:cNvPr>
          <p:cNvSpPr txBox="1"/>
          <p:nvPr userDrawn="1"/>
        </p:nvSpPr>
        <p:spPr>
          <a:xfrm>
            <a:off x="14517" y="136525"/>
            <a:ext cx="661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LAST 1 YEAR CURRENT AFFAIRS _ </a:t>
            </a:r>
            <a:r>
              <a:rPr lang="hi-IN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अप्रैल </a:t>
            </a:r>
            <a:r>
              <a:rPr lang="en-US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UPDATED </a:t>
            </a:r>
            <a:endParaRPr lang="en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AB0D0-32F4-B991-CD40-0ADFA3F7AEC6}"/>
              </a:ext>
            </a:extLst>
          </p:cNvPr>
          <p:cNvSpPr txBox="1"/>
          <p:nvPr userDrawn="1"/>
        </p:nvSpPr>
        <p:spPr>
          <a:xfrm>
            <a:off x="6396913" y="129535"/>
            <a:ext cx="451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&amp; DAILY CURRENT AFFAIRS @ 8AM</a:t>
            </a:r>
            <a:endParaRPr lang="en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8E512-F257-E666-2B2D-36F0F3052F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E1A876-E90E-92A0-D925-BD83174595A4}"/>
              </a:ext>
            </a:extLst>
          </p:cNvPr>
          <p:cNvSpPr/>
          <p:nvPr userDrawn="1"/>
        </p:nvSpPr>
        <p:spPr>
          <a:xfrm>
            <a:off x="8638593" y="185738"/>
            <a:ext cx="3505008" cy="534357"/>
          </a:xfrm>
          <a:prstGeom prst="rect">
            <a:avLst/>
          </a:prstGeom>
          <a:solidFill>
            <a:srgbClr val="FFFF00"/>
          </a:solidFill>
          <a:ln>
            <a:solidFill>
              <a:srgbClr val="15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600" b="1" dirty="0">
                <a:solidFill>
                  <a:schemeClr val="tx1"/>
                </a:solidFill>
              </a:rPr>
              <a:t>सोमवार से शनिवार रोज @ 8</a:t>
            </a:r>
            <a:r>
              <a:rPr lang="en-US" sz="1600" b="1" dirty="0">
                <a:solidFill>
                  <a:schemeClr val="tx1"/>
                </a:solidFill>
              </a:rPr>
              <a:t>AM &amp; 7:00 PM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3B1C9-72DA-8FE8-11F2-24262D852BD2}"/>
              </a:ext>
            </a:extLst>
          </p:cNvPr>
          <p:cNvSpPr txBox="1"/>
          <p:nvPr userDrawn="1"/>
        </p:nvSpPr>
        <p:spPr>
          <a:xfrm>
            <a:off x="655171" y="111426"/>
            <a:ext cx="70546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cs typeface="Arial" pitchFamily="34" charset="0"/>
              </a:rPr>
              <a:t>CGL – IMP MCQs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EADBF-1958-5EC3-738F-5F7981282F21}"/>
              </a:ext>
            </a:extLst>
          </p:cNvPr>
          <p:cNvSpPr/>
          <p:nvPr userDrawn="1"/>
        </p:nvSpPr>
        <p:spPr>
          <a:xfrm>
            <a:off x="0" y="-26016"/>
            <a:ext cx="1125894" cy="908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96AAF8-5D80-A67D-AA2A-7FFD9569B1A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" y="-4557"/>
            <a:ext cx="941600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800E2-FFE0-6F4F-C1C2-DE96EE87EBBB}"/>
              </a:ext>
            </a:extLst>
          </p:cNvPr>
          <p:cNvSpPr/>
          <p:nvPr/>
        </p:nvSpPr>
        <p:spPr>
          <a:xfrm>
            <a:off x="0" y="762000"/>
            <a:ext cx="12192000" cy="567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BDUL KALAM AZAD Quotes in Hindi | अब्दुल कलाम आजाद के विचार">
            <a:extLst>
              <a:ext uri="{FF2B5EF4-FFF2-40B4-BE49-F238E27FC236}">
                <a16:creationId xmlns:a16="http://schemas.microsoft.com/office/drawing/2014/main" id="{B94FD55B-1DA3-DA6D-94A3-6EC45DEF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198" r="3472" b="19012"/>
          <a:stretch/>
        </p:blipFill>
        <p:spPr bwMode="auto">
          <a:xfrm>
            <a:off x="6391164" y="1371600"/>
            <a:ext cx="49880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F17AC-2818-4FEB-9AF2-4F72CE4E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8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18 अप्रैल 2023 को निम्न में से किस महान स्वतंत्रता सेनानी की पुण्यतिथि मनाई गयी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great freedom fighter's death anniversary was observed on 18 April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तांत्या टोपे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Tantya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Tope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रानी लक्ष्मी बाई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Queen Laxmi Bai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मंगल पांडे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Mangal Pandey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चंद्रशेखर आजाद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Chandra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Shekher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Azad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704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Q.94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पहला SAI राष्ट्रीय उत्कृष्टता केंद्र कहाँ स्थापित किया जाएगा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will India's first SAI National Center of Excellence be set up?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शिमला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Shimla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हैदराबाद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Hyderabad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जयपुर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Jaipur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चेन्नई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Chennai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Q.95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सरकार ने 2025 तक कितने नए हवाई अड्डे बनाने का लक्ष्य रखा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government has set a target to build how many new airports by 2025?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150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180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220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250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Q96.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भारत के पहले पर्पल फेस्ट का आयोजन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India's first Purple Fest will be organized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मध्य प्रदेश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Madhya Pradesh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 Goa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2CA94-A39E-7218-F6D9-70AC525DA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555FE5-12A6-EEFC-528E-0B4B42896A5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Q97.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सा राज्य पहली बार फ़ॉर्मूला ई वर्ल्ड चैंपियनशिप की मेजबानी करने वाला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is going to host Formula E World Championship for the first time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तेलंगाना / Telangana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/ Uttar P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adesh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Q.98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‘द लिटिल बुक ऑफ जॉय’ नामक पुस्तक किसके द्वारा लिखी गयी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wrote the book 'The Little Book of Joy’?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दलाई लामा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Dalai Lama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सुधा मूर्ति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Sudha Murti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अंकित जैन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Ankit Jain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चेतन भगत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Chetan Bhagat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Q99.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सॉन्ग ने बेस्ट सॉन्ग का गोल्डन ग्लोब अवार्ड्स 2023 का खिताब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song has won the title of Best Song at the Golden Globe Awards 2023 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नातु नातु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लिफ्ट मी अप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होल्ड माय हैण्ड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सियाओ पापा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36099" y="854691"/>
            <a:ext cx="77771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Q100.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इसरो द्वारा लॉन्च किये जाने वाले उपग्रह का क्या नाम है जिसे 750 स्कूली लड़कियों द्वारा बनाया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is the name of the satellite to be launched by ISRO which is built by 750 school girls ?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किड्जसैट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आजादीसैट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स्कूलसैट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एजुसैट </a:t>
            </a:r>
          </a:p>
          <a:p>
            <a:pPr marL="1077913" lvl="1" indent="-1077913" algn="just"/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E5A35-3D12-24B9-8F67-B2D421E27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1EC827-B943-C4F8-DD60-BCA067C9D96D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6429"/>
      </p:ext>
    </p:extLst>
  </p:cSld>
  <p:clrMapOvr>
    <a:masterClrMapping/>
  </p:clrMapOvr>
  <p:transition spd="med">
    <p:pull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800E2-FFE0-6F4F-C1C2-DE96EE87EBBB}"/>
              </a:ext>
            </a:extLst>
          </p:cNvPr>
          <p:cNvSpPr/>
          <p:nvPr/>
        </p:nvSpPr>
        <p:spPr>
          <a:xfrm>
            <a:off x="0" y="762000"/>
            <a:ext cx="12192000" cy="567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BDUL KALAM AZAD Quotes in Hindi | अब्दुल कलाम आजाद के विचार">
            <a:extLst>
              <a:ext uri="{FF2B5EF4-FFF2-40B4-BE49-F238E27FC236}">
                <a16:creationId xmlns:a16="http://schemas.microsoft.com/office/drawing/2014/main" id="{B94FD55B-1DA3-DA6D-94A3-6EC45DEF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198" r="3472" b="19012"/>
          <a:stretch/>
        </p:blipFill>
        <p:spPr bwMode="auto">
          <a:xfrm>
            <a:off x="6391164" y="1371600"/>
            <a:ext cx="49880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F17AC-2818-4FEB-9AF2-4F72CE4E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78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‘कोर्टिंग इंडिया : इंग्लैंड, मुग़ल भारत और साम्राज्य की उत्पत्ति’ नामक पुस्तक किसके द्वारा लिखी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wrote the book 'Courting India: England, Mughal India and the Origin of Empire' 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नंदिनी दास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Nandini Das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अभिजीत भट्टाचार्य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Abhjit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Bhattacharya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सुरेश महाजन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Suresh Mahajan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सरफराज अहमद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Sarfaraj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Ahmed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दुनिया के सबसे बड़े रॉकेट ‘स्टारशिप’ (</a:t>
            </a:r>
            <a:r>
              <a:rPr lang="en-IN" sz="36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Starship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 किसके द्वारा बनाया गया है ?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world's largest rocket 'Starship' has been made by whom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इसरो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ISRO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स्पेसएक्स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SpaceX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रोसकोसमोस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ROSCOSMOS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नासा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NASA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87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ने दुनिया की पहली तरल हाइड्रोजन संचालित नौका शुरू की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launched the world's first liquid hydrogen powered boat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नॉर्वे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Norway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Q103.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नासा ने चन्द्रमा मिशन के लिए पहली महिला का चयन किया है । उनका क्या नाम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NASA has selected the first woman for the moon mission. What is his name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मेगन ओलिविया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Megan Olivia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क्रिस्टीना कोच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Kristina Coach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सोफिया डिवाइन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Sophia Divine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एमेलिया रॉबर्ट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Amelia Robert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405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Q104.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ट्विटर लोगो बदलकर क्या कर दिया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has been changed recently in the Twitter logo?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ब्लू व्हेल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Blue Whale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डॉज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Dodge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ब्लू ओशियन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Blue Ocean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एलीफैंट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Elephant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926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Q105.</a:t>
            </a:r>
            <a:r>
              <a:rPr lang="hi-IN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असताना में आयोजित की जा रही एशियाई कुश्ती चैंपियनशिप में अमन सहरावत ने भारत के लिए पहला स्वर्ण पदक जीता है । असताना किसकी राजधानी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Aman </a:t>
            </a:r>
            <a:r>
              <a:rPr lang="en-US" sz="33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Sehrawat</a:t>
            </a:r>
            <a:r>
              <a:rPr lang="en-US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won the first gold medal for India in the Asian Wrestling Championship being held in Astana. Whose capital is Astana ?</a:t>
            </a:r>
            <a:endParaRPr lang="hi-IN" sz="33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कजाकिस्तान </a:t>
            </a:r>
            <a:r>
              <a:rPr lang="en-US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3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Kazakistan</a:t>
            </a:r>
            <a:r>
              <a:rPr lang="en-US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3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उज्बेकिस्तान </a:t>
            </a:r>
            <a:r>
              <a:rPr lang="en-US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Uzbekistan </a:t>
            </a:r>
            <a:endParaRPr lang="hi-IN" sz="33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तुर्कमेनिस्तान </a:t>
            </a:r>
            <a:r>
              <a:rPr lang="en-US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Turkmenistan </a:t>
            </a:r>
            <a:endParaRPr lang="hi-IN" sz="33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ओमान </a:t>
            </a:r>
            <a:r>
              <a:rPr lang="en-US" sz="33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Oman </a:t>
            </a:r>
            <a:endParaRPr lang="en-IN" sz="33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225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   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ने हाल ही में ‘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Lake Development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Programme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’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लॉन्च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has recently launched 'Lake Development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Programme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’?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 Goa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नागालैंड / Nagaland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315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अभी हाल ही में किस राज्य की चाय को यूरोपीय GI टैग दिया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state's tea has recently been given the European GI tag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/ Himachal Pradesh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Assam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West Bengal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Q108.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शेख मंसूर बिन जायेद अल नाहयान को हाल ही में किस देश के उपराष्ट्रपति के रूप में चुना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Sheikh Mansour bin Zayed Al Nahyan has recently been elected as the Vice President of which country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ईरान / Iran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कतर / Qatar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सऊदी अरब / Saudi Arabia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संयुक्त अरब अमीरात / UAE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09.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BCCI द्वारा टाटा आईपीएल 2023 के लिए निम्न में से किसे अपना आधिकारिक भागीदार घोषित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country has recently launched the National Genome Strategy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पेटीएम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Paytm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प्यूमा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Puma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हर्बालाइफ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Herba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Life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बायजूस 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Byju’s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86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‘न्यू इंडिया लिट्रेसी प्रोग्राम (NILP)’ नामक योजना शुरू की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launched a scheme called 'New India Literacy Program (NILP)'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सरकार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Rajasthan Govt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केंद्र सरकार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Central Govt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सरकार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Haryana Govt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सरकार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Telangana Govt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100% विद्युतीकरण रेलवे नेटवर्क वाला पहला राज्य बन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states the 601st meeting of the Central Board of Reserve of India was held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Haryana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झारखंड / Jharkhand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Q6.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मैल्कम आदिसेशिया पुरस्कार 2023 से सम्मानित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honored with the Malcolm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Adiseshia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Award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ऋषिराज चौहान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Rishi Raj Chauhan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उत्सा पटनायक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Utsa Patnaik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सृष्टि झा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Srishti Jha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आदित्य कुमार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Aditya Kumar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अभी हाल ही में प्रसिद्ध सलीम दुरानी का निधन हो गया । वे कौन थे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Recently, the famous Salim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Durani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passed away. Who were they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गायक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Singer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क्रिकेटर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Cricketer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इतिहासकार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Historian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लेखक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Writer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038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Q113.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SLINEX 2023 नामक युद्धाभ्यास भारत और  निम्न में से किस देश के बीच शुरू हुआ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exercise named SLINEX 2023 started between India and which of the following country?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इंडोनेशिया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Indoneshia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मालदीव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Maldives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श्रीलंका / ShriLanka 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सेशेल्स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Seychells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84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बसोहली पेंटिंग को भौगोलिक संकेतक (GI टैग) मिला है । यह किस स्थान से संबंधित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Recently,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Basohli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painting has got the GI tag. Which place is it related to 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Jammu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भुवनेश्वर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Bhubaneshwar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कोलकाता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Kolkata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चंडीगढ़ / Chandigarh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दिन अंतर्राष्ट्रीय विवेक दिवस 2023 मनाया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On which of the following day International Day of Conscience 2023 was observed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4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 अप्रैल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जारी की गयी इंडिया जस्टिस रिपोर्ट 2022 के अनुसार किस राज्य को पहला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According to the recently released India Justice Report 2022, which state has got the first position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फॉर्मूला 1 ऑस्ट्रेलियन ग्रैंड प्रिक्स 2023 किसने जीता है?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won the Formula 1 Australian Grand Prix 2023?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सेबस्टियन वेट्टल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Sebastian Vettel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लुईस हैमिल्टन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Lewis Hamilton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मैक्स वेरस्टैपेन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Max Verstappen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चार्ल्स लेक्लर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Charles Leclerc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9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Q118.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FICCI महिला संगठन का अध्यक्ष नियुक्त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President of FICCI Women's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Organisation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शीतल चौहान / Sheetal Chauhan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सुधा शिवकुमार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Sudha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Shivkumar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प्रिया कुमावत / Priya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Kumawat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अंकिता रैना / Ankita Raina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Q119.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‘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गांधी : सियासत और संप्रदाय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’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नामक पुस्तक किसके द्वारा लिखी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wrote the book 'Gandhi: Politics and Religion'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 चौहान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Ankit Chauhan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अभिषेक जैन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Abhishek Jain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पीयूष बाबेले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Piyush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Babele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शीतल पटनायक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Sheetal Patnaik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721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बांदीपुर नेशनल पार्क के हाल ही में प्रोजेक्ट टाइगर रिजर्व के रूप में 50 साल पूरे हो गए हैं । यह किस राज्य में स्थित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Bandipur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National Park recently completed 50 years as a Project Tiger Reserve. In which state is it located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Q121.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 देश से 2023 फीफा अंडर 17 विश्व कप की मेजबानी छीन ली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which country has been stripped of hosting the 2023 FIFA U–17 World Cup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पेरू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Peru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चिली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Chili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England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ब्राजील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Brazil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28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Q7.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पहला वैश्विक बौद्ध शिखर सम्मलेन किस स्थान पर आयोजित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will the first Global Buddhist Summit be held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बीजिंग / Beizing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टोक्यो / Tokyo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काठमांडू / Kathmandu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Q122.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क्रिकेट में अंपायरिंग करने वाली पहली महिला बन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become the first woman to officiate in cricket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किम कॉटन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मारिया डैन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सना मीर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अंकिता भाटी / Ankita Bhati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Q123.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अधूरे रियास एस्टेट परियोजनाओं की समस्या से निपटने के लिए किसकी अध्यक्षता में एक समिति बनाई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Under whose chairmanship a committee has been formed recently to deal with the problem of incomplete real estate projects?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अमिताभ कान्त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Amitab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Kant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सुनीता देशवाल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Sunita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Deshwal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तरुण सक्सेना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Tarun Saxena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शिल्पा चौहान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Shilpa Chauhan </a:t>
            </a:r>
            <a:endParaRPr lang="en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 दिन विश्व स्वास्थ्य दिवस मनाया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On which of the following day is World Health Day celebrated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 अप्रैल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अभी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जगरनाथ महतो का निधन हो गया। वे किस राज्य के शिक्षा मंत्री थे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Recently,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Jagarnath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Mahato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passed away. He was the education minister of which state?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झारखंड / Jharkhand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West Bengal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60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हाल ही में कौन संयुक्त राष्ट्र सांख्यिकी आयोग के लिए सदस्य चुना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was recently elected as the member for the United Nations Statistical Commission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स्लोवेनिया / Slovenia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तुर्की /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T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rkiye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मिस्र / Egypt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Q127.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नागरी दुबराज चावल की किस्म को जीआई टैग मिला है । यह किस राज्य से संबंधित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Nagari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Dubraj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rice variety has got GI tag. It belongs to which state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छत्तीसगढ़ / Chattisgarh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West Bengal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13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IPL में विकेट लेने वाले सबसे उम्रदराज गेंदबाज बन गए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become the oldest bowler to take a wicket in IPL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ब्रैड होग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Brad Hogg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पीयूष चावला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Piyush Chawla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प्रज्ञान ओझा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Pragyaan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Ojha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 मिश्रा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mit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Mishra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062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Q129.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लाइसेंसिंग और अनुमोदन के लिए केंद्रीकृत पोर्टल ‘PRVAAH’ किसके द्वारा लॉन्च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Centralized portal for licensing and approval 'PRVAAH' was launched by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भारतीय रिजर्व बैंक / RBI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नीति आयोग / NITI Ayog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गृह मंत्रालय / Home Ministry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भारतीय स्टेट बैंक / SBI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निम्न में से किसके द्वारा ‘सबबी सुब्रमण्यम’ को अपनी एयर फ़ोर्स का वारंट ऑफिसर नियुक्त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appointed '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Sabbi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Subramaniam' as Warrant Officer of its Air Force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US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UK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जर्मनी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Germany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74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निम्न में से किस देश में ‘ओरियन’ नामक बहुराष्ट्रीय अभ्यास शुरू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country the multinational exercise named 'Orion' will be started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फ्रांस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France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स्लोवेनिया / Slovenia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तुर्की /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T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rkiye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Q8.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में देश में संपीडित बायोगैस पर वैश्विक सम्मलेन का आयोजन शुरू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country the organization of Global Conference on Compressed Biogas started in the country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ब्राजील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Brazil </a:t>
            </a:r>
            <a:endParaRPr lang="en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Q132.		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हाल ही में भारतीय राष्ट्रीय राइफल संघ (NRAI) का अध्यक्ष नियुक्त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President of the National Rifle Association of India (NRAI) recently?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कमलेश देशमुख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Kamlesh Deshmukh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कलिकेश सिंह देव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5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Kalikesh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Singh D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अमर सिंह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Amar Singh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सृष्टि झा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Srishti Jha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Q133.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किसे 2023 TIME 100 रीडर पोल में किसे शीर्ष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topped the 2023 TIME 100 Reader Poll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शाहरुख खान / Shahrukh Khan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विराट कोहली / Virat Kohli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सलमान खान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Salman Khan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नीरज चोपड़ा / Neeraj Chopra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कौनसा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दिन विश्व होम्योपैथी दिवस के रूप में मनाया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day is celebrated as World Homeopathy Day 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9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10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11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26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केंद्र सरकार ने हाल ही में देश में कितने परमाणु रिएक्टरों की स्थापना को मंजूरी दी है?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Union government has recently approved the installation of how many nuclear reactors in the country?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7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8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9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10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420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सुख आश्रय नामक योजना किस राज्य से संबंधित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scheme named Sukh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Aashray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is related to which state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Himachal Pradesh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disha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हाल ही में जारी की गयी एक रिपोर्ट के अनुसार 2022 तक भागों की संख्या कितनी हो चुकी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According to a recently released report, what is the number of parts till 2022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3040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3167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3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523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891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311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Q138.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अंतर्राष्ट्रीय सांख्यिकी पुरस्कार 2023 सम्मानित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awarded the International Statistics Prize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कैथरीन वाइट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Kathrene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White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पीटर डैन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Peter Dain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कल्यामपुडी राधाकृष्ण राव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Kalyampudi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Radhakrishn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Rao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कैलाश खेडा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Kailash Kheda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Q139.		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विश्व वैक्सीन कांग्रेस 2023 में किसके द्वारा वैक्सीन इंडस्ट्री एक्सीलेंस (ViE) पुरस्कार जीता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won the Vaccine Industry Excellence (</a:t>
            </a:r>
            <a:r>
              <a:rPr lang="en-US" sz="35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ViE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 award at the World Vaccine Congress 2023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साइनियोस / </a:t>
            </a:r>
            <a:r>
              <a:rPr lang="en-US" sz="35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Synios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बायोटेक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Bharat Biotech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नोवावेक्स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Novavax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जियोवेक्स 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5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Geovax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5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जलाबाला वैद्य का निधन हो गया। वे कौन थे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Jalabala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Vaidya passed away. Who were they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राजनेता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Politician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पत्रकार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Journalist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अभिनेता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Actor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एथलीट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Athlete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Q141.</a:t>
            </a:r>
            <a:r>
              <a:rPr lang="hi-IN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हाल ही में जारी की गयी एक रिपोर्ट के अनुसार दुनिया के सर्वश्रेष्ठ सार्वजनिक परिवहन वाले शहरों में एकमात्र भारतीय शहर कौन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According to a recently released report, which is the only Indian city among the cities with the best public transport in the world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Mumbai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कोलकाता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Kolkata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हैदराबाद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Hyderabad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Q9.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नए लेखा महानियंत्रक के रूप में नियुक्त किया गया है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new Controller General of Accounts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विकास चौधरी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Vikas Chaudhary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एस.एस. दुबे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S.S. Dube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नीलम चौहान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Neelam Chauhan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 यादव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Ankit Yadav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b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068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42.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 दिन कवि माखनलाल चतुर्वेदी की जयन्ती मनाई गयी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On which of the following day the birth anniversary of poet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Makhanlal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Chaturvedi was celebrated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4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5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Q143.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किसे हाल ही में यंग यूरोलॉजिस्ट ऑफ़ द ईयर अवार्ड से सम्मानित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recently been awarded the Young Urologist of the Year Award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स्वाती तंवर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Dr. Swati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Tanwar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आरती चौधरी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Dr. Aarti Chaudhary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नित्या अब्राहम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Dr. Nitya Abraham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रश्मि जुनेजा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Dr. Rashmi Juneja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 राज्य में इंडिया ग्रिड ने अपना पहला बैटरी एनर्जी स्टोरेज सिस्टम को शुरू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India Grid has launched its first battery energy storage system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West Bengal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फिनलैंड नाटो का कौनसा सदस्य बन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which member of NATO has become Finland 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30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31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32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33 वां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IPL में विकेट लेने वाले सबसे उम्रदराज गेंदबाज बन गए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become the oldest bowler to take a wicket in IPL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ब्रैड होग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Brad Hogg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पीयूष चावला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Piyush Chawla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प्रज्ञान ओझा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Pragyaan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Ojha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 मिश्रा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mit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Mishra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028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हेनले पासपोर्ट इंडेक्स 2023 के अनुसार किस देश को प्रथम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According to the Henley Passport Index 2023, which country has got the first position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फिनलैंड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Finland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साउथ कोरिया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South Korea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सिंगापुर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Singapore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461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Q148.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खेलो इंडिया राष्ट्रीय महिला खो खो लीग निम्न में  से किस राज्य में आयोजित की जाएगी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Khelo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 National Women's Kho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League will be organized in which of the following states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पंजाब / Punjab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छत्तीसगढ़ / Chhattisgarh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Q149.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राष्ट्रीय विज्ञान दिवस 2023 की थीम क्या तय की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has been decided as the theme of National Science Day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सर्व कल्याण के लिए विज्ञान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वैश्विक कल्याण के लिए वैश्विक विज्ञान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विज्ञान की आवश्यकता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सबका कल्याण विज्ञान के साथ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Q150.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विदेशी धरती पर होने वाले किसी भी हवाई युद्धाभ्यास में शामिल होने वाली देश की पहली महिला पायलट कौन बनने वाली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is going to become the first woman pilot of the country to participate in any air exercise on foreign soil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अवनी चतुर्वेदी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Avni Chaturvedi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चित्रा तिवारी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Chitra Tiwari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अनीशा पटेल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Anisha Patel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नीलम रावत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Neelam Rawat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14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529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Q10.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शेख मोहम्मद बिन अब्दुलरहमान अल – थानी को 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 देश के प्रधानमंत्री नियुक्त किये गए हैं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Sheikh Mohammed bin Abdulrahman Al-Thani has recently been appointed as the Prime Minister of which country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क़तर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Qatar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कुवैत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Kuwait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संयुक्त अरब अमीरात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UAE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जॉर्डन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Jorden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a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784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800E2-FFE0-6F4F-C1C2-DE96EE87EBBB}"/>
              </a:ext>
            </a:extLst>
          </p:cNvPr>
          <p:cNvSpPr/>
          <p:nvPr/>
        </p:nvSpPr>
        <p:spPr>
          <a:xfrm>
            <a:off x="0" y="762000"/>
            <a:ext cx="12192000" cy="567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BDUL KALAM AZAD Quotes in Hindi | अब्दुल कलाम आजाद के विचार">
            <a:extLst>
              <a:ext uri="{FF2B5EF4-FFF2-40B4-BE49-F238E27FC236}">
                <a16:creationId xmlns:a16="http://schemas.microsoft.com/office/drawing/2014/main" id="{B94FD55B-1DA3-DA6D-94A3-6EC45DEF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198" r="3472" b="19012"/>
          <a:stretch/>
        </p:blipFill>
        <p:spPr bwMode="auto">
          <a:xfrm>
            <a:off x="6391164" y="1371600"/>
            <a:ext cx="49880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F17AC-2818-4FEB-9AF2-4F72CE4E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596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राष्ट्रीय युवा उत्सव 2023 मनाया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National Youth Festival 2023 will be celebrated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Haryana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Q.152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फाइनेंसियल एक्शन टास्क फ़ोर्स के अध्यक्ष के रुपे में किसे नियुक्त किया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chairman of the Financial Action Task Force?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रोहन वर्मा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Rohan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Verma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टी राजा कुमार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 Raja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Kuma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विद्या चौधरी 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Vidya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Chaudhary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मोहन राम 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Mohan Ram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Q.153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यून सुक योल को अभी हाल ही में किस देश के राष्ट्रपति के रूप में चुना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Eun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Suk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Yol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recently elected as the President of which country?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दक्षिण कोरिया / South Korea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Japan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डेनमार्क / Denmark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ताइवान /Taiwan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36099" y="854691"/>
            <a:ext cx="7777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Q154.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वर्ष 2022 के लिए निम्न में से किसे राइजिंग स्टार ऑफ द ईयर पुरस्कार के लिए नामित किया गया है?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nominated for the Rising Star of the Year award for the year 2022 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विराट कोहली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Virat Kohli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अंतिम पंघाल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Antim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Panghal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नीरज चोपड़ा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Neeraj Chopra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बजरंग पुनिया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Bajrang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Punia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E5A35-3D12-24B9-8F67-B2D421E27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1EC827-B943-C4F8-DD60-BCA067C9D96D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152123" y="882682"/>
            <a:ext cx="7861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Q155. 	G20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की अध्यक्षता के लिए भारत को चुना गया है। इस आयोजन की क्या थीम होगी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 has been chosen to chair the G20. What will be the theme of this event?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एक पृथ्वी , एक परिवार और एक भविष्य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एक पृथ्वी , एक परिवार और सुरक्षित भविष्य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एक दुनिया , एक परिवार और एक भविष्य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एक दुनिया , एक समाज और एक भविष्य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9FFC4-8E36-6AB3-AAD2-714BAEF2F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66F0C-FDE0-657A-3F7D-46270E222855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64091" y="780043"/>
            <a:ext cx="77491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Q156.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के 22 वें विधि आयोग के अध्यक्ष के रूप में किसे नियुक्त किया गया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was appointed as the chairman of the 22nd Law Commission of India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ऋतुराज अवस्थी / Rituraj Avasthi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अंकिता श्रीवास्तव / Ankit Srivastava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सुरेश जैन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uresh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Jain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आनन्द पालीवाल / Anand Paliwal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B2225-ADB1-6D4C-978B-40CD9861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8D4528-AA80-98AC-493F-BF89260E86C0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152123" y="882682"/>
            <a:ext cx="7861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Q157.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शहर में विश्व की पहली वैदिक घड़ी स्थापित की जाएगी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cities will the world's first Vedic clock be installed?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पुरी / Puri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हम्पी / Hampi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उज्जैन / Ujjain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प्रयागराज / Prayagraj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9FFC4-8E36-6AB3-AAD2-714BAEF2F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66F0C-FDE0-657A-3F7D-46270E222855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43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Q158.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2023 खेलो इंडिया यूनिवर्सिटी गेम्स की मेजबानी निम्न में से कौनसा राज्य करेगा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will host the 2023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Khelo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 University Games?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/ Uttar Pradesh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/ Sikkim </a:t>
            </a:r>
          </a:p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</a:p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Q159.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प्रतिष्ठित बेली के. एशफोर्ड पदक जीतने वाले पहले भारतीय वैज्ञानिक कौन बन गए हैं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prestigious Bailey K. Who has become the first Indian scientist to win the Ashford Medal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सुभाष बाबू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Subhash Babu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के. सिवान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K. Sivan 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सतीश रेड्डी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Dr. Satish Reddy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सुरेश गोस्वामी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Suresh Goswami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Q11.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प्रिटजकर अर्तिटेक्चर पुरस्कार 2023 जीता है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Pritzker Architecture Prize 2023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	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सर डेविड चिप्परफील्ड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Sir David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Chipparfield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यांग झुआन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Yang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Jhuaan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जेन तमांग ली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Jen Tamang Lee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कैथरीना रिचर्डसन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Kathrina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Richardsan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a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35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Q.160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किसने भारत का शीर्ष सब्जी उत्पादक राज्य होने का गौरव प्राप्त किया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Which of the following has earned the distinction of being the top vegetable producing state of India?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/ UP 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पश्चिम बंगाल / West Bengal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/ Rajasthan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/ MP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Q161.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विश्व मुक्केबाजी चैंपियनशिप की मेजबानी निम्न में से किसके द्वारा की जाएगी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World Boxing Championship will be hosted by which of the following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जापान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Q162.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जीवन विज्ञान के लिए भारत का पहला राष्ट्रीय भण्डार कहाँ प्रकाशित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was India's first National Repository for Life Sciences published?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वडोदरा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Vadodara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ग्रेटर नोएडा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Greater Noida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फरीदाबाद / Faridabad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अहमदाबाद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Ahmedabad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2CA94-A39E-7218-F6D9-70AC525DA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555FE5-12A6-EEFC-528E-0B4B42896A5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Q.163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किसने अभी हाल ही में महिला क्रिकेट विश्व कप </a:t>
            </a:r>
            <a:r>
              <a:rPr lang="en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2022 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जीता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recently won the Women's Cricket World Cup 2022?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England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दक्षिण अफ्रीका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South Africa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न्यूजीलैंड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Zealand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ऑस्ट्रेलिया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Q.164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 ब्लॉकचेन लॉन्च करने वाला पहला भारतीय NGO बना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became the first Indian NGO to launch Blockchain?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मुस्कान फाउंडेशन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Smile Foundation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केयर इंडिया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Care India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अध्ययन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Adhyayan 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संकल्प तरु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Sankalp </a:t>
            </a:r>
            <a:r>
              <a:rPr lang="en-IN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Taru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Q165.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ने 10 नवंबर 2022 को ‘बाजरा दिवस’ के रूप में मनाया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has celebrated 10 November 2022 as 'Millet Day’?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/ Sikkim </a:t>
            </a:r>
          </a:p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</a:p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Uttrakhand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Q166.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किसे 32 वें बिहारी पुरस्कार से सम्मानित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Recently who has been honored with the 32nd Bihari Award?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मधु कनकरिया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Madhu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Kankaria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माधव हाडा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Dr.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Madhav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Hada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अखिल गोस्वामी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Akhil Goswami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चेतन भगत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Chetan Bhagat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Q167.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नतासा पिरक मुसर को किस देश की पहली महिला राष्ट्रपति के रूप में चुना गया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Natasa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Pirak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Musser has been elected as the first female President of which country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क्यूबा / Cuba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पेरू / Peru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स्लोवेनिया / Slovinia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अर्मेनिया / Armenia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Q.168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 राज्य को भारत की पहली फ्लोटिंग स्टोरेज और रीगैसिफिकेशन यूनिट (FSRU) प्राप्त हुई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has got India's first floating storage and regasification unit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(FSRU)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नागालैंड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Nagaland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तेलंगाना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महाराष्ट्र / Maharashtra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415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Q169.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7 वां अमूर फाल्कन फेस्टिवल मनाया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In which of the following state the 7th Amur Falcon Festival was celebrated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मणिपुर / Manipur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/ Sikkim </a:t>
            </a:r>
          </a:p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</a:p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Uttrakhand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Q12.</a:t>
            </a: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किसे वायुसेना में लड़ाकू इकाई की पहली महिला कमांडर बनने का गौरव प्राप्त हुआ है?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the distinction of becoming the first woman commander of a fighter unit in the Air Force</a:t>
            </a: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hi-IN" sz="3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अवनि चतुर्वेदी / 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Avani Chaturvedi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kumimoji="0" lang="en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शिवा चौहान 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Shiva Chauhan </a:t>
            </a:r>
            <a:endParaRPr kumimoji="0" lang="hi-IN" sz="3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kumimoji="0" lang="en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शालिजा धामी 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kumimoji="0" lang="en-US" sz="35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Shalija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Dhami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hi-IN" sz="3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kumimoji="0" lang="en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kumimoji="0" lang="hi-IN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अंकिता अरोड़ा 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Ankit Arora </a:t>
            </a:r>
            <a:endParaRPr kumimoji="0" lang="hi-IN" sz="3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c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050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वांगला महोत्सव निम्न में से किस राज्य में मनाया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Wangala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Festival is celebrated in which of the following state?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Haryana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मेघालय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Meghalaya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036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Q171.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ने पहली बार बिली जीन किंग कप का खिताब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won the Billie Jean King Cup title for the first time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 / Australia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स्विट्जरलैंड / Switzerland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Q172.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अभी हाल ही में जारी जलवायु परिवर्तन प्रदर्शन सूचकांक में भारत को कौनसा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is the rank of India in the recently released Climate Change Performance Index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 वां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Q173.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सीवी आनंद बोस को अभी हाल ही में किस राज्य के नए राज्यपाल के रूप में नियुक्त किया गया?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Dr. CV Anand Bose was recently appointed as the new Governor of which state?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West Bengal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Punjab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Assam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Q174.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अभी हाल ही में किस राज्य में ‘डोनी पोलो’ एयरपोर्ट का उद्घाटन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in which state '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Doni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Polo' airport was inaugurated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erala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अरुणाचल प्रदेश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Arunachal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Gujarat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Q175.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हाथी मृत्यु ऑडिट ढाँचा निम्न में से किस राज्य ने पेश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states has introduced India's first elephant death audit framework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पंजाब / Punjab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झारखण्ड / Jharkhand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Q176.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नसीम अल बह्र नामक द्विपक्षीय अभ्यास भारत और किस देश के बीच आयोजित किया जाता है ? 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Bilateral exercise named Naseem Al Bahr is conducted between India and which country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ओमान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Oman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इराक /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Iraq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मलेशिया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Malaysia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कुवैत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Kuwait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कराटे 1 सीरीज A में स्वर्ण पदक जीतने वाले पहले भारतीय बन गए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Who among the following has become the first Indian to win a gold medal in Karate 1 Series 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प्रणय शर्मा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Pranay Sharma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रोहित ठाकुर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Rohit Thakur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 अवस्थी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Ankit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Avasthi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सुहाना उपाध्याय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Suhana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Upadhyaya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88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Q.178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निम्नलिखित में से किस राज्य में अभी हाल ही में हेरथ महोत्सव मनाया गया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In which of the following states, Hearth Mahotsav was celebrated recently?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– कश्मीर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Jammu Kashmir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तेलंगाना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असम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Assam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506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Q179.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किसे प्रतिष्ठित डॉ. कलाम सेवा पुरस्कार से सम्मानित किया गया ? 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who was honored with the prestigious Dr. Kalam Seva Award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रवि कुमार सागर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Ravi Kumar Sagar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सागरिका घोष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Sagarika Ghosh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सुहानी बिष्ट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Suhani Bisht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सोनू सूद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Sonu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Sood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Q.13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महिला – स्वामित्व वाला औद्योगिक पार्क कहाँ खोला गया है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Where has India's first woman-owned industrial park opened?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पटना / Patna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हैदराबाद / Hyderabad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मुंबई / Mumbai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/ New Delhi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3889612" y="853324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Q.180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दुनिया का सबसे बड़ा पवन – सौर ऊर्जा संयंत्र शुरू किया गया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World's largest wind-solar power plant commissioned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Uttrakhand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/ Andhra Pradesh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67D96-5B55-B39B-1EC5-5FAE8F113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633197"/>
            <a:ext cx="880413" cy="660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034F98-D77B-2808-A6E0-136AB7729F7D}"/>
              </a:ext>
            </a:extLst>
          </p:cNvPr>
          <p:cNvSpPr/>
          <p:nvPr/>
        </p:nvSpPr>
        <p:spPr>
          <a:xfrm>
            <a:off x="1134943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10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पुल्लमपुरा देश का पूर्ण डिजिटल साक्षरता वाला पहला ग्राम पंचायत बन गया है। यह किस राज्य में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Pullampura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become the first Gram Panchayat in the country to have full digital literacy. In which state is this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Sikkim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Q.182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बी बी गुरुंग का निधन हो गया. वे किस राज्य के पूर्व मुख्यमंत्री थे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BB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Gurung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passed away recently. He was the former Chief Minister of which state?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मेघालय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Meghalaya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सिक्किम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Sikkim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Q.183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हाल ही मावम्लुह गुफा (</a:t>
            </a:r>
            <a:r>
              <a:rPr lang="en-IN" sz="36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Mawmluh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Cave)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 यूनेस्को के 'दुनिया के पहले 100 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IUGS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भूवैज्ञानिक स्थलों में से एक के रूप में चुना गया है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। यह किस राज्य में स्थित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मेघालय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Meghalaya 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Andhra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मध्य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Q.184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राष्ट्रीय खेल 2022 में मल्लखंब को पहली बार शामिल किया गया। यह प्रतियोगिता कहाँ आयोजित की गयी ? </a:t>
            </a:r>
            <a:endParaRPr lang="en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Mallakhamb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was included for the first time in the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National Games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. Where was this competition held 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Madhya Pradesh 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 प्रदेश /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Uttar Pradesh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Haryana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3889612" y="853324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Q.185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धर्म बदलने वाले लोगों को SC का दर्जा देने के लिए अभी हाल ही में किसकी अध्यक्षता में एक आयोग का गठन किया गया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Recently under whose chairmanship a commission has been constituted to give SC status to the people who change religion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केजी बालकृष्णन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KG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Balkrishanan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यू.यू. ललित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UU Lalit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डी. वाई. चंद्रचूड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DY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Chandrachud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रमन गोगोई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Raman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Gogoi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67D96-5B55-B39B-1EC5-5FAE8F113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633197"/>
            <a:ext cx="880413" cy="660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034F98-D77B-2808-A6E0-136AB7729F7D}"/>
              </a:ext>
            </a:extLst>
          </p:cNvPr>
          <p:cNvSpPr/>
          <p:nvPr/>
        </p:nvSpPr>
        <p:spPr>
          <a:xfrm>
            <a:off x="1134943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040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Q.186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मोढेरा को भारत का पहला सौर ऊर्जा संचालित गाँव घोषित किया गया है। यह किस राज्य में स्थित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Modhera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declared as India's first solar powered village. In which state is it located?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 प्रदेश / Uttar Pradesh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187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किसे अर्थशास्त्र के नोबेल पुरस्कार 2022 से सम्मानित नहीं किया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not been awarded the Nobel Prize in Economics 2022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बेन एस. बर्नान्के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Ben S. Bernanke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डगलस डायमंड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Douglas  Diamond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एलेस बियालियात्स्की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Ales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Bialiatski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फिलिप एच. डेबिग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Philip H.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Dybvig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Q.188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फ्रांस और भारत के बीच गरुड़ नामक द्विपक्षीय अभ्यास किया जा रहा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states, a bilateral exercise named Garuda is being held between France and India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Sikkim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Q.189</a:t>
            </a:r>
            <a:r>
              <a:rPr lang="hi-IN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किसके द्वारा AFC एशियाई कप 2023 की मेजबानी की जाएगी ?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will host the AFC Asian Cup 2023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सिंगापुर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Singapore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चीन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मलेशिया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Malaysia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कतर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Qatar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510ED4-4364-4450-D920-0F1AC35CCD6E}"/>
              </a:ext>
            </a:extLst>
          </p:cNvPr>
          <p:cNvSpPr txBox="1"/>
          <p:nvPr/>
        </p:nvSpPr>
        <p:spPr>
          <a:xfrm>
            <a:off x="39327" y="98320"/>
            <a:ext cx="605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LAST 1 YEAR CURRENT AFFAIRS – APRIL UPDATED</a:t>
            </a:r>
            <a:endParaRPr lang="en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32253C-EA08-D8D7-CF5C-1789DB2C0744}"/>
              </a:ext>
            </a:extLst>
          </p:cNvPr>
          <p:cNvSpPr txBox="1"/>
          <p:nvPr/>
        </p:nvSpPr>
        <p:spPr>
          <a:xfrm>
            <a:off x="6197587" y="67542"/>
            <a:ext cx="5375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DAILY CURRENT AFFAIRS @8AM</a:t>
            </a:r>
            <a:endParaRPr lang="en-IN" sz="32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28C4D8-91E8-ED6C-A94E-4A94AD62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030" y="1547395"/>
            <a:ext cx="6876743" cy="37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Q14.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राम चन्द्र पौडेल निम्न में से किस देश के राष्ट्रपति के चुने गए हैं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Ram Chandra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Paudel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elected as the President of which of the following country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सेशेल्स / Seychells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श्रीलंका / Srilanka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नेपाल / Nepal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भूटान / Bhutan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11174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Q.190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 फिल्म ने सर्वश्रेष्ठ अंतर्राष्ट्रीय फिल्म के लिए सैटर्न अवार्ड जीता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film has won the Saturn Award for Best International Film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आरआरआर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RRR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दंगल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Dangal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2.0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2.0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ब्रह्मास्त्र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Brahmastra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5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Q.191	12 </a:t>
            </a:r>
            <a:r>
              <a:rPr lang="hi-IN" sz="365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वां विश्व हिन्दी सम्मलेन निम्न में से किस देश में आयोजित किया जाएगा ? </a:t>
            </a:r>
          </a:p>
          <a:p>
            <a:pPr marL="1077913" lvl="1" indent="-1077913" algn="just"/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countries will the 12th World Hindi Conference be held</a:t>
            </a:r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5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/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नेपाल / Nepal </a:t>
            </a:r>
          </a:p>
          <a:p>
            <a:pPr marL="1077913" lvl="1" indent="-1077913" algn="just"/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फिजी / Fizi </a:t>
            </a:r>
          </a:p>
          <a:p>
            <a:pPr marL="1077913" lvl="1" indent="-1077913" algn="just"/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5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/ England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Q.192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वर्ल्ड स्पोर्ट्समैन ऑफ द ईयर चुना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chosen as the World Sportsman of the Year?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लुईस हैमिल्टन / Lewis Hamilton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मैक्स वर्स्टापन  / M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x Verstappen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टॉम ब्रैडी / Tom Brady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मार्सल हग / M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rcel Hug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Q.193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किसे ‘चैंपियंस ऑफ द अर्थ’ लाइफटाइम अचीवमेंट अवार्ड से सम्मानित किया गया है?</a:t>
            </a: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honored with the 'Champions of the Earth' Lifetime Achievement Award?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डेविड एटनबरो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Deavid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Atonbaro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अंकिता लोखंडे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Ankita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Lokhande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विल स्मिथ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Will Smith 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आंग झांग ली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Ang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Jhang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Li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Q.194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हॉकी इंडिया अंतर विभाग चैंपियनशिप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2022 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जीती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won the Hockey India Inter-Department Championship 2022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रेलवे स्पोर्ट्स प्रमोशन बोर्ड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RSPB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गुजरात स्पोर्ट्स प्रमोशन बोर्ड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GSPB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उत्तराखण्ड स्पोर्ट्स प्रमोशन बोर्ड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USPB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छत्तीसगढ़ स्पोर्ट्स प्रमोशन बोर्ड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Q.195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भारत ने यूक्रेन से अपने नागरिकों को वापस लाने के लिए निम्नलिखित में से कौनसा ऑपरेशन शुरू किया है?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Kylie Paul honored by Indian diplomat for video on Hindi songs. To which country do they belong?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ऑपरेशन विजय / Operation vijay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ऑपरेशन गंगा / Operation ganga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ऑपरेशन मित्र / Operation mitra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ऑपरेशन अपने / Operation apne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Q.196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तोरग्या महोत्सव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2022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 राज्य में मनाया गया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state was the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Torgya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Festival 2022 celebrated recently?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अरुणाचल प्रदेश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Arunachal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Andhra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केरल / Kerala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मणिपुर / Manipur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Q.197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निम्नलिखित में से किस राज्य में भारत का पहला जियोलॉजिकल पार्क बनेगा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India's first Geological Park will be set up?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Madhya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कर्नाटक / Karnataka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बिहार / Bihar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4953039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Why Punjab Chief Minister Amarinder Singh is all smiles - Rediff.com India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Q.198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जवाहरलाल नेहरु विश्वविद्यालय की पहली महिला कुलपति के रूप में किसे नियुक्त किया गया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first woman vice-chancellor of Jawaharlal Nehru University?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प्रो. शांतिश्री धूलिपुडी / Pro. Shantishri Dhulipudi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नीलम प्रजापति / Dr. Neelam Prajapati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डॉ. रचना त्रिपाठी / Dr. Rachna Tripathi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किरण बेदी / Kiran Bedi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4953039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Why Punjab Chief Minister Amarinder Singh is all smiles - Rediff.com India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Q.199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स्थान पर मतुआ धर्म महामेला का आयोजन किया गया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Matua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Dharma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Mahamela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was organized?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New Delhi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राजस्थान 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पश्चिम बंगाल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West Bengal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Q15.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निम्न में से किस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देश ने 25 वर्षो में पहली बार महिलाओं के लिए सैन्य सेवा शुरू की है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introduced military service for women for the first time in 25 years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कोलंबिया / Columbia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कुवैत / Kuwait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नीदरलैंड / Neetherlands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a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37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Q.200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यूनेस्को की विश्व धरोहर स्थल सूची में ‘लिविंग रूट ब्रिज’ को शामिल किया गया है। यह किस राज्य में है ?</a:t>
            </a: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'Living Root Bridge' has been included in the UNESCO World Heritage Site list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.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state is this?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मेघालय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Meghalaya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त्रिपुरा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Tripura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8890"/>
      </p:ext>
    </p:extLst>
  </p:cSld>
  <p:clrMapOvr>
    <a:masterClrMapping/>
  </p:clrMapOvr>
  <p:transition spd="med">
    <p:pull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800E2-FFE0-6F4F-C1C2-DE96EE87EBBB}"/>
              </a:ext>
            </a:extLst>
          </p:cNvPr>
          <p:cNvSpPr/>
          <p:nvPr/>
        </p:nvSpPr>
        <p:spPr>
          <a:xfrm>
            <a:off x="0" y="762000"/>
            <a:ext cx="12192000" cy="567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BDUL KALAM AZAD Quotes in Hindi | अब्दुल कलाम आजाद के विचार">
            <a:extLst>
              <a:ext uri="{FF2B5EF4-FFF2-40B4-BE49-F238E27FC236}">
                <a16:creationId xmlns:a16="http://schemas.microsoft.com/office/drawing/2014/main" id="{B94FD55B-1DA3-DA6D-94A3-6EC45DEF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198" r="3472" b="19012"/>
          <a:stretch/>
        </p:blipFill>
        <p:spPr bwMode="auto">
          <a:xfrm>
            <a:off x="6391164" y="1371600"/>
            <a:ext cx="49880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F17AC-2818-4FEB-9AF2-4F72CE4E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9450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01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.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पेट्रोलियम कॉर्पोरेशन लिमिटेड (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BPCL) 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 नए अध्यक्ष और प्रबंध निदेशक के रूप में किसे नियुक्त किया गया है?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new Chairman &amp; Managing Director of Bharat Petroleum Corporation Limited (BPCL)?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जी कृष्णाकुमार 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 Krishnakumar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अजय भादू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Ajay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Bhadoo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एन चंद्रशेखरन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 Chandrasekaran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मुकुल रोहतगी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Mukul Rohatgi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98705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दिन नस्लीय भेदभाव के उन्मूलन के लिए अंतर्राष्ट्रीय दिवस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मनाया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On which of the following days is the International Day for the Elimination of Racial Discrimination observed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19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21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Q203.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राष्ट्रीय मानविकी पदक से सम्मानित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will be awarded the National Humanities Medal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मिंडी कैलिंग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Mindi </a:t>
            </a:r>
            <a:r>
              <a:rPr lang="en-IN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Kailing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डेविड बेकहम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David </a:t>
            </a:r>
            <a:r>
              <a:rPr lang="en-IN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Bekaham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सुनीता उपाध्याय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Sunita Upadhyaya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कैथरीन व्हाईट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Kathrene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White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496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विशिष्ट सेवा के लिए ‘आर्डर ऑफ़ ऑस्ट्रेलिया’ में नियुक्त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was appointed to the 'Order of Australia' for distinguished service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सचिन तेंदुलकर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Sachin Tendulkar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नरेंद्र मोदी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Narendra Modi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मुकेश अंबानी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Mukesh Ambani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रतन टाटा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Ratan Tata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एटीपी मास्टर्स 1000 खिताब जीतने वाले सबसे उम्रदराज टेनिस खिलाड़ी कौन बन गए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become the oldest tennis player to win ATP Masters 1000 title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नील स्कुप्स्की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Nile </a:t>
            </a:r>
            <a:r>
              <a:rPr lang="en-IN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Skupski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रोहन बोपन्ना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Rohan Bopanna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सोमनाथ वर्मा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Somnath Verma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वेसली कूलहोफ /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Wesley </a:t>
            </a:r>
            <a:r>
              <a:rPr lang="en-IN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Kulhof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Q206.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 राज्य में ‘पशु चिकित्सा और आयुर्वेद’ पर अंतर्राष्ट्रीय आयुर्वेद सम्मलेन का उदघाटन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5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5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in which state the International Ayurveda Conference on 'Veterinary Medicine and Ayurveda' was inaugurated</a:t>
            </a:r>
            <a:r>
              <a:rPr lang="hi-IN" sz="35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5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उत्तराखंड / Uttrakhand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Uttar 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Pradesh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निम्नलिखित में से कौन पाक जलडमरूमध्य में सबसे तेज तैरने वाले भारतीय बन गए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become the fastest Indian to swim across the Palk Strait ?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संपन्ना रमेश शेलार 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Sanpan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Ramesh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Shelar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 वर्मा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Amit Verma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राजीव कुमार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Rajiv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Kumar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अभिषेक शर्मा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Abhishek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erma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Q16.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सीमा के पास इलेक्ट्रॉनिक्स और मैकेनिकल इंजीनियर्स (ईएमई) इकाई की कमान संभालने वाली पहली महिला अधिकारी कौन बनी हैं?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become the first woman officer to command Electronics and Mechanical Engineers (EME) unit near China border?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गीता राणा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/ Geeta Rana 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अरुणा मिलर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/ Aruna Miller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अप्सरा ए अय्यर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/ Apsara A Iyer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जननी रामचंद्रन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Janani Ramachandran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a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956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किसके द्वारा दुनिया की पहली ‘सैंड बैटरी’ स्थापित की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By whom among the following has the world's first 'Sand Battery' been established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फ़िनलैंड / Finland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England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Q209.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ऑनलाइन गेमिंग में भारत का पहला उत्कृष्टता केंद्र की स्थापना की जाएगी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Center of Excellence in Online Gaming to be set up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भुवनेश्वर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Bhubaneshwar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चेन्नई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Chennai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शिलांग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Shilong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10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98705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2022 के सबसे मूल्यवान सेलिब्रिटी का दर्जा प्राप्त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ranked as the Most Valuable Celebrity of 2022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रणवीर सिंह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Ranvir Singh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विराट कोहली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Virat Kohli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अमिताभ बच्चन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Amitabh Bachchan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नीरज चोपड़ा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Neeraj Chopra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Q211.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हाल ही में भारत ने अफ्रीकी देशों के साथ मिलकर  किस स्थान पर AFINDEX 2023 नामक सैन्य अभ्यास शुरू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India along with African countries has started military exercise named AFINDEX 2023 at which place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Assam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उत्तर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Himachal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Pradesh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Q212.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सा दिन बिहार दिवस के रूप में मनाया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day is celebrated as Bihar Day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0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मार्च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मार्च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22 मार्च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मार्च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Q213.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संगीता कलानिधि पुरस्कार 2023 के लिए चुना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selected for the Sangita Kalanidhi Award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सोनू निगम / Sonu Nigam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बॉम्बे जयश्री / Bombay Jaishri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मुकेश अस्थाना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Mukesh 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sthana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रतन कुमार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Ratan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Kumar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कौनसा दिन विश्व जल दिवस के रूप में मनाया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day is observed as World Water Day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0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21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21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(d)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23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कौन स्वास्थ्य का अधिकार विधेयक पारित करने वाला पहला राज्य बन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become the first state to pass the Right to Health Bill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उत्तराखंड / Uttrakhand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Uttar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Pradesh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राज्य ने ‘स्टेच्यु ऑफ़ नॉलेज’ की स्थापना को मंजूरी दी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states has approved the establishment of 'Statue of Knowledge'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Punjab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अरुणाचल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Arunachal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Pradesh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जारी एक रिपोर्ट के अनुसार अरबपतियों की संख्या के मामले में भारत को  कौनसा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According to a recently released report, what place has India got in terms of the number of billionaires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2nd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3rd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4th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5th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Q17.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राज्य में दुनिया के सबसे लंबे रेलवे प्लेटफॉर्म का उद्घाटन किया गया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the world's longest railway platform was inaugurated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Punjab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d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124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स्थान पर स्थित एक हॉकी स्टेडियम का नाम बदलकर हॉकी दिग्गज रानी रामपाल के नाम पर कर दिया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places, a hockey stadium has been renamed after hockey legend Rani Rampal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रायबरेली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Rai Bareli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जैसलमेर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Jaisalmer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कोलकाता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Kolkata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Q219.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 देश में अभी हाल ही में घोड़ों का त्यौहार ‘घोड़े जात्रा’ मनाया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countries, the horse festival '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Ghode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Jatra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 has been celebrated recently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फ्रांस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France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नेपाल / Nepal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पाकिस्तान / Pakistan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दिन विश्व क्षय रोग दिवस मनाया जाता है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On which of the following day World Tuberculosis Day is observed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22 मार्च / 2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23 मार्च / 23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24 मार्च / 2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4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25 मार्च / 2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Q221.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किसके द्वारा हाल ही में ‘क्रिक पे’ नामक स्पोर्ट्स ऐप लांच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recently launched a sports app called '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Cric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Pay'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अश्नीर ग्रोवर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Ashneer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Grover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अनंत अंबानी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Anant Ambani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विवेक पांडे / Vivek Pandey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चन्दा कोचर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Chanda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Kochar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एशियाई खो खो चैंपियनशिप के पुरुष और महिला दोनों खिताब जीते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both the men's and women's titles of the Asian Kho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Championship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भूटान / Bhutan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नेपाल / Nepal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पाकिस्तान / Pakistan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Q223.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स्थान पर भारत का पहला वैश्विक पर्यटन निवेशक शिखर सम्मलेन (GTIS) आयोजित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India's first Global Tourism Investors Summit (GTIS) will be held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/ Mumbai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पुणे / Pune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भोपाल / Bhopal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एक डिजिटल प्लेटफॉर्म ‘सागर मंथन’ लॉन्च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 digital platform 'Sagar Manthan' has been launched by which of the following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नरेंद्र मोदी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Narendra Modi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सर्बानंद सोनोवाल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Sarbananda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Sonowal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द्रौपदी मुर्मू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Draupadi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Murmu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जेपी नड्डा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JP Nadda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संयुक्त राष्ट्र 2023 जल सम्मलेन का उद्घाटन निम्न में से किस देश में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United Nations 2023 Water Conference was inaugurated in which of the following country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/ China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जर्मनी / Germany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निम्न में से किस स्थान पर भारत का पहला ग्लोबल टूरिज्म इन्वेस्टर्स समिट आयोजित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India's first Global Tourism Investors Summit will be held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/ Mumbai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पुणे / Pune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भोपाल / Bhopal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निम्न में से कौनसा दिन विश्व रंगमंच दिवस मनाया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day is celebrated as World Theater Day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24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4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25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(d)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27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मार्च / 2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5212895" y="784153"/>
            <a:ext cx="6669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सेंट्रल बैंकिंग द्वारा 2023 के लिए गवर्नर ऑफ द ईयर' की उपाधि से किसे सम्मानित किया गया है?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awarded the title 'Governor of the Year' for 2023 by Central Banking?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lvl="1" indent="-514350" algn="just">
              <a:buAutoNum type="alphaLcParenBoth"/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अरविंद सुब्रमण्यन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lvl="1" indent="-514350" algn="just">
              <a:buAutoNum type="alphaLcParenBoth"/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उर्जित पटेल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lvl="1" indent="-514350" algn="just">
              <a:buAutoNum type="alphaLcParenBoth"/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विरल आचार्य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lvl="1" indent="-514350" algn="just">
              <a:buAutoNum type="alphaLcParenBoth"/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शक्तिकांत दास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D7A18-2DFE-2346-519A-94801F3562A3}"/>
              </a:ext>
            </a:extLst>
          </p:cNvPr>
          <p:cNvSpPr txBox="1"/>
          <p:nvPr/>
        </p:nvSpPr>
        <p:spPr>
          <a:xfrm>
            <a:off x="4307840" y="841303"/>
            <a:ext cx="90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Q18.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18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स्थान पर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शहरी जलवायु फिल्म फेस्टिवल आयोजित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the Urban Climate Film Festival held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भुवनेश्वर / Bhubaneshwar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जयपुर / Jaipur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भोपाल / Bhopal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Q229.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वॉर एंड वुमन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’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नामक पुस्तक किसके द्वारा लिखी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wrote the book 'War and Women'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डेविड कैरा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David Kaira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किम झुआन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Kim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Jhuaan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एम. ए. हसन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Dr. M.A. Hasan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सुनीता चौधरी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Sunita Chaudhary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हाल ही में जारी एक रिपोर्ट के अनुसार निम्न में से किस देश में सबसे ज्यादा महिला पायलट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According to a recently released report, which of the following countries has the maximum number of women pilots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	(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/ England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जापान / Japan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98705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‘आजाद’ नामक पुस्तक निम्न में से किसकी आत्मकथा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book titled 'Azad' is the autobiography of which of the following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चंद्रशेखर आजाद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Chandrashekhar Azad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गुलाम नबी आजाद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Gulam Nabi Azad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मौलाना आजाद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aulana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Azad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राजनाथ सिंह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Rajnath Singh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एलिवेट एक्सपो‘ के 26वें संस्करण का आयोजन किस शहर में किया गया?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26th edition of the ‘Elevate Expo’ was held in which city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New Delhi 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बर्लिन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Berlin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पेरिस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Paris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दुबई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Dubai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Q233.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ब्रिक्स न्यू डेवलपमेंट बैंक का नया अध्यक्ष किसे नियुक्त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new President of BRICS New Development Bank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डेविड कैरा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David Kaira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किम झुआन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Kim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Jhuaan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एम. ए. हसन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Dr. M.A. Hasan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डिल्मा रुसेफ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Dilma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Rusef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केंद्र ने सभी सरकारी कर्मचारियों के लिए महंगाई भत्ते को 38 प्रतिशत से बढ़ाकर कितने प्रतिशत कर दिया है?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Center has increased the dearness allowance for all government employees from 38 percent to how much percent ?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40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(b) 42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44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45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भारतीय नौसेना को महिला नाविकों का पहला बैच मिला है । इस बीच में कितनी महिला अग्निवीर शामिल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Indian Navy got its first batch of women sailors. Meanwhile, how many female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Agniveers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are there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111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155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273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में लोकतंत्र शिखर सम्मलेन 2023 आयोजित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country the Democracy Summit 2023 will be held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ब्राजील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Brazil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कनाडा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Canada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98705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पहला अंतर्राष्ट्रीय क्वांटम संचार सम्मलेन निम्न में से किस स्थान पर आयोजित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was the first International Conference on Quantum Communications held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/ Mumbai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/ Jammu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भोपाल / Bhopal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Q19.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कौन एशिया की पहली महिला लोको पायलट बन गयी हैं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become the first woman loco pilot in Asia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सुरेखा यादव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Surekha Yadav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स्मृति चौहान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Smriti Chauhan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अंतरा अरोड़ा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Antra Arora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पलक झा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Palak Jha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301728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निम्न में से किसके द्वारा ‘कैप्टिव रोजगार’ नामक योजना की शुरुआत की गयी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started a scheme called 'Captive Employment'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गिरिराज सिंह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Giriraj Singh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नरेंद्र मोदी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Narendra Modi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द्रौपदी मुर्मू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Draupadi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Murmu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ओम बिरला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Om Birla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703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Q239.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प्रतिष्ठित गोल्डन पीकॉक CSR अवार्ड से सम्मानित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Who among the following has been honored with the prestigious Golden Peacock CSR Award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इनफोसिस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भारतीय स्टेट बैंक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टीसीएस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जिंदल स्टील एंड पावर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638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स्टार स्पोर्ट्स ने अपना ब्रांड एंबेसडर नियुक्त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by Star Sports as its brand ambassador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रणवीर सिंह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Ranveer Singh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रोहित शर्मा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Rohit Sharma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विराट कोहली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Virat Kohli 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अमिताभ बच्चन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Amitabh Bachchan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 टीम ने पहली बार विपक्षी टीम को 300  या उससे अधिक रनों से हराने का रिकॉर्ड बनाया है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team has made the record of defeating the opposition team by 300 or more runs for the first time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भारत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न्यूजीलैंड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Newzealand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इंग्लैंड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England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74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Q242.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युकी भांबरी ने किसके साथ मिलकर बैंकॉक ओपन टेनिस खिताब 2023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With whom has Yuki Bhambri recently won the Bangkok Open Tennis title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साकेत माइनेनी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Saket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Maineni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सरत कमल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Sarath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Kamal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पंकज आडवाणी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Pankaj Advani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श्रीकांत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Srikant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Q243.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दृष्टिहीनता नीति लागू करने वाला पहला राज्य कौन बन गया है।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Which of the following has become the first state to implement the Blindness Policy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Assam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तमिलनाडु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Tam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lnadu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Q244.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किसे उप – राष्ट्रीय सुरक्षा सलाहकार के रूप में नियुक्त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who has been appointed as the Deputy National Security Advisor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अरविन्द सक्सेना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Arvind Saxena 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पंकज कुमार सिंह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Pankaj Kumar Singh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राजीव कुमार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Rajiv Kumar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अशोक चौहान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Ashok Chauhan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64091" y="780043"/>
            <a:ext cx="77491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Q245.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हॉकी विश्व कप के इतिहास की अब तक की सबसे बड़ी जीत दर्ज की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Who among the following has registered the biggest ever win in the history of Hockey World Cup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नीदरलैंड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Netherlands 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ऑस्ट्रेलिया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B2225-ADB1-6D4C-978B-40CD9861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8D4528-AA80-98AC-493F-BF89260E86C0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47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Q246.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सबसे गहराई पर स्थित मेट्रो स्टेशन बनाया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the deepest metro station will be built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West Bengal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Karnataka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212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Q247.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के राष्ट्रपति को गणतंत्र दिवस के मुख्य अतिथि के रूप में निमंत्रित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country's President has been invited as the chief guest of the Republic Day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फ़्रांस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France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मिस्र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Egypt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Australia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Q20.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किसे व्यास सम्मान 2022 से सम्मानित किया गया है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honored with the Vyas Samman 2022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अमन पाल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Aman Pal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ज्ञान चतुर्वेदी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Gyan Chaturvedi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अखिल चौहान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Akhil Chauhan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राहुल श्रीवास्तव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Rahul Srivastav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66968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Q248.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कितने बच्चों को प्रधानमंत्री राष्ट्रीय बाल पुरस्कार से सम्मानित किया गया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how many children were honored with the Prime Minister's National Child Award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11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15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21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Q249.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सुभाष चन्द्र बोस आपदा प्रबंधन पुरस्कार 2023 से सम्मानित किया गया?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was honored with the Subhash Chandra Bose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Aapda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Prabandhan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Puraskar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राज्य आपदा प्रबंधन प्राधिकरण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लुंगलेई फायर स्टेशन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इन दोनों को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इनमें से कोई नहीं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2CA94-A39E-7218-F6D9-70AC525DA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555FE5-12A6-EEFC-528E-0B4B42896A5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ICC की मेन्स टेस्ट टीम ऑफ द ईयर 2022 में एकमात्र भारतीय कौन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is the only Indian in the ICC Men's Test Team of the Year 2022 ?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जसप्रीत बुमराह 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Jasprit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Bumrah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ऋषभ पन्त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Rishabh Pant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रविचंद्रन अश्विन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Ravichandran Ashwin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चेतेश्वर पुजारा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Cheteshwar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Pujara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Q251.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ऑस्कर के लिए नामांकित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nominated for an Oscar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ऑल दैट ब्रीथ्स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All that breaths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टू किल ए टाइगर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To kill a tiger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बीस्ट ऑफ बैंगलोर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Beast of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Banglore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साहेबस हू नेवर लेफ्ट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Sahebs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who never left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‘युद्धाभ्यास 2022’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और निम्न में से किस देश के बीच आयोजित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'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Yudhabhyas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2022' has been organized between India and which of the following country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सिंगापुर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Singapore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(b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England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Q253.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मंकीपॉक्स का नाम बदलकर निम्नलिखित में से क्या कर दिया गया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Monkeypox has been renamed as which of the following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hpox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apox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mpox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gpox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600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विजय हजारे ट्रॉफी 2022 का खिताब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Vijay Hazare Trophy 2022 title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Goa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सौराष्ट्र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Saurashtra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Q255.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‘चिपको आन्दोलन’ पर आधारित किताब को कमलादेवी चट्टोपाध्याय एनआईएफ पुरस्कार से सम्मानित किया गया है। यह किसके द्वारा लिखी गयी है ? 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शेखर पाठक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Shekhar Pathak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अर्जुन सहाय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Arjun Sahai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सृष्टि देशमुख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Srishti Deshmukh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 त्रिपाठी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Ankit Tripathi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25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Q256.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NCBC के नए अध्यक्ष के रूप में नियुक्त किए गए हैं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Who among the following has been appointed as the new chairman of NCBC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सद्दाम हुसैन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Saddam Husain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विनय सक्सेना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Vinay Saxena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विकास कुमार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Vikas Kumar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हंसराज गंगाराम अहीर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Hansraj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Gangaram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Ahir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629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Q257.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अभी हाल ही में भारतीय स्टार्टअप को अर्थशॉट पुरस्कार से सम्मानित किया गया है। यह स्टार्टअप किस क्षेत्र से संबंधित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Most recently, Indian startups have been honored with the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Earthshot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Award. Which sector does this startup belong to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पर्यावरण संरक्षण /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nvironmental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rotection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शिक्षा /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Education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खेती /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arming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कला संरक्षण /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Art Patronage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Q21.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किसने 2022 के लिए बीबीसी इंडियन स्पोर्ट्सवुमन ऑफ द ईयर का अवार्ड जीता है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won the BBC Indian Sportswoman of the Year Award for 2022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मिताली राज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Mithali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Raj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हरमनप्रीत कौर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Harmanpreet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Kaur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पीवी सिन्धु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PV Sindhu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मीराबाई चानू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Mirabai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Chanu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088924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Q258.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दुनिया का पहला रियल टाइम गोल्ड एटीएम निम्न में से किस स्थान पर लगाया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the world's first real time gold ATM has been installed 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Uttrakhand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Q259.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पोल वाल्टर आर्मंड दुप्लांटिस ने वर्ल्ड एथलीट ऑफ द ईयर का पुरस्कार जीता है। वह किस देश से संबंधित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Pole vaulter Armand Duplantis has won the World Athlete of the Year award. To which country does he belong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पोलैंड / Poland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स्वीडन / Sweeden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न्यूजीलैंड / N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wzealand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जर्मनी / Germany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भारत और कजाखस्तान के मध्य काजिंद अभ्यास का कौनसा संस्करण शुरू हुआ ? </a:t>
            </a:r>
            <a:b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</a:b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edition of Exercise KAZIND started recently between India and Kazakhstan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 वां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 वां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Q261.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‘तंदूर के लाल चने’ को जीआई टैग दिया गया है। यह किस राज्य से संबंधित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Recently GI tag has been given to 'Tandoor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Lal Chane'. It belongs to which state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Uttrakhand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Assam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तेलंगाना / Telangana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869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36099" y="854691"/>
            <a:ext cx="77771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Q262.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आयोजित 19 वीं अंतर्राष्ट्रीय जूनियर साइंस ओलंपियाड में भारत को कौनसा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is the rank of India in the recently held 19th International Junior Science Olympiad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5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E5A35-3D12-24B9-8F67-B2D421E27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1EC827-B943-C4F8-DD60-BCA067C9D96D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Q263.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कौनसा देश सैटेलाईट स्पेक्ट्रम की नीलामी करने वाला पहला देश बनने वाला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is set to become the first country to auction satellite spectrum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रूस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Russia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जर्मनी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Germany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710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Q264.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पीएम कौशल को काम कार्यक्रम (PMKKK) का अभी हाल ही में नाम बदलकर क्या कर दिया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has the name of PM Kaushal Ko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Kaam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Karyakram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(PMKKK) been changed recently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प्रधानमंत्री विरासत का संवर्धन (पीएम विकास)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प्रधानमंत्री विकास का लक्ष्य (पीएम विकास)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प्रधानमंत्री सुरक्षित भविष्य योजना (पीएम शुभ)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प्रधानमंत्री समग्र विकास (पीएम विकास)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64091" y="780043"/>
            <a:ext cx="77491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Q265.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डार्क स्काई रिजर्व निम्न में से किस स्थान पर स्थापित किया गया ? 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dark sky reserve was established at which of the following places 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जोधपुर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Jodhpur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लद्दाख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Laddakh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चेन्नई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Chennai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सूरत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Surat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B2225-ADB1-6D4C-978B-40CD9861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8D4528-AA80-98AC-493F-BF89260E86C0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633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2025 के बाद बनने वाले घरों में सोलर पैनल को निम्न में से किस शहर ने अनिवार्य कर दिया है ? </a:t>
            </a:r>
            <a:b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</a:b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cities has made solar panels mandatory for homes to be built after 2025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बर्न / Bern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टोक्यो / Tokyo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कोच्चि / Kocchi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पेरिस / Paris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23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Q267.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FIFA विश्व कप 2022 का खिताब निम्न में से किसने जीत लिया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FIFA World Cup 2022 title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अर्जेंटीना / Arzentina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पुर्तगाल / Portugal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जर्मनी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Germany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फ्रांस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France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Q22.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जारी किये गए चुनावी लोकतंत्र सूचकांक 2023 में भारत को कौनसा स्थान मिला है?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Which place has India got in the recently released Election Democracy Index 2023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51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वां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7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5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वां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9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वां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(d)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08 वां </a:t>
            </a:r>
            <a:endParaRPr kumimoji="0" lang="en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d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854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जारी सामाजिक प्रगति सूचकांक (एसपीआई) में किसे शीर्ष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topped the recently released Social Progress Index (SPI)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endParaRPr lang="hi-IN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Goa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झारखण्ड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Jharkhand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Tamilnadu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945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Q269.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वडनगर शहर को शहर को UNESCO धरोहर स्थलों की अस्थायी सूची में शामिल किया है। यह किस राज्य में स्थित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Recently, the city of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Vadnagar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included in the tentative list of UNESCO heritage sites. what state is it located in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ihar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Haryana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Q270.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ने पहले मानव अन्तरिक्ष उड़ान मिशन,  गगनयान को कब लॉन्च किया जाएगा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When will India's first human space flight mission,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Gaganyaan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, be launched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20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23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20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24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20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25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202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कौनसा देश जंगली जानवरों को कानूनी अधिकार देने वाला पहला देश बना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became the first country to give legal rights to wild animals?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केन्या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Kenya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इक्वाडोर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Iqador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अमेरिका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न्यूजीलैंड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Newzealand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Q.272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रोंगाली बिहू का त्यौहार मनाया गया है | यह किस राज्य से संबंधित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the festival of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Rongali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Bihu has been celebrated. To which state does it belong?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Karnataka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Assam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आन्ध्र प्रदेश 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Andhra Pradesh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ओड़िसा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आयोजित 67 वें फिल्मफेयर अवार्ड्स में किसे सर्वश्रेष्ठ अभिनेता चुना गया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was chosen as the Best Actor in the 67th Filmfare Awards held recently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सिद्धार्थ कपूर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Siddharth Kapoor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रणवीर सिंह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Ranveer Singh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पंकज त्रिपाठी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Pankaj Tripathi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अक्षय कुमार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Akshay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Kumar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Q.274	</a:t>
            </a:r>
            <a:r>
              <a:rPr lang="hi-IN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 राज्य में नुआखाई पर्व मनाया गया है ? </a:t>
            </a: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state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Nuakhai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festival has been celebrated recently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Uttrakhand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Q.275	‘SAREX 22’ </a:t>
            </a:r>
            <a:r>
              <a:rPr lang="hi-IN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नामक अभ्यास का आयोजन निम्न में से किस स्थान पर किया गया ? </a:t>
            </a: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exercise named 'SAREX 22' was organized at which of the following places?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Punjab </a:t>
            </a: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Tamilnadu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Q.276</a:t>
            </a:r>
            <a:r>
              <a:rPr lang="hi-IN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इस वर्ष (2022) रेमन मैग्सेसे पुरस्कार से कितने व्यक्तियों को सम्मानित किया जाएगा ?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How many persons will be honored with Ramon Magsaysay Award this year (2022)?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2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3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4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5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Q.277	</a:t>
            </a:r>
            <a:r>
              <a:rPr lang="hi-IN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किस स्थान पर भारत का पहला नाइट स्काई अभ्यारण्य स्थापित किया जाएगा ? </a:t>
            </a: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India's first Night Sky Sanctuary will be established?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कोहिमा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Kohima </a:t>
            </a: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लद्दाख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Laddakh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वारंगल </a:t>
            </a:r>
            <a:r>
              <a:rPr lang="en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Warangal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5212895" y="784153"/>
            <a:ext cx="6669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CO2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आयात करने और इसे समुद्र के नीचे स्टोर करने वाला पहला देश निम्न में से कौन बन गया है?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recently become the first country to import CO2 and store it under the sea?</a:t>
            </a: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जर्मनी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डेनमार्क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चिली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आयरलैंड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D7A18-2DFE-2346-519A-94801F3562A3}"/>
              </a:ext>
            </a:extLst>
          </p:cNvPr>
          <p:cNvSpPr txBox="1"/>
          <p:nvPr/>
        </p:nvSpPr>
        <p:spPr>
          <a:xfrm>
            <a:off x="4272455" y="841303"/>
            <a:ext cx="94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Q23.</a:t>
            </a:r>
            <a:endParaRPr kumimoji="0" lang="hi-IN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471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Q.278	</a:t>
            </a:r>
            <a:r>
              <a:rPr lang="hi-IN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किसे अभी हाल ही में एमी पुस्कार से सम्मानित किया गया है ? </a:t>
            </a: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India's first Night Sky Sanctuary will be established?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यान कि हान /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Yan Kyi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Haan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बराक ओबामा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Barak Obama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अमिताभ बच्चन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Amitbh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Bacchan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कैमरून डेट 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Kaimrun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Date </a:t>
            </a:r>
            <a:endParaRPr lang="hi-IN" sz="40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Q.279	</a:t>
            </a:r>
            <a:r>
              <a:rPr lang="hi-IN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तरल प्राकृतिक गैस (LNG) ईंधन वाला ग्रीन ट्रक मैन्युफैक्चरिंग प्लांट कहाँ लॉन्च किया गया ?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was India's first Liquefied Natural Gas (LNG) fueled Green Truck Manufacturing Plant launched?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वारंगल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Warangal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कोलकाता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Kolkata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पुणे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Pune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Q.280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में स्थित प्रसिद्ध राजपथ का नाम बदलकर किया रखा जाएगा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famous Rajpath located in Delhi will be renamed as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कर्त्तव्य पथ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भव्य पथ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गौरव पथ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शौर्य पथ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भारतीय राज्य को ‘संस्कृति के लिए सर्वश्रेष्ठ गंतव्य पुरस्कार’ से सम्मानित किया जाएगा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Indian state will be honored with the 'Best Destination Award for Culture’?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West Bengal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Tamilnadu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Q.282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एलिजाबेथ द्वितीय का निधन हो गया। वे किस देश से संबंधित थे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More recently, Elizabeth II passed away. To which country did they belong? </a:t>
            </a:r>
            <a:endParaRPr lang="hi-IN" sz="3600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स्विट्जरलैंड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Switzerland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जर्मनी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Germany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England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इटली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Italy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Q.283</a:t>
            </a:r>
            <a:r>
              <a:rPr lang="hi-IN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संयुक्त राष्ट्र के मानव विकास सूचकांक में भारत को कौनसा स्थान प्राप्त हुआ है ?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is the rank of India in the United Nations Human Development Index?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51 वां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82 वां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101 वां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132 वां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Q.284</a:t>
            </a:r>
            <a:r>
              <a:rPr lang="hi-IN" sz="3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 राज्य में भारत का सबसे बड़ा रबर डैम बनाया गया है ? </a:t>
            </a: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states India's largest rubber dam has been built? </a:t>
            </a:r>
            <a:endParaRPr lang="hi-IN" sz="38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8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8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(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झारखण्ड 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Jharkhand </a:t>
            </a:r>
            <a:endParaRPr lang="hi-IN" sz="38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Q.285	</a:t>
            </a:r>
            <a:r>
              <a:rPr lang="hi-IN" sz="3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फ़ॉर्मूला 2 रेस जीतने वाले प्रथम भारतीय बन गए हैं ? </a:t>
            </a: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become the first Indian to win a Formula 2 race? </a:t>
            </a:r>
            <a:endParaRPr lang="hi-IN" sz="38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शैलेन्द्र डोडा / Shailendra Doda </a:t>
            </a: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अंकित जैन / Ankit Jain </a:t>
            </a: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जहान दारुवाला 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8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Jehan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8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Daruvala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रोहित कपूर / </a:t>
            </a:r>
            <a:r>
              <a:rPr lang="en-US" sz="38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Rohit Kapoor </a:t>
            </a:r>
            <a:endParaRPr lang="hi-IN" sz="38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Q.286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आधारिक रूप से ब्रिटेन के नए सम्राट के रूप में नियुक्त किया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new monarch of Britain?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किंग चार्ल्स III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King Charles III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किंग पीटर फ्लिप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King Peter Philip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किंग विलियमस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King Williams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किंग हैरी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King Harry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Q.287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कौनसा राज्य भारत में सतत तटीय प्रबंधन पर पहले राष्ट्रीय सम्मलेन की मेजबानी करेगा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will host the first National Conference on Sustainable Coastal Management in India?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Andhra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5212895" y="784153"/>
            <a:ext cx="66697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स्टॉकहोम इंटरनेशनल पीस रिसर्च इंस्टीट्यूट (</a:t>
            </a:r>
            <a:r>
              <a:rPr kumimoji="0" lang="en-IN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SIPRI) </a:t>
            </a: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द्वारा जारी की गई एक रिपोर्ट के अनुसार कौन सा देश दुनिया का शीर्ष हथियार आयातक देश रहा?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According to a report released by the Stockholm International Peace Research Institute (SIPRI), which country has emerged as the world's top arms importer?</a:t>
            </a: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दक्षिण कोरिया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क़तर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>
                <a:tab pos="627063" algn="l"/>
                <a:tab pos="1082675" algn="l"/>
              </a:tabLst>
              <a:defRPr/>
            </a:pPr>
            <a:r>
              <a:rPr kumimoji="0" lang="hi-IN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D7A18-2DFE-2346-519A-94801F3562A3}"/>
              </a:ext>
            </a:extLst>
          </p:cNvPr>
          <p:cNvSpPr txBox="1"/>
          <p:nvPr/>
        </p:nvSpPr>
        <p:spPr>
          <a:xfrm>
            <a:off x="4319752" y="841303"/>
            <a:ext cx="877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Q24.</a:t>
            </a:r>
            <a:endParaRPr kumimoji="0" lang="hi-IN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40F79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103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3889612" y="1049267"/>
            <a:ext cx="83023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Q.288	</a:t>
            </a:r>
            <a:r>
              <a:rPr lang="hi-IN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राज्य में मिर्च महोत्सव 2022 का आयोजन किया गया</a:t>
            </a:r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  <a:endParaRPr lang="hi-IN" sz="37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</a:t>
            </a:r>
            <a:r>
              <a:rPr lang="en-US" sz="37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Chilli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Festival 2022 was organized ?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नागालैंड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Nagaland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Haryana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67D96-5B55-B39B-1EC5-5FAE8F113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633197"/>
            <a:ext cx="880413" cy="660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034F98-D77B-2808-A6E0-136AB7729F7D}"/>
              </a:ext>
            </a:extLst>
          </p:cNvPr>
          <p:cNvSpPr/>
          <p:nvPr/>
        </p:nvSpPr>
        <p:spPr>
          <a:xfrm>
            <a:off x="1134943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Q.289</a:t>
            </a:r>
            <a:r>
              <a:rPr lang="hi-IN" sz="37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अभी हाल ही में किस स्थान पर भारतीय सेना के लॉजिस्टिक्स सम्मलेन का पहला संकरण आयोजित किया गया ? </a:t>
            </a: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was the first edition of the Logistics Conference of the Indian Army held recently?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गांधीनगर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Gandhinagar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पठानकोट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Pathankot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लद्दाख 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7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Laddakh</a:t>
            </a:r>
            <a:r>
              <a:rPr lang="en-US" sz="37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7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3889612" y="853324"/>
            <a:ext cx="8302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Q.290	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केंद्र सरकार ने अभी हाल ही में नारिकुर्बर और कुरुविकरण समुदाय को अनुसूचित जनजाति का दर्जा दिया है। ये दोनों जनजाति किस राज्य से संबंधित हैं ? </a:t>
            </a:r>
          </a:p>
          <a:p>
            <a:pPr marL="1077913" lvl="1" indent="-1077913" algn="just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The central government has recently given Scheduled Tribe status to the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Narikurbar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and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Kuruvikaran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communities. To which state do these two tribes belong?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/ Madhya Pradesh </a:t>
            </a:r>
          </a:p>
          <a:p>
            <a:pPr marL="1077913" lvl="1" indent="-1077913" algn="just"/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Assam </a:t>
            </a:r>
          </a:p>
          <a:p>
            <a:pPr marL="1077913" lvl="1" indent="-1077913" algn="just"/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  <a:p>
            <a:pPr marL="1077913" lvl="1" indent="-1077913" algn="just"/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झारखण्ड / Jharkhand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67D96-5B55-B39B-1EC5-5FAE8F113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633197"/>
            <a:ext cx="880413" cy="660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034F98-D77B-2808-A6E0-136AB7729F7D}"/>
              </a:ext>
            </a:extLst>
          </p:cNvPr>
          <p:cNvSpPr/>
          <p:nvPr/>
        </p:nvSpPr>
        <p:spPr>
          <a:xfrm>
            <a:off x="1134943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14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भारत का पहला वन विश्वविद्यालय स्थापित किया जाएगा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India's first Forest University will be established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Sikkim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Q.292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डूरंड कप का खिताब किसने जीता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won the Durand Cup title recently?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ईस्ट बंगाल FC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East Bengal FC 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एटीके मोहन बागान FC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ATK Mohan Bagan FC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FC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Mumbai FC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बेंगलुरु FC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Bengaluru FC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कौन ‘हर घर जल’ सर्टिफाइड राज्य बन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become 'Har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Ghar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Jal' certified state?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Goa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Uttrakhand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Himachal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 294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यूईएफए महिला चैंपियंस लीग में खेलने वाली पहली भारतीय बनीं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Became the first Indian to play in the UEFA Women's Champions League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अंजना कश्यप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Anjana Kashyap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मनीषा कल्याण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Manisha Kalyan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सविता देवी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Savita Devi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अंशिका राघव 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Anshika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Raghav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Tata Power arm commissions India's largest floating solar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Q.295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भारत और किस देश के मध्य 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VINBAX 2022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नामक अभ्यास किया गया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Recently, an exercise named VINBAX 2022 was conducted between India and which country?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सेशेल्स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Seycells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ताइवान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Taiwan 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सिंगापुर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Singapore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वियतनाम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Vietnam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Q.296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'पिच ब्लैक 2022' अभ्यास निम्न में से किस देश में आयोजित किया जा रहा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'Pitch Black 2022' exercise is being organized in which of the following country?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America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रूस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Russia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ऑस्ट्रेलिया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Australia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Asian Games double gold medallist, Olympian Hari Chand passes away - Jammu  Links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Q.297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मंडला देश का पहला ‘कार्यात्मक रूप से साक्षर’ जिला बन गया है। यह किस राज्य में स्थित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Mandla has become the first 'functionally literate' district in the country. In which state is it located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पंजाब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Punjab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Haryana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मध्य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 प्रदेश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Global Wind Day - Celebrate the power of wind and take part in the photo  contest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WORLD SEA TURTLE DAY - June 16, 2022 - National Tod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Q25.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निम्न में से किस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देश ने अभी हाल ही में क्वाड विदेश मंत्रियों की बैठक की मेजबानी की है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countries has recently hosted a meeting of quad foreign ministers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जापान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a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324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Q.298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2022 के पुलित्जर पुरस्कार के लिए चुना गया है ? 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selected for the Pulitzer Prize for 2022?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यांग झांग 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Yang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Jhang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Li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जेम्स फोल्कनर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James Faulkner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फहमीदा अजीम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Fahmeeda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Azim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अशोक मेहता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Ashok Mehta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Q.299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की पहली व्यावसायिक अन्तरिक्ष वेधशाला किस राज्य में शुरू की जाएगी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India's first commercial space observatory will be started in which state?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Uttrakhand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Q.300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देश की पहली एजुकेशन टाउनशिप निम्न में से किस राज्य में शुरू की जाएगी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country's first education township will be started in which of the following state?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Goa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0681"/>
      </p:ext>
    </p:extLst>
  </p:cSld>
  <p:clrMapOvr>
    <a:masterClrMapping/>
  </p:clrMapOvr>
  <p:transition spd="med">
    <p:pull/>
  </p:transition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800E2-FFE0-6F4F-C1C2-DE96EE87EBBB}"/>
              </a:ext>
            </a:extLst>
          </p:cNvPr>
          <p:cNvSpPr/>
          <p:nvPr/>
        </p:nvSpPr>
        <p:spPr>
          <a:xfrm>
            <a:off x="0" y="762000"/>
            <a:ext cx="12192000" cy="567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BDUL KALAM AZAD Quotes in Hindi | अब्दुल कलाम आजाद के विचार">
            <a:extLst>
              <a:ext uri="{FF2B5EF4-FFF2-40B4-BE49-F238E27FC236}">
                <a16:creationId xmlns:a16="http://schemas.microsoft.com/office/drawing/2014/main" id="{B94FD55B-1DA3-DA6D-94A3-6EC45DEF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198" r="3472" b="19012"/>
          <a:stretch/>
        </p:blipFill>
        <p:spPr bwMode="auto">
          <a:xfrm>
            <a:off x="6391164" y="1371600"/>
            <a:ext cx="49880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F17AC-2818-4FEB-9AF2-4F72CE4E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246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Q.301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भारत-नॉर्डिक शिखर सम्मेलन 2022 की मेजबानी किस देश ने की?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country hosted the India-Nordic Summit 2022?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स्वीडन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Sweeden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डेनमार्क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Denmark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फिनलैंड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Finland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नॉर्वे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Norway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Q.302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के किस राज्य में देश का पहला ग्रीन फील्ड ग्रेन बेस्ड इथेनॉल प्लांट स्थापित किया गया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Indian state the country's first green field grain based ethanol plant has been set up?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गुजरात / Gujrat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मेघालय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Meghalaya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Goa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फ्लो केमिस्ट्री टेक्नोलॉजी हब किस शहर में स्थापित किया गया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city India's first Flow Chemistry Technology Hub has been established?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Delhi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लखनऊ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Lucknow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हैदराबाद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Hyderabad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भोपाल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Bhopal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Q.304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किसे विश्व खाद्य पुरस्कार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2022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से सम्मानित किया गया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awarded the World Food Prize 2022?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माइकल ह्यूम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सिंथिया रोसेंजवेग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पैरी व्हाइट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एंडी जेन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Q.305	NCRTC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 प्राप्त होने वाली भारत की पहली रीजनल रैपिड ट्रांजिट सिस्टम ट्रेन भारत में कहाँ बन कर तैयार हुई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has India's first Regional Rapid Transit System train to be received by NCRTC ready in India?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DLW – वाराणसी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इंटीग्रल कोच फैक्ट्री – कपूरथला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सावली – गुजरात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इनमें से कोई नहीं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Q26.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राज्य में युवा उत्सव – भारत @ 2047 का शुभारंभ किया गया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states, Youth Festival – India @ 2047 was launched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Punjab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Andhra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Pradesh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b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677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Q.306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वैक्यूम आधारित सीवर सिस्टम लगाने वाला पहला शहर कौन बना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city has become the first to install vacuum based sewer system recently?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लखनऊ / Lucknow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जयपुर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Jaipur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आगरा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Agra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Delhi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Q.307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मांघर गाँव भारत का पहला शहद वाला गाँव बनने वाला है। यह किस राज्य में स्थित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Manghar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village is about to become the first honey village in India. In which state is it located?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तेलंगाना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Telangana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Volodymyr Zelensky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Q.308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 किस स्थान पर महाराष्ट्र का पहला दिव्यांग पार्क स्थापित किया जाएगा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places, Maharashtra's first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Divyang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Park will be set up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नागपुर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Nagpur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Mumbai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पुणे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नासिक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Nasik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Q.309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 दक्षिणी ध्रुव की एकल यात्रा करने वाली पहली भारतीय मूल की महिला बन गयी हैं ?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become the first Indian-origin woman to travel solo to the South Pole?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नेहा सक्सेना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Neha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Saxena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सिमरनजीत कौर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Simranjit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Kaur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हरप्रीत चंडी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Harprit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Kaur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श्रुति पाठक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Shruti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Pathak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37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Q.310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के पहले शुद्ध हरित हाइड्रोजन संयंत्र का उद्घाटन कहाँ किया गया है ?</a:t>
            </a: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has India's first Pure Green Hydrogen Plant inaugurated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Assam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त्रिपुरा / Tripura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मणिपुर / Manipur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मेघालय / M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ghalaya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Q.311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साबरमती आश्रम जाने वाले ब्रिटेन के पहले प्रधानमंत्री कौन बने हैं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become the first Prime Minister of Britain to visit Sabarmati Ashram?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माइकल एडवर्ड / Michael Edward 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बोरिस जॉनसन / Boris Johnson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जस्टिन ट्रुडो / Justin Trudo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स्टॉक मोरिसन / Stock Morrison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Q.312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हाल ही में शिवमोगा हवाईअड्डे का नाम किस पूर्व मुख्यमंत्री के नाम पर रखा जाएगा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Recently Shivamogga airport will be named after which former Chief Minister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जय ललिता / Jay Lalita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HD देवगौड़ा / HD Devgauda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वी.एस. येदियुरप्पा / VS Yediurappa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जगमोहन रेड्डी / Jagmohan Reddy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Q.313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 डिजिटल टिकट प्रणाली से लैस बस सेवा शुरू करने वाला भारत का पहला राज्य बन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become the first state in India to start bus service equipped with digital ticketing system?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Maharashtra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तमिलनाडु / Tamilnadu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Q.314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 गाँव में पुस्तकालय वाला जामताड़ा देश का पहला जिला बन गया है। यह किस राज्य में स्थित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Jamtara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become the first district in the country to have a library in every village. In which state is it located?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झारखण्ड / Jharkhand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सिक्किम / Sikkim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त्रिपुरा / Tripura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ardar Tanveer Ilyas Khan... - Sardar Tanveer Ilyas K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Sardar Tanveer Ilyas Khan... - Sardar Tanveer Ilyas Kh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Q.315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ग्वाडलजारा को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2022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 लिए वर्ल्ड बुक कैपिटल नामित किया गया है। यह किस देश में स्थित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More recently, Guadalajara has been named the World Book Capital for 2022. In which country is it located?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ताइवान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Taiwan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मेक्सिको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Mexico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जर्मनी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Germany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सोमालिया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Somalia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Q27.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दुनिया का पहला बांस बैरियर लगाया गया है ?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is the world's first bamboo barrier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	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kumimoji="0" lang="en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Japan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ताइवान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Taiwan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marR="0" lvl="1" indent="-1077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10826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kumimoji="0" lang="hi-IN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 साउथ कोरिया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kila" pitchFamily="34" charset="0"/>
                <a:ea typeface="Arial Unicode MS" pitchFamily="34" charset="-128"/>
                <a:cs typeface="Kokila" pitchFamily="34" charset="0"/>
              </a:rPr>
              <a:t>/ South Korea </a:t>
            </a:r>
            <a:endParaRPr kumimoji="0" lang="hi-IN" sz="3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a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45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Q.316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पल्ली भारत की पहली ‘कार्बन – न्यूट्रल पंचायत’ बनी है। यह किस राज्य में स्थित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palli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become India's first 'carbon-neutral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panchayat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'. In which state is it located?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कश्मीर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Jammu Kashmir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आंध्र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Andhra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Q.317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दुनिया के सबसे बड़े इलेक्ट्रॉनिक थ्री – व्हीलर निर्माण सुविधा केंद्र की स्थापना भारत के किस राज्य में की जाएगी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world's largest electronic three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–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wheeler manufacturing facility will be set up in which state of India?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हैदराबाद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Hyderabad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आंध्र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Andhra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Karnataka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Q.318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हाल ही में नीति आयोग के अगले उपाध्यक्ष के रूप में किसे नियुक्त किया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next Deputy Chairman of NITI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Aayog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recently?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कुसुम रे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Kusum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Ray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शान्ति सेठी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Shanti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Sethi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प्रियम सिंह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Priyam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Singh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सुमन के. बेरी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Suman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K. Berry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Q.319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एशिया का सबसे बड़ा अंतर्राष्ट्रीय खाद्य और आतिथ्य मेला कहाँ शुरू किया गया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was Asia's largest international food and hospitality fair started?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शंघाई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Shanghai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टोक्यो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Tokyo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काठमांडू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Kathmandu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144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Q.320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स्थान पर भारत का पहला 3डी पोस्ट ऑफिस शुरू किया गया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3D post office started at which of the following places?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बेंगलुरु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Bengaluru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हैदराबाद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Hyderabad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सूरत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स्थान पर भारत का पहला 3डी पोस्ट ऑफिस शुरू किया गया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3D post office started at which of the following places?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बेंगलुरु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Bengaluru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हैदराबाद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Hyderabad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सूरत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Q.322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‘मा – ऑन’ नामक चक्रवात द्वारा निम्न में से किस देश में सबसे ज्यादा तबाही मचाई गयी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been hit the most by cyclone 'Ma – On’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दक्षिण कोरिया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South Korea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फिलीपींस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Phillippines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‘वन नेशन वन फर्टिलाइजर’ नामक योजना कभ शुरू की जाएगी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When will a scheme named 'One Nation One Fertilizer' be launched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 सितंबर 2022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 अक्टूबर 2022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14 नवंबर 2022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 जनवरी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Q.324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भूकंप स्मारक का उद्घाटन किस राज्य में किया गया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earthquake memorial was inaugurated in which state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Sikkim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Q.325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नीति आयोग ने निम्न में से किस जिले को भारत का सर्वश्रेष्ठ आकांक्षी जिला घोषित किया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NITI Aayog has declared which of the following district as the best aspirational district of India?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गाजियाबाद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Ghaziabad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हरिद्वार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Haridwar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अमरावती / </a:t>
            </a:r>
            <a:r>
              <a:rPr lang="en-IN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Amrawati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गुरुग्राम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Gurugram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के मुख्यमंत्री नई राजधानी के रूप किसे घोषित किया है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has been declared as the new capital of Andhra Pradesh by the Chief Minister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विशाखापत्तनम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Vishakhapattnam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अमरावती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Amrawati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कुर्नूल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Kurnul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विजयवाड़ा 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Vijaywada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844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Q.326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शहर में 300 मीटर लंबे ‘अटल ब्रिज’ का उद्घाटन किया गया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cities 300 meters long 'Atal Bridge' has been inaugurated?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Q.327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शुमंग लीला किस राज्य में आयोजित होने वाला एक त्यौहार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Shumang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Leela is a festival held in which state?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मणिपुर / Manipur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Sikkim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Q.328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भारत की पहली डिजिटल लोक अदालत शुरू की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started India's first Digital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Lok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Adalat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ओडिशा / Odisha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/ Gujarat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/ Rajasthan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Q.329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2028 ग्रीष्मकालीन ओलंपिक खेलों की मेजबानी की जाएगी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will host the 2028 Summer Olympic Games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लॉस एंजिल्स / Los Angels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पेरिस / Paris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बर्लिन / Berlin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एम्सटर्डम / Amsterdem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600366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Q.330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अभी VLTD वाहनों को ERSS से जोड़ने वाला पहला राज्य बन गया है ?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now become the first state to connect VLTD vehicles with ERSS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हिमाचल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Himachal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असम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Assam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646840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50266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3" name="AutoShape 2" descr="upload.wikimedia.org/wikipedia/commons/thumb/5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ndian Prime Minister Narendra Modi performs yoga along with thousands of Indians to mark the International Day of Yoga at Mysore Palace, in Mysuru, India, on Tuesday, June 21, 2022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डेनियल अवार्ड 2022 से सम्मानित किया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awarded the Daniel Award 2022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सचिन तेंदुलकर 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Sachin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Tendulkar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अमिताभ बच्चन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Amitabh Bachchan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नरेंद्र मोदी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Narendra Modi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के. पी. कुमारन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KP Kumaran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Q.332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जवाहरलाल नेहरु पोर्ट भारत का पहला 100% लैंडलॉर्ड प्रमुख बंदरगाह बन गया है। यह किस राज्य में स्थित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Jawaharlal Nehru Port has become India's first 100% Landlord Major Port. In which state is it located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तमिलनाडु / Tamilnadu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कर्नाटक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Karnataka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India, EU Hold First-Ever Security, Defence Consult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स्थान पर पहली खेलो इंडिया फेंसिंग महिला लीग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शुरू हुई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the first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Khelo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 Fencing Women's League was started?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पटना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Patna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Mumbai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जयपुर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Jaipur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Tata Power arm commissions India's largest floating solar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Q.334	‘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 घर जल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’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से प्रमाणित बुरहानपुर भारत का पहला जिला बन गया है । यह किस राज्य में स्थित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Burhanpur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become the first district in India to be certified by '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Ghar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Jal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'. In which state is it located?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मध्यप्रदेश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केरल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ओडिशा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Q.335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भारत के पहले पैसेंजर ड्रोन का उदघाटन किया गया। इसका क्या नाम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Recently, India's first passenger drone was inaugurated. what is its name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वरुण / Varun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पवन / Pawan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हर्ष / Harsha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सागर / Sagar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398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Q29.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पहले शेन वॉर्न मेन्स टेस्ट प्लेयर ऑफ द ईयर का अवार्ड किसे दिया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awarded the first Shane Warne Men's Test Player of the Year award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जो रूट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Joe Root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ऋषभ पन्त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Rishabh Pant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स्टीव स्मिथ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Steve Smith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उस्मान ख्वाजा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Usman Khwaja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Q.336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चर्चा में रहे ‘राईट टू रिपेयर’ समिति का अध्यक्ष किसे नियुक्त किया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chairman of the 'Right to Repair' committee, which has been in discussion recently?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अमिताभ कान्त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Amitabh Kant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निधि खरे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Nidhi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Khare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अमृता चौहान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Amriti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Chauhan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अमित शाह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Amit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Shah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India, EU Hold First-Ever Security, Defence Consult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Q.337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स्थान पर भारत के पहले इंटरनेशनल बुलियन एक्सचेंज को शुरू किया जा रहा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India's first International Bullion Exchange is being started?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गोवा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Goa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Assam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उत्तराखण्ड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Uttrakhand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455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Q.338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महिला वनडे वर्ल्ड कप 2025 की मेजबानी की जाएगी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will host the Women's ODI World Cup 2025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पाकिस्तान / Pakistan 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ऑस्ट्रेलिया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अमेरिका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Q.339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स्थान पर 2028 पैरालिंपिक्स आयोजित किए जाएंगे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will the 2028 Paralympics be held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इंग्लैंड / England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mer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ic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ऑस्ट्रेलिया / Australia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साउथ अफ्रीका / South Africa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Global Wind Day - Celebrate the power of wind and take part in the photo  contest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WORLD SEA TURTLE DAY - June 16, 2022 - National Tod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Q.340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ने अपने वर्क फ्रॉम होम को कानूनी अधिकार की मान्यता दे दी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countries has recognized its work from home as a legal right?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नीदरलैंड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Neederland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न्यूजीलैंड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Newzealand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स्वीडन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Sweeden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894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ग्लोबल जेंडर गैप इंडेक्स 2022 में भारत को कौनसा स्थान प्राप्त हुआ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What is the rank of India in the Global Gender Gap Index 2022?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101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115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126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135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Q.342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मंकीपॉक्स वायरस का पहला केस अभी हाल ही में किस राज्य में पाया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case of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monkeypox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virus has been found in which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state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पंजाब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Punjab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झारखण्ड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Jharkhand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त्रिपुरा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Tripura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India, EU Hold First-Ever Security, Defence Consult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874686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महाराष्ट्र सरकार द्वारा मदर टेरेसा मेमोरियल अवार्ड से सम्मानित किया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honored with the Mother Teresa Memorial Award by the Government of Maharashtra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रोहित तिवारी / Rohit Tiwari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दीया मिर्जा /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Dia Mirza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तेजप्रताप सिंह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Tej Pratap Singh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सृष्टि देशमुख / Srishti Desmukh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646840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50266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3" name="AutoShape 2" descr="upload.wikimedia.org/wikipedia/commons/thumb/5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ndian Prime Minister Narendra Modi performs yoga along with thousands of Indians to mark the International Day of Yoga at Mysore Palace, in Mysuru, India, on Tuesday, June 21, 2022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Q.344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में विश्व एथलेटिक्स चैंपियनशिप 2025 का आयोजन किया जाएगा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country will the World Athletics Championships 2025 be held?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जर्मनी / Germany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ऑस्ट्रिया / Austria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जापान / Japan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चीन / China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Q.345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नए आईटी पोर्टल के साथ इंटीग्रेटेड होने वाला पहला बैंक बन गया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become the first bank to be integrated with the new IT portal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कोटक महिन्द्रा बैंक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आईसीईसीई बैंक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भारतीय स्टेट बैंक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एयरटेल पेमेंट्स बैंक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India, EU Hold First-Ever Security, Defence Consult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मैनुएला रोका बोटे को निम्न में से किस देश की पहली महिला प्रधानमंत्री नियुक्त किया गया है?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Manuela Roca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Bote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appointed as the first woman Prime Minister of which of the following country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सोमालिया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Somalia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इक्वेटोरियल गिनी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Iquetorial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Ginuea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नॉर्वे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Norway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सेशेल्स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Seychells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92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676566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Q.346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किसने FIH वोमेन्स हॉकी वर्ल्ड कप 2022 जीता है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FIH Women's Hockey World Cup 2022?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नीदरलैंड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Neetherland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646840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50266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3" name="AutoShape 2" descr="upload.wikimedia.org/wikipedia/commons/thumb/5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ndian Prime Minister Narendra Modi performs yoga along with thousands of Indians to mark the International Day of Yoga at Mysore Palace, in Mysuru, India, on Tuesday, June 21, 2022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Q.347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‘हैप्पीनेस उत्सव’ मनाया गया ?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'Happiness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Utsav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 was celebrated by which of the following?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चंडीगढ़ / Chandigarh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Uttarakhand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दिल्ली / Delhi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त्रिपुरा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Tripura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India, EU Hold First-Ever Security, Defence Consult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Q.348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पहली बार प्रदर्शन ग्रेडिंग इंडेक्स जारी किया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released the performance grading index for the first time?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नीति आयोग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NITI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Ayog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शिक्षा मंत्रालय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Education Ministry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गृह मंत्रालय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Home Ministry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भारतीय स्टेट बैंक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SBI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Global Wind Day - Celebrate the power of wind and take part in the photo  contest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WORLD SEA TURTLE DAY - June 16, 2022 - National Tod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Q.349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 में कॉइनस्विच ने देश का पहला क्रिप्टो इंडेक्स CRE8 लॉन्च किया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country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CoinSwitch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launched the country's first crypto index CRE8?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सोमालिया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Somalia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नेपाल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Nepal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भूटान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Bhutan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Binapani Mohanty, noted Odia writer and Padma Shri awardee, passes away  aged 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Q.350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स्टील स्लैग से बनी भारत की पहली सड़क का उद्घाटन किस राज्य में किया गया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state India's first road made of steel slag was inaugurated?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Assam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तमिलनाडु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Tamilnadu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679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6111"/>
      </p:ext>
    </p:extLst>
  </p:cSld>
  <p:clrMapOvr>
    <a:masterClrMapping/>
  </p:clrMapOvr>
  <p:transition spd="med">
    <p:pull/>
  </p:transition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800E2-FFE0-6F4F-C1C2-DE96EE87EBBB}"/>
              </a:ext>
            </a:extLst>
          </p:cNvPr>
          <p:cNvSpPr/>
          <p:nvPr/>
        </p:nvSpPr>
        <p:spPr>
          <a:xfrm>
            <a:off x="0" y="762000"/>
            <a:ext cx="12192000" cy="567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BDUL KALAM AZAD Quotes in Hindi | अब्दुल कलाम आजाद के विचार">
            <a:extLst>
              <a:ext uri="{FF2B5EF4-FFF2-40B4-BE49-F238E27FC236}">
                <a16:creationId xmlns:a16="http://schemas.microsoft.com/office/drawing/2014/main" id="{B94FD55B-1DA3-DA6D-94A3-6EC45DEF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198" r="3472" b="19012"/>
          <a:stretch/>
        </p:blipFill>
        <p:spPr bwMode="auto">
          <a:xfrm>
            <a:off x="6391164" y="1371600"/>
            <a:ext cx="49880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F17AC-2818-4FEB-9AF2-4F72CE4E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3040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Q.351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भारत और किस देश के बीच ‘CORPAT’ युद्ध अभ्यास किया जाता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'CORPAT' war exercise is conducted between India and which country?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सिंगापुर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Singapore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मालदीव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Maldives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इंडोनेशिया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Indonesia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म्यांमार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Myanmar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Binapani Mohanty, noted Odia writer and Padma Shri awardee, passes away  aged 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01877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Q.352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हाइब्रिड बिजली परियोजना शुरू करने वाला भारत का पहला हवाई अड्डा बनने वाला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is going to become the first airport in India to start a hybrid power project?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राजीव गांधी अंतर्राष्ट्रीय हवाई अड्डा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छत्रपति शिवाजी महाराज अंतर्राष्ट्रीय हवाई अड्डा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इंदिरा गांधी अंतर्राष्ट्रीय हवाई अड्डा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नेताजी सुभाष चन्द्र बोस अंतर्राष्ट्रीय हवाई अड्डा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646840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50266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AutoShape 2" descr="upload.wikimedia.org/wikipedia/commons/thumb/5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‘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I2U2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’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नाम से एक समूह बनाया है । निम्न में से कौनसा देश इसमें शामिल नहीं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More recently, a group named 'I2U2' has been formed. Which of the following countries is not included in this?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संयुक्त अरब अमीरात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United Arab Emirate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इंडोनेशिया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Indonesia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संयुक्त राज्य अमेरिका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USA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Q.31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खेलो इंडिया 2023 की मेजबानी निम्न में से किस राज्य को सौंपी गयी है?</a:t>
            </a:r>
            <a:endParaRPr lang="en-US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has been entrusted with the hosting of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Khelo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 2023?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पंजाब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Punjab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326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Q.354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यूनेस्को रिजर्व सूची में अभी हाल ही में ‘खुव्सगुल झील राष्ट्रीय उद्यान’ को शामिल किया गया। यह किस देश में स्थित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'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Khuvsgul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Lake National Park' was included in the UNESCO Reserve List. In which country is it located?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मिस्र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Egypt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इंडोनेशिया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Indonesia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मंगोलिया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Mangolia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Q.355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की पहली बालिका पंचायत किस राज्य में शुरू की गई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state India's first girl child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panchayat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started?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/ Himachal Pradesh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आंध्र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Andhra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Q.356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स्कालज़ैंग रिगज़िन, बिना ऑक्सीजन की सहायता के अन्नपूर्णा पर्वत की चोटी पर चढ़ने वाले भारत के पहले पर्वतारोही बन गए हैं। यह किस देश में स्थित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नेपाल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Nepal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चीन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भूटान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Bhutan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774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Q.357	</a:t>
            </a:r>
            <a:r>
              <a:rPr lang="hi-IN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साइक्लिस्ट रोनाल्डो सिंह एशियन चैंपियनशिप में सिल्वर मैडल जीतने वाले पहले पहले भारतीय बन गए हैं । यह प्रतियोगिता कहाँ आयोजित की गयी थी ?</a:t>
            </a:r>
          </a:p>
          <a:p>
            <a:pPr marL="1077913" lvl="1" indent="-1077913" algn="just"/>
            <a:r>
              <a:rPr lang="hi-IN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Cyclist Ronaldo Singh has become the first Indian to win a silver medal at the Asian Championships. Where was this competition held?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जकार्ता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Jakarta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काठमांडू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Kathmandu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सियोल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4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Siyol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नई दिल्ली </a:t>
            </a:r>
            <a:r>
              <a:rPr lang="en-US" sz="3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Q.358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‘साओ जोआओ’ नामक उत्सव मनाया गया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states was the festival 'Sao Joao' celebrated?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ओडिशा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 Goa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बिहार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पंजाब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Punjab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2022 Desertification and Drought Day | UNC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Q.359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किसके द्वारा कॉटन काउंसिल ऑफ इंडिया की स्थापना की गयी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recently established the Cotton Council of India?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केंद्र सरकार / Central Government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नीति आयोग / NITI Ayog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 प्रदेश / Uttar Pradesh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नाबार्ड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NABARD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519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Q.360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 भारतीय गैस एक्सचेंज में कारोबार करने वाली पहली कंपनी बन गयी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become the first company to be traded on the Indian Gas Exchange?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ओएनजीसी / ONGC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एचपीसीएल / HPCL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रिलायंस / Reliance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गैस / Bharat Gas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 361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अपना जैव विविधता रजिस्टर पाने वाला पहला मेट्रो शहर बन गया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become the first metro city to get its own Biodiversity Register?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कोलकाता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Kolkata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जयपुर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Jaipur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दिल्ली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मुम्बई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Mumbai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31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Q.362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सांबा जिला आयुष्मान भारत प्रधानमंत्री जन आरोग्य योजना – सेहत योजना के तहत शत प्रतिशत चिकित्सा सुविधा देने वाला देश का पहला जिला बन गया है। यह किस राज्य / केन्द्रशासित प्रदेश में स्थित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जम्मु कश्मीर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Jammu Kashmir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पुडुचेरी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Puducherry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 प्रदेश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710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Q.363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किसने भारत की पहली महिला लड़ाकू एविएटर बनकर इतिहास रच दिया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created history by becoming the first woman fighter aviator of India?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सिमरन झा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Simran Jha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पूजा बिष्ट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Puja Bisht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शिल्पा चौहान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Shilpa Chauhan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अभिलाषा बराक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Abhilasha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Baraq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906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Q32.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किसने G20 साइबर सुरक्षा अभ्यास और ड्रिल का उद्घाटन किया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Who has recently inaugurated the G20 Cyber Security Exercise and Drill 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अशोक कुमार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Ashok Kumar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नरेंद्र मोदी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Narendra Modi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अलकेश कुमार शर्मा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Alkesh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Kumar Sharma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स्मृति ईरानी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Smriti Irani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369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Q.364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केवल स्टेड ब्रिज – अंजी खड्ड ब्रिज का निर्माण कहाँ किया जा रहा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is India's first only Stade Bridge – Anji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Khad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Bridge being constructed?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लद्दाख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Laddakh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J &amp; K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देहरादून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Dehradun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श्रीनगर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Srinagar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Q.365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ट्रोम्बे ऑफ़ सैंड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’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नामक उपन्यास ने अंतर्राष्ट्रीय बुकर पुरस्कार जीता है। यह किसके द्वारा लिखा गया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More recently, the novel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Trombay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of Sand has won the International Booker Prize. By whom is this written?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गीतांजलि श्री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Gitanjali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Shree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डेजी रॉकवेल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Daisy Rockwell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राजेश वर्मा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Rajesh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Verma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शिखा अग्रवाल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Shikha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Agrawal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ardar Tanveer Ilyas Khan... - Sardar Tanveer Ilyas K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Sardar Tanveer Ilyas Khan... - Sardar Tanveer Ilyas Kh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Q.366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विश्व भर में विश्व टीकाकरण सप्ताह कब मनाया जाता है ?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When is World Immunization Week celebrated across the world?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13 – 25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अप्रैल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 – 7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मई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के अंतिम सप्ताह </a:t>
            </a:r>
          </a:p>
          <a:p>
            <a:pPr marL="1077913" lvl="1" indent="-1077913" algn="just"/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मई के शुरुआती सप्ताह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99992" y="790410"/>
            <a:ext cx="7592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367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. महिला प्रीमियर लीग (W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PL) 2023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का खिताब किसने जीता है ? 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Who has won the Women's Premier League (WPL) 2023 title?</a:t>
            </a:r>
            <a:endParaRPr lang="en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742950" lvl="1" indent="-742950" algn="just" defTabSz="1219170">
              <a:buClr>
                <a:srgbClr val="000000"/>
              </a:buClr>
              <a:buAutoNum type="alphaUcParenR"/>
              <a:defRPr/>
            </a:pP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गुजरात जाएंट्स 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Gujarat Giants</a:t>
            </a:r>
          </a:p>
          <a:p>
            <a:pPr marL="742950" lvl="1" indent="-742950" algn="just" defTabSz="1219170">
              <a:buClr>
                <a:srgbClr val="000000"/>
              </a:buClr>
              <a:buAutoNum type="alphaUcParenR"/>
              <a:defRPr/>
            </a:pP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मुंबई इंडियंस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/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Mumbai Indians</a:t>
            </a:r>
          </a:p>
          <a:p>
            <a:pPr marL="742950" lvl="1" indent="-742950" algn="just" defTabSz="1219170">
              <a:buClr>
                <a:srgbClr val="000000"/>
              </a:buClr>
              <a:buAutoNum type="alphaUcParenR"/>
              <a:defRPr/>
            </a:pP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रॉयल चैलेंजर्स बैंगलोर 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Royal Challengers Bangalore</a:t>
            </a:r>
          </a:p>
          <a:p>
            <a:pPr marL="742950" lvl="1" indent="-742950" algn="just" defTabSz="1219170">
              <a:buClr>
                <a:srgbClr val="000000"/>
              </a:buClr>
              <a:buAutoNum type="alphaUcParenR"/>
              <a:defRPr/>
            </a:pP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दिल्ली कैपिटल्स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/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Delhi Capitals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4" y="5445549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41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600" b="1" dirty="0">
                <a:solidFill>
                  <a:prstClr val="white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kern="0" dirty="0">
              <a:solidFill>
                <a:prstClr val="white"/>
              </a:solidFill>
              <a:latin typeface="Kokila" panose="020B0604020202020204" pitchFamily="34" charset="0"/>
              <a:cs typeface="Kokila" panose="020B0604020202020204" pitchFamily="34" charset="0"/>
              <a:sym typeface="Arial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6127"/>
            <a:ext cx="65" cy="2449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1" rIns="0" bIns="-15871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6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50702" y="790410"/>
            <a:ext cx="7741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368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. निम्न में से कौन महिला प्रीमियर लीग में सबसे महंगी खिलाड़ी बनी हैं ?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Who among the following has become the costliest player in the Women's Premier League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?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A)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एश्ले गार्डनर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Ashleigh Gardner </a:t>
            </a:r>
            <a:endParaRPr lang="hi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B)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लेग मैनिंग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Leg Manning </a:t>
            </a:r>
            <a:endParaRPr lang="en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C)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हरमनप्रीत कौर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</a:t>
            </a:r>
            <a:r>
              <a:rPr lang="en-US" sz="3600" b="1" kern="0" dirty="0" err="1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Harmanpreet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Kaur </a:t>
            </a:r>
            <a:endParaRPr lang="en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D)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स्मृति मंधाना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Smriti </a:t>
            </a:r>
            <a:r>
              <a:rPr lang="en-US" sz="3600" b="1" kern="0" dirty="0" err="1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Mandhana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4" y="5445549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41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i-IN" sz="6600" b="1" kern="0" dirty="0">
                <a:solidFill>
                  <a:prstClr val="white"/>
                </a:solidFill>
                <a:latin typeface="Kokila" panose="020B0604020202020204" pitchFamily="34" charset="0"/>
                <a:cs typeface="Kokila" panose="020B0604020202020204" pitchFamily="34" charset="0"/>
                <a:sym typeface="Arial"/>
              </a:rPr>
              <a:t>d</a:t>
            </a:r>
            <a:endParaRPr lang="en-US" sz="6600" b="1" kern="0" dirty="0">
              <a:solidFill>
                <a:prstClr val="white"/>
              </a:solidFill>
              <a:latin typeface="Kokila" panose="020B0604020202020204" pitchFamily="34" charset="0"/>
              <a:cs typeface="Kokila" panose="020B0604020202020204" pitchFamily="34" charset="0"/>
              <a:sym typeface="Arial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6127"/>
            <a:ext cx="65" cy="2449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1" rIns="0" bIns="-15871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3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90661" y="790410"/>
            <a:ext cx="7601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369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. महिला प्रीमियर लीग (W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PL) 2023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में कितनी टीमें शामिल हुईं ? 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How many teams are included in the Women's Premier League (WPL) 2023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?</a:t>
            </a:r>
            <a:endParaRPr lang="en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A)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5 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B)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6 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C)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7 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D)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8 </a:t>
            </a:r>
            <a:endParaRPr lang="en-US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4" y="5445549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41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i-IN" sz="6600" b="1" kern="0" dirty="0">
                <a:solidFill>
                  <a:prstClr val="white"/>
                </a:solidFill>
                <a:latin typeface="Kokila" panose="020B0604020202020204" pitchFamily="34" charset="0"/>
                <a:cs typeface="Kokila" panose="020B0604020202020204" pitchFamily="34" charset="0"/>
                <a:sym typeface="Arial"/>
              </a:rPr>
              <a:t>a</a:t>
            </a:r>
            <a:endParaRPr lang="en-US" sz="6600" b="1" kern="0" dirty="0">
              <a:solidFill>
                <a:prstClr val="white"/>
              </a:solidFill>
              <a:latin typeface="Kokila" panose="020B0604020202020204" pitchFamily="34" charset="0"/>
              <a:cs typeface="Kokila" panose="020B0604020202020204" pitchFamily="34" charset="0"/>
              <a:sym typeface="Arial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6127"/>
            <a:ext cx="65" cy="2449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1" rIns="0" bIns="-15871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8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62669" y="790410"/>
            <a:ext cx="7629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370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. वर्ष 2023 में महिला प्रीमियर लीग (W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PL)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का कौनसा संस्करण खेला गया ?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Which edition of Women's Premier League (WPL) was played in the year 2023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?</a:t>
            </a:r>
            <a:endParaRPr lang="en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A) 1st 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B) 2nd </a:t>
            </a:r>
            <a:endParaRPr lang="hi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C) 3rd </a:t>
            </a:r>
            <a:endParaRPr lang="hi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D) 4th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4" y="5445549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41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600" b="1" dirty="0">
                <a:solidFill>
                  <a:prstClr val="white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kern="0" dirty="0">
              <a:solidFill>
                <a:prstClr val="white"/>
              </a:solidFill>
              <a:latin typeface="Kokila" panose="020B0604020202020204" pitchFamily="34" charset="0"/>
              <a:cs typeface="Kokila" panose="020B0604020202020204" pitchFamily="34" charset="0"/>
              <a:sym typeface="Arial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6127"/>
            <a:ext cx="65" cy="2449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1" rIns="0" bIns="-15871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1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79041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371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. </a:t>
            </a:r>
            <a:r>
              <a:rPr lang="hi-IN" sz="3600" b="1" dirty="0"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महिला प्रीमियर लीग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(W</a:t>
            </a: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PL)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 2023 का आयोजन कहाँ किया गया ? </a:t>
            </a: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Where was the Women's Premier League (WPL) 2023 organized?</a:t>
            </a:r>
            <a:endParaRPr lang="en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A)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गुजरात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Gujarat </a:t>
            </a:r>
            <a:endParaRPr lang="hi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B)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कर्नाटक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Karnataka </a:t>
            </a:r>
            <a:endParaRPr lang="hi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C)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महाराष्ट्र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Maharashtra </a:t>
            </a:r>
            <a:endParaRPr lang="hi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  <a:p>
            <a:pPr marL="0" lvl="1" algn="just" defTabSz="1219170">
              <a:buClr>
                <a:srgbClr val="000000"/>
              </a:buClr>
              <a:defRPr/>
            </a:pPr>
            <a:r>
              <a:rPr lang="en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D) </a:t>
            </a:r>
            <a:r>
              <a:rPr lang="hi-IN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उत्तर प्रदेश </a:t>
            </a:r>
            <a:r>
              <a:rPr lang="en-US" sz="3600" b="1" kern="0" dirty="0">
                <a:solidFill>
                  <a:srgbClr val="0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  <a:sym typeface="Arial"/>
              </a:rPr>
              <a:t>/ Uttar Pradesh </a:t>
            </a:r>
            <a:endParaRPr lang="en-IN" sz="3600" b="1" kern="0" dirty="0">
              <a:solidFill>
                <a:srgbClr val="000000"/>
              </a:solidFill>
              <a:latin typeface="Kokila" pitchFamily="34" charset="0"/>
              <a:ea typeface="Arial Unicode MS" pitchFamily="34" charset="-128"/>
              <a:cs typeface="Kokila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4" y="5407435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41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i-IN" sz="6600" b="1" kern="0" dirty="0">
                <a:solidFill>
                  <a:prstClr val="white"/>
                </a:solidFill>
                <a:latin typeface="Kokila" panose="020B0604020202020204" pitchFamily="34" charset="0"/>
                <a:cs typeface="Kokila" panose="020B0604020202020204" pitchFamily="34" charset="0"/>
                <a:sym typeface="Arial"/>
              </a:rPr>
              <a:t>c</a:t>
            </a:r>
            <a:endParaRPr lang="en-US" sz="6600" b="1" kern="0" dirty="0">
              <a:solidFill>
                <a:prstClr val="white"/>
              </a:solidFill>
              <a:latin typeface="Kokila" panose="020B0604020202020204" pitchFamily="34" charset="0"/>
              <a:cs typeface="Kokila" panose="020B0604020202020204" pitchFamily="34" charset="0"/>
              <a:sym typeface="Arial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6127"/>
            <a:ext cx="65" cy="2449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1" rIns="0" bIns="-15871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3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F3925353-B3A6-42AB-9A5F-C1E497648D68}"/>
              </a:ext>
            </a:extLst>
          </p:cNvPr>
          <p:cNvSpPr/>
          <p:nvPr/>
        </p:nvSpPr>
        <p:spPr>
          <a:xfrm rot="10800000" flipV="1">
            <a:off x="10444293" y="5889072"/>
            <a:ext cx="1747703" cy="9689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35365-4810-41A4-8F5D-33BB5A6D031C}"/>
              </a:ext>
            </a:extLst>
          </p:cNvPr>
          <p:cNvGrpSpPr/>
          <p:nvPr/>
        </p:nvGrpSpPr>
        <p:grpSpPr>
          <a:xfrm>
            <a:off x="2938272" y="830658"/>
            <a:ext cx="1231056" cy="585055"/>
            <a:chOff x="2646182" y="1089592"/>
            <a:chExt cx="816590" cy="48205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5D75CCF-2738-432A-87AB-BCC4F43D0E9F}"/>
                </a:ext>
              </a:extLst>
            </p:cNvPr>
            <p:cNvSpPr/>
            <p:nvPr/>
          </p:nvSpPr>
          <p:spPr>
            <a:xfrm>
              <a:off x="2713177" y="1129019"/>
              <a:ext cx="665191" cy="442625"/>
            </a:xfrm>
            <a:prstGeom prst="round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B408A7-D7A0-4620-980F-5EC2ED293655}"/>
                </a:ext>
              </a:extLst>
            </p:cNvPr>
            <p:cNvSpPr txBox="1"/>
            <p:nvPr/>
          </p:nvSpPr>
          <p:spPr>
            <a:xfrm>
              <a:off x="2646182" y="1089592"/>
              <a:ext cx="816590" cy="481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IN" sz="3200" b="1" dirty="0">
                  <a:solidFill>
                    <a:schemeClr val="bg1"/>
                  </a:solidFill>
                </a:rPr>
                <a:t>Q.372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69328" y="890697"/>
            <a:ext cx="77951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निम्न में से किसने 2023 का सर्वश्रेष्ठ फीचर एनिमेटेड फिल्म का ऑस्कर अवार्ड जीता है?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Which of the following has won the 2023 Oscar Award for Best Feature Animated Film?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टर्निंग रेड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turning red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मार्सेल द शेल विथ शूज ऑन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marcel the shell with shoes on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पिनोचियो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pinocchio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उपरोक्त में से कोई नहीं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neither of the above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53" y="4996106"/>
            <a:ext cx="880413" cy="6601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446829" y="4816453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09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F3925353-B3A6-42AB-9A5F-C1E497648D68}"/>
              </a:ext>
            </a:extLst>
          </p:cNvPr>
          <p:cNvSpPr/>
          <p:nvPr/>
        </p:nvSpPr>
        <p:spPr>
          <a:xfrm rot="10800000" flipV="1">
            <a:off x="10444293" y="5889072"/>
            <a:ext cx="1747703" cy="9689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35365-4810-41A4-8F5D-33BB5A6D031C}"/>
              </a:ext>
            </a:extLst>
          </p:cNvPr>
          <p:cNvGrpSpPr/>
          <p:nvPr/>
        </p:nvGrpSpPr>
        <p:grpSpPr>
          <a:xfrm>
            <a:off x="2938272" y="830658"/>
            <a:ext cx="1231056" cy="585055"/>
            <a:chOff x="2646182" y="1089592"/>
            <a:chExt cx="816590" cy="48205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5D75CCF-2738-432A-87AB-BCC4F43D0E9F}"/>
                </a:ext>
              </a:extLst>
            </p:cNvPr>
            <p:cNvSpPr/>
            <p:nvPr/>
          </p:nvSpPr>
          <p:spPr>
            <a:xfrm>
              <a:off x="2713177" y="1129019"/>
              <a:ext cx="665191" cy="442625"/>
            </a:xfrm>
            <a:prstGeom prst="round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B408A7-D7A0-4620-980F-5EC2ED293655}"/>
                </a:ext>
              </a:extLst>
            </p:cNvPr>
            <p:cNvSpPr txBox="1"/>
            <p:nvPr/>
          </p:nvSpPr>
          <p:spPr>
            <a:xfrm>
              <a:off x="2646182" y="1089592"/>
              <a:ext cx="816590" cy="481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IN" sz="3200" b="1" dirty="0">
                  <a:solidFill>
                    <a:schemeClr val="bg1"/>
                  </a:solidFill>
                </a:rPr>
                <a:t>Q.373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69328" y="890697"/>
            <a:ext cx="779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निम्नलिखित में से किस वर्ष में प्रथम ऑस्कर पुरस्कार प्रदान किए गए थे?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In which of the following years were the first Oscar Awards presented?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1920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1923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1929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1933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53" y="4996106"/>
            <a:ext cx="880413" cy="6601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446829" y="4816453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031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Q.33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 में से किस देश ने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2025 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तक अपने सभी परमाणु ऊर्जा संयंत्रों को बंद करने का फैसला लिया है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Which of the following country has decided to shut down all its nuclear power plants by 2025?</a:t>
            </a:r>
          </a:p>
          <a:p>
            <a:pPr marL="1077913" lvl="1" indent="-1077913" algn="just"/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बेल्जियम / Belzium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सूडान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Sudan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नॉर्वे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Norway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साइप्रस / Cyprus 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F3925353-B3A6-42AB-9A5F-C1E497648D68}"/>
              </a:ext>
            </a:extLst>
          </p:cNvPr>
          <p:cNvSpPr/>
          <p:nvPr/>
        </p:nvSpPr>
        <p:spPr>
          <a:xfrm rot="10800000" flipV="1">
            <a:off x="10444293" y="5889072"/>
            <a:ext cx="1747703" cy="9689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35365-4810-41A4-8F5D-33BB5A6D031C}"/>
              </a:ext>
            </a:extLst>
          </p:cNvPr>
          <p:cNvGrpSpPr/>
          <p:nvPr/>
        </p:nvGrpSpPr>
        <p:grpSpPr>
          <a:xfrm>
            <a:off x="2938272" y="830658"/>
            <a:ext cx="1231056" cy="585055"/>
            <a:chOff x="2646182" y="1089592"/>
            <a:chExt cx="816590" cy="48205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5D75CCF-2738-432A-87AB-BCC4F43D0E9F}"/>
                </a:ext>
              </a:extLst>
            </p:cNvPr>
            <p:cNvSpPr/>
            <p:nvPr/>
          </p:nvSpPr>
          <p:spPr>
            <a:xfrm>
              <a:off x="2713177" y="1129019"/>
              <a:ext cx="665191" cy="442625"/>
            </a:xfrm>
            <a:prstGeom prst="round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B408A7-D7A0-4620-980F-5EC2ED293655}"/>
                </a:ext>
              </a:extLst>
            </p:cNvPr>
            <p:cNvSpPr txBox="1"/>
            <p:nvPr/>
          </p:nvSpPr>
          <p:spPr>
            <a:xfrm>
              <a:off x="2646182" y="1089592"/>
              <a:ext cx="816590" cy="481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IN" sz="3200" b="1" dirty="0">
                  <a:solidFill>
                    <a:schemeClr val="bg1"/>
                  </a:solidFill>
                </a:rPr>
                <a:t>Q.374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69328" y="890697"/>
            <a:ext cx="779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निम्न में से किसने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2023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ऑस्कर के लिए सर्वश्रेष्ठ निर्देशक का अवार्ड जीता है ?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Who among the following has won the Best Director Award for 2023 Oscars?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मार्लोन ब्रैंडो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Marlon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brando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वीटो कार्लेवन 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Vito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karlevan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डेनियल शेइनर्ट 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Daniel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Scheinert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डेविड कर्ट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David Kurt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53" y="4996106"/>
            <a:ext cx="880413" cy="6601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446829" y="4816453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986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F3925353-B3A6-42AB-9A5F-C1E497648D68}"/>
              </a:ext>
            </a:extLst>
          </p:cNvPr>
          <p:cNvSpPr/>
          <p:nvPr/>
        </p:nvSpPr>
        <p:spPr>
          <a:xfrm rot="10800000" flipV="1">
            <a:off x="10444293" y="5889072"/>
            <a:ext cx="1747703" cy="9689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35365-4810-41A4-8F5D-33BB5A6D031C}"/>
              </a:ext>
            </a:extLst>
          </p:cNvPr>
          <p:cNvGrpSpPr/>
          <p:nvPr/>
        </p:nvGrpSpPr>
        <p:grpSpPr>
          <a:xfrm>
            <a:off x="2938272" y="830658"/>
            <a:ext cx="1231056" cy="585055"/>
            <a:chOff x="2646182" y="1089592"/>
            <a:chExt cx="816590" cy="48205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5D75CCF-2738-432A-87AB-BCC4F43D0E9F}"/>
                </a:ext>
              </a:extLst>
            </p:cNvPr>
            <p:cNvSpPr/>
            <p:nvPr/>
          </p:nvSpPr>
          <p:spPr>
            <a:xfrm>
              <a:off x="2713177" y="1129019"/>
              <a:ext cx="665191" cy="442625"/>
            </a:xfrm>
            <a:prstGeom prst="round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B408A7-D7A0-4620-980F-5EC2ED293655}"/>
                </a:ext>
              </a:extLst>
            </p:cNvPr>
            <p:cNvSpPr txBox="1"/>
            <p:nvPr/>
          </p:nvSpPr>
          <p:spPr>
            <a:xfrm>
              <a:off x="2646182" y="1089592"/>
              <a:ext cx="816590" cy="481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IN" sz="3200" b="1" dirty="0">
                  <a:solidFill>
                    <a:schemeClr val="bg1"/>
                  </a:solidFill>
                </a:rPr>
                <a:t>Q.375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69328" y="890697"/>
            <a:ext cx="779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निम्न में से किसने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2023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ऑस्कर के लिए सर्वश्रेष्ठ मुख्य अभिनेत्री का अवार्ड जीता है ?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Who among the following has won the Best Lead Actress Award for 2023 Oscars?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मार्लोन ब्रैंडो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Marlon Brando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मिशेल यो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Michelle Yeoh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कैथरीन डेनियल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Katherine Daniels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शोमानी कर्ट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Showmany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Kurt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53" y="4996106"/>
            <a:ext cx="880413" cy="6601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446829" y="4816453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F3925353-B3A6-42AB-9A5F-C1E497648D68}"/>
              </a:ext>
            </a:extLst>
          </p:cNvPr>
          <p:cNvSpPr/>
          <p:nvPr/>
        </p:nvSpPr>
        <p:spPr>
          <a:xfrm rot="10800000" flipV="1">
            <a:off x="10444293" y="5889072"/>
            <a:ext cx="1747703" cy="9689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35365-4810-41A4-8F5D-33BB5A6D031C}"/>
              </a:ext>
            </a:extLst>
          </p:cNvPr>
          <p:cNvGrpSpPr/>
          <p:nvPr/>
        </p:nvGrpSpPr>
        <p:grpSpPr>
          <a:xfrm>
            <a:off x="2938272" y="830658"/>
            <a:ext cx="1231056" cy="585055"/>
            <a:chOff x="2646182" y="1089592"/>
            <a:chExt cx="816590" cy="48205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5D75CCF-2738-432A-87AB-BCC4F43D0E9F}"/>
                </a:ext>
              </a:extLst>
            </p:cNvPr>
            <p:cNvSpPr/>
            <p:nvPr/>
          </p:nvSpPr>
          <p:spPr>
            <a:xfrm>
              <a:off x="2713177" y="1129019"/>
              <a:ext cx="665191" cy="442625"/>
            </a:xfrm>
            <a:prstGeom prst="round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B408A7-D7A0-4620-980F-5EC2ED293655}"/>
                </a:ext>
              </a:extLst>
            </p:cNvPr>
            <p:cNvSpPr txBox="1"/>
            <p:nvPr/>
          </p:nvSpPr>
          <p:spPr>
            <a:xfrm>
              <a:off x="2646182" y="1089592"/>
              <a:ext cx="816590" cy="481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IN" sz="3200" b="1" dirty="0">
                  <a:solidFill>
                    <a:schemeClr val="bg1"/>
                  </a:solidFill>
                </a:rPr>
                <a:t>Q.376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69328" y="890697"/>
            <a:ext cx="77951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ऑल क्वाइट ऑन द वेस्टर्न फ्रंट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ने सर्वश्रेष्ठ अंतर्राष्ट्रीय फीचर फिल्म का जीता है। यह किस देश से संबंधित है ?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All Quiet on the Western Front won Best International Feature Film. It belongs to which country?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जर्मनी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Germany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अमेरिका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America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स्वीडन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Sweden</a:t>
            </a:r>
          </a:p>
          <a:p>
            <a:pPr marL="742950" indent="-742950" algn="just">
              <a:buFontTx/>
              <a:buAutoNum type="alphaLcParenBoth"/>
            </a:pP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डेनमार्क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Denmark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53" y="4996106"/>
            <a:ext cx="880413" cy="6601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446829" y="4816453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Q.377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मारचा चावल को GI टैग दिया गया । यह किस राज्य से संबंधित है ?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Marcha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rice was given GI tag. It belongs to which state 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Tamilnadu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Bihar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लद्दाख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Laddakh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ओडिशा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Odisha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Bihar's aromatic 'Marcha Rice' gets GI tag">
            <a:extLst>
              <a:ext uri="{FF2B5EF4-FFF2-40B4-BE49-F238E27FC236}">
                <a16:creationId xmlns:a16="http://schemas.microsoft.com/office/drawing/2014/main" id="{9174C2D2-758F-7C44-0AC2-A885E445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68" y="3022177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Q.378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 राज्य के ‘नागरी दुबराज’ चावल को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GI 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टैग दिया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state's '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Nagri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Dubraj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 rice has been given GI tag 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</a:t>
            </a: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Bihar</a:t>
            </a: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आंध्रप्रदेश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Andhra Pradesh</a:t>
            </a: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छत्तीसगढ़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Chhattisgarh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Nagri Dubraj rice of the state receives the G.I. tag -">
            <a:extLst>
              <a:ext uri="{FF2B5EF4-FFF2-40B4-BE49-F238E27FC236}">
                <a16:creationId xmlns:a16="http://schemas.microsoft.com/office/drawing/2014/main" id="{CC799274-8C4B-A454-01E9-1E5EE82F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9" y="1825494"/>
            <a:ext cx="3980934" cy="25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Q.379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‘नगीना वुड क्राफ्ट’ किस राज्य से संबंधित है जिसे GI टैग दिया गया है ?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'Nagina Wood Craft' belongs to which state which has been given GI tag 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Maharashtra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उत्तरप्रदेश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Uttar Pradesh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छत्तीसगढ़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Chhattisgarh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Karnataka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2022 Desertification and Drought Day | UNC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Geographical Indications (GI tag) of Handicrafts of India - Authindia">
            <a:extLst>
              <a:ext uri="{FF2B5EF4-FFF2-40B4-BE49-F238E27FC236}">
                <a16:creationId xmlns:a16="http://schemas.microsoft.com/office/drawing/2014/main" id="{EC8DE60A-2888-729A-3FC3-7A9ED84B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96547"/>
            <a:ext cx="3732180" cy="27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814971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Q.380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‘बशोली पेंटिंग’ को GI टैग प्रदान किया गया है । यह किस राज्य / केन्द्रशासित प्रदेश से संबंधित है ? 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GI tag has been given to '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Basholi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Painting'. Which state/UT does it belong to 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आंध्रप्रदेश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Andhra Pradesh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अंडमान और निकोबार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Andaman &amp; Nicobar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कश्मीर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Jammu Kashmir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पुडुचेरी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Puducherry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646840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50266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3" name="AutoShape 2" descr="upload.wikimedia.org/wikipedia/commons/thumb/5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ndian Prime Minister Narendra Modi performs yoga along with thousands of Indians to mark the International Day of Yoga at Mysore Palace, in Mysuru, India, on Tuesday, June 21, 2022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J &amp; K's Basohli paintings get GI Tag - GS SCORE">
            <a:extLst>
              <a:ext uri="{FF2B5EF4-FFF2-40B4-BE49-F238E27FC236}">
                <a16:creationId xmlns:a16="http://schemas.microsoft.com/office/drawing/2014/main" id="{7CE05CF2-6F90-5F5B-BC7F-458B169F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58408"/>
            <a:ext cx="3258776" cy="2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Q.381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‘गमोसा’ किस राज्य से संबंधित है जिसे GI टैग दिया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Gamosa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 belongs to which state which has been given GI tag 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Maharashtra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Punjab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Assam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Assamese Gamosa gets international recognition, granted GI Tag |  SabrangIndia">
            <a:extLst>
              <a:ext uri="{FF2B5EF4-FFF2-40B4-BE49-F238E27FC236}">
                <a16:creationId xmlns:a16="http://schemas.microsoft.com/office/drawing/2014/main" id="{92F16D37-334F-BCF8-0825-071E870A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65590"/>
            <a:ext cx="3875249" cy="20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Q.382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2022 में फीफा विश्व कप का कौन सा संस्करण आयोजित किया गया था ?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Which edition of the FIFA World Cup was held in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2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1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वां संस्करण</a:t>
            </a: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b.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22 वां संस्करण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2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3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वां संस्करण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d.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2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4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वां संस्करण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Q.383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किस देश ने फीफा विश्व कप 2022 का खिताब जीता ?</a:t>
            </a: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Which country won the FIFA World Cup 2022 title?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अर्जेंटीना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Arzentina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फ्रांस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France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ब्राजील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Brazil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इंग्लैंड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England 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F7FE5-2294-0FF4-E944-508E7DBB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Q34.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हाल ही में आयोजित इंडियन नेशनल कार चैंपियनशिप 2023 का खिताब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recently held Indian National Car Championship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अखिल श्रीवास्तव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Akhil Srivastava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संतोष कुमार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Santosh Kumar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साईं संजय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Saai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Sanjay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अशोक वर्मा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Ashok Verma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355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Q.384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फीफा विश्व कप 2022 की उपविजेता टीम कौन सी रही?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Which was the runner-up team of FIFA World Cup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 क्रोएशिया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Croatia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मोरक्को 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Morocco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फ्रांस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France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अर्जेंटीना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Arzentina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Q.385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फीफा विश्व कप 2022 में किस खिलाड़ी ने ‘गोल्डन बूट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’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का खिताब अपने नाम किया ?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Which player won the 'Golden Boot' title in the FIFA World Cup 2022?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 लियोनेल मेसी / Lionel Messy 	</a:t>
            </a: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किलियन एम्बाप्पे Kilean Mbappe </a:t>
            </a: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क्रिस्टियानो रोनाल्डो / Cristiano Ronaldo </a:t>
            </a: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नेमार / Neymar 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Q.386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फीफा वर्ल्ड कप 2022 में किस खिलाड़ी को गोल्डन ग्लोब अवार्ड दिया गया ?</a:t>
            </a: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Which player was given the Golden Globe Award in the FIFA World Cup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 एमिलियानो मार्टिनेज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Amliano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Martinez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रोजर सर्जियो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Roger Sergio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डैन व्हाईट /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Den White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पीटर डिसूजा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Peter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Disouza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Q.387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2022 में नोबेल शांति पुरस्कार किसे मिला है?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Who has got the Nobel Peace Prize in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एल्स बियालियात्स्की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Ales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Bialiatski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मोर्टन पी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.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मेल्डल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Morten P. </a:t>
            </a:r>
            <a:r>
              <a:rPr lang="en-US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Meldal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कार्ल बैरी शार्पलेस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Karl Barry Sharpless</a:t>
            </a: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बेन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S.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बर्नानके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Ben S. Bernanke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Q.388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2022 में मेडिसिन का नोबेल पुरस्कार किसे दिया गया है?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Who has been awarded the Nobel Prize in Medicine in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स्वान्ते पाबो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Svante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Paabo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एंटोन ज़िलिंगर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Anton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Zeilinger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एलेन अस्पेक्ट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Alain Aspect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एल्स बियालियात्स्की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Ales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Bialiatski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Q.389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2022 में साहित्य का नोबेल पुरस्कार किसे दिया गया है?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Who has been awarded the Nobel Prize in Literature in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डगलस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W.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डायमंड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Douglas W. Diamond </a:t>
            </a:r>
          </a:p>
          <a:p>
            <a:pPr marL="1077913" lvl="1" indent="-1077913" algn="just"/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फिलिप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H.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डाइबविगो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Philip H.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Dybvig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एनी एर्नॉक्स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"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Annie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Ernaux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“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कैरोलिन आर बर्टोज़्ज़ी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Carolyn R.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Bertozzi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Q.390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2022 में रसायन शास्त्र का नोबेल पुरस्कार निम्न में से किसे नहीं दिया गया है ? 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Who among the following has not been awarded the Nobel Prize in Chemistry in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मोर्टन पी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.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मेल्डल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Morten P.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Meldal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कार्ल बैरी शार्पलेस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Karl Barry Sharpless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c.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कैरोलिन आर बर्टोज़्ज़ी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Carolyn R.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Bertozzi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एलेन अस्पेक्ट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Alain Aspect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Q.391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2022 में भौतिकी का नोबेल पुरस्कार किसे नहीं दिया गया है ? 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Who has not been awarded the Nobel Prize in Physics in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 एनी एर्नॉक्स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Annie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Ernaux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जॉन क्लॉज़र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John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Clauser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c.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एंटोन ज़िलिंगर 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Anton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Zeilinger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एलेन अस्पेक्ट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Alain Aspect</a:t>
            </a:r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Q.392	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2022 में अर्थशास्त्र का नोबेल पुरस्कार निम्न में से किसे नहीं दिया गया है ? </a:t>
            </a:r>
            <a:endParaRPr lang="en-US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Who among the following has not been awarded the Nobel Prize in Economics in 2022?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a. बेन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S.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बर्नानके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Ben S. Bernanke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b. डगलस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W.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डायमंड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Douglas W. Diamond 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c. जॉन क्लोजर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John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Clauser</a:t>
            </a:r>
            <a:endParaRPr lang="hi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	d. फिलिप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H. </a:t>
            </a:r>
            <a:r>
              <a:rPr lang="hi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डाइबविगो / </a:t>
            </a:r>
            <a:r>
              <a:rPr lang="en-IN" sz="36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Philip H. </a:t>
            </a:r>
            <a:r>
              <a:rPr lang="en-IN" sz="36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Dybvig</a:t>
            </a:r>
            <a:endParaRPr lang="en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Q.393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सूर्यवंशम नामक किताब किसके द्वारा लिखी गयी है ?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wrote the book Surya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Va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sam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शिवशंकरी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Sivasankari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विनोद राय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Vinod Rai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रस्किन बांड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Ruskin Bond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हरीश मेहता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Harish Mehta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No one's life is full of rose petals', says writer Sivasankari whose memoir  'Suryavamsam' is now available in English - The Hindu">
            <a:extLst>
              <a:ext uri="{FF2B5EF4-FFF2-40B4-BE49-F238E27FC236}">
                <a16:creationId xmlns:a16="http://schemas.microsoft.com/office/drawing/2014/main" id="{A1F7567D-B985-04F7-08B1-833A8A92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9" y="1255171"/>
            <a:ext cx="2893169" cy="43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64091" y="780043"/>
            <a:ext cx="77491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Q35.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पहली बार राष्ट्रीय बीच सॉकर चैंपियनशिप 2023 का खिताब निम्न में से किस राज्य ने जीता है ? </a:t>
            </a:r>
          </a:p>
          <a:p>
            <a:pPr marL="1077913" lvl="1" indent="-1077913" algn="just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Which of the following state has won the title of National Beach Soccer Championship 2023 for the first time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Maharashtra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B2225-ADB1-6D4C-978B-40CD9861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8D4528-AA80-98AC-493F-BF89260E86C0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Q.394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‘पागलखाना’ नामक पुस्तक लिखी गयी है ?</a:t>
            </a:r>
            <a:endParaRPr lang="en-IN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written the book '</a:t>
            </a:r>
            <a:r>
              <a:rPr lang="en-IN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Pagalkhana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'?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अभिषेक चौहान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Abhishek Chauhan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डॉ. ज्ञान चतुर्वेदी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Dr.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Gyan Chaturvedi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मधुलिका वर्मा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Madhulika Verma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स्मृति चौहान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Smriti Chauhan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385588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24141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pic>
        <p:nvPicPr>
          <p:cNvPr id="13314" name="Picture 2" descr="Vyas Samman 2022: Gyan Chaturvedi to be awarded for 'Pagalkhana'">
            <a:extLst>
              <a:ext uri="{FF2B5EF4-FFF2-40B4-BE49-F238E27FC236}">
                <a16:creationId xmlns:a16="http://schemas.microsoft.com/office/drawing/2014/main" id="{41EFD3CB-4D59-1F2A-4320-F244BAC3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8" y="1848337"/>
            <a:ext cx="3910805" cy="25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926937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Q.395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बद्री नारायण को किस रचना के लिए साहित्य अकादमी अवार्ड 2022 से सम्मानित किया गया है ?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Badri Narayan has been awarded the Sahitya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Akademi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Award 2022 for which work?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तुमडी के शब्द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Tumadi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Ke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Shabd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पगडंडी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Pagdandi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मिट्टी के खिलौने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Mitti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Ke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Khilaune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शहरी बाबू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Urban Babu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FD9B3-FE41-4DC3-A92F-CFB35B26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6" y="5646840"/>
            <a:ext cx="880413" cy="660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391201-74E0-43FF-A63A-7D1ABDDC2674}"/>
              </a:ext>
            </a:extLst>
          </p:cNvPr>
          <p:cNvSpPr/>
          <p:nvPr/>
        </p:nvSpPr>
        <p:spPr>
          <a:xfrm>
            <a:off x="11337962" y="550266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3" name="AutoShape 2" descr="upload.wikimedia.org/wikipedia/commons/thumb/5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ndian Prime Minister Narendra Modi performs yoga along with thousands of Indians to mark the International Day of Yoga at Mysore Palace, in Mysuru, India, on Tuesday, June 21, 2022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साहित्य अकादमी पुरस्कार 2022: हिंदी में कवि बद्री नारायण और उर्दू में अनीस  अशफाक को अवॉर्ड - hindi poet badri narayan to get sahitya akademi award 2022  for poetry book tumadi ke">
            <a:extLst>
              <a:ext uri="{FF2B5EF4-FFF2-40B4-BE49-F238E27FC236}">
                <a16:creationId xmlns:a16="http://schemas.microsoft.com/office/drawing/2014/main" id="{D0805F99-4C1E-6CA7-8F90-34ACE2BF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03652"/>
            <a:ext cx="3805826" cy="28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Q.396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इंटरनेशनल बुकर प्राइज 2022 विजेता ‘टोम्ब  ऑफ़ सैंड’ निम्न में से किसके द्वारा लिखी गयी है ?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International Booker Prize 2022 winner 'Tomb of Sand' is written by which of the following?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स्टीवन डेक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Steven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eck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शिहान अहमद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Shihan Ahmed</a:t>
            </a: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डेजी रॉकवेल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Daisy Rockwell</a:t>
            </a: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गीतांजलि श्री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Gitanjali Shree</a:t>
            </a:r>
            <a:endParaRPr lang="en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Mwai Kibaki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North Korea appoints its first female foreign minister | World News -  Hindust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ndia's first centralised AC railway terminal in Bengaluru becomes  operational. Read here | M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static.toiimg.com/thumb/msid-92215316,imgsize-19680,width-400,resizemode-4/9221531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International Booker prize 2022: 'Tomb of Sand' becomes first Hindi novel  to get shortlisted for I B P">
            <a:extLst>
              <a:ext uri="{FF2B5EF4-FFF2-40B4-BE49-F238E27FC236}">
                <a16:creationId xmlns:a16="http://schemas.microsoft.com/office/drawing/2014/main" id="{C9BF941C-BCC0-2597-B5E7-1C03E995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38337"/>
            <a:ext cx="399559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Q397.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कौन सी कंपनी 50 लाख से अधिक शेयरधारकों वाली पहली भारतीय कंपनी बन गई है?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company has become the first Indian company to have over 50 lakh shareholders?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टीसीएस / TCS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जिओ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Jio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Yes Bank 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यस बैंक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टाटा पावर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Tata Power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559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Q398.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नाम से हाल ही में अम्बेडकर सर्किट टूरिस्ट ट्रेन लांच की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By which of the following name Ambedkar Circuit Tourist Train has been launched recently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दर्शन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Bharat Darshan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देखो अपना 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Apna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Desh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गौरव 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Bharat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Gaurav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देखो 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Dekho Bharat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99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Q399.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किसके द्वारा मोजाम्बिक में बुजी पुल का उद्घाटन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birth anniversary of Dr. Bhimrao Ambedkar was celebrated on 14 April 2023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नरेंद्र मोदी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Narendra Modi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एस. जयशंकर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S. Jaishankar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द्रौपदी मुर्मू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Draupadi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Murmu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अमित शाह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Amit Shah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84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Q400.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अंतर्राष्ट्रीय उड़ान सुरक्षा मानकों में किसे पहला स्थान प्राप्त हुआ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got the first position in international flight safety standards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England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J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जर्मनी / Germany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13209"/>
      </p:ext>
    </p:extLst>
  </p:cSld>
  <p:clrMapOvr>
    <a:masterClrMapping/>
  </p:clrMapOvr>
  <p:transition spd="med">
    <p:pull/>
  </p:transition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800E2-FFE0-6F4F-C1C2-DE96EE87EBBB}"/>
              </a:ext>
            </a:extLst>
          </p:cNvPr>
          <p:cNvSpPr/>
          <p:nvPr/>
        </p:nvSpPr>
        <p:spPr>
          <a:xfrm>
            <a:off x="0" y="762000"/>
            <a:ext cx="12192000" cy="567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BDUL KALAM AZAD Quotes in Hindi | अब्दुल कलाम आजाद के विचार">
            <a:extLst>
              <a:ext uri="{FF2B5EF4-FFF2-40B4-BE49-F238E27FC236}">
                <a16:creationId xmlns:a16="http://schemas.microsoft.com/office/drawing/2014/main" id="{B94FD55B-1DA3-DA6D-94A3-6EC45DEF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198" r="3472" b="19012"/>
          <a:stretch/>
        </p:blipFill>
        <p:spPr bwMode="auto">
          <a:xfrm>
            <a:off x="6391164" y="1371600"/>
            <a:ext cx="49880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F17AC-2818-4FEB-9AF2-4F72CE4E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21121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EC779-7A26-CD02-4D0C-C94C31E56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96" y="1286183"/>
            <a:ext cx="8209935" cy="46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Q.36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की सुपरमॉम बाघिन “कॉलरवाली” का निधन हो गया है । इसे कितने शावकों को जन्म देने के लिए जाना जाता है जोकि विश्व रिकॉर्ड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supermom tigress "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Collarwali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" has passed away. It is known to give birth to how many cubs which is a world record?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2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25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29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31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44CEB-71D2-FDD2-F034-51D3EF50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02" y="1238864"/>
            <a:ext cx="5127523" cy="5127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CF9CE-CA76-E730-3A3F-2E0D21044970}"/>
              </a:ext>
            </a:extLst>
          </p:cNvPr>
          <p:cNvSpPr txBox="1"/>
          <p:nvPr/>
        </p:nvSpPr>
        <p:spPr>
          <a:xfrm>
            <a:off x="1439220" y="1536174"/>
            <a:ext cx="34616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latin typeface="Kokila" panose="020B0604020202020204" pitchFamily="34" charset="0"/>
                <a:cs typeface="Kokila" panose="020B0604020202020204" pitchFamily="34" charset="0"/>
              </a:rPr>
              <a:t>USE CODE – Y182S </a:t>
            </a:r>
          </a:p>
          <a:p>
            <a:pPr algn="ctr"/>
            <a:r>
              <a:rPr lang="en-IN" sz="4800" b="1" dirty="0">
                <a:latin typeface="Kokila" panose="020B0604020202020204" pitchFamily="34" charset="0"/>
                <a:cs typeface="Kokila" panose="020B0604020202020204" pitchFamily="34" charset="0"/>
              </a:rPr>
              <a:t>FOR MAXIMUM DISCOUNT</a:t>
            </a:r>
          </a:p>
        </p:txBody>
      </p:sp>
    </p:spTree>
    <p:extLst>
      <p:ext uri="{BB962C8B-B14F-4D97-AF65-F5344CB8AC3E}">
        <p14:creationId xmlns:p14="http://schemas.microsoft.com/office/powerpoint/2010/main" val="1207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A05C3F5-BB62-4AD7-4839-00730D18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3" y="875646"/>
            <a:ext cx="2493223" cy="5276663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225BEC7-9EE0-FCFE-FA86-2F356E179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0" y="875646"/>
            <a:ext cx="2493224" cy="5276665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F8CFAC-279A-312C-BDE9-E9692C6E8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5646"/>
            <a:ext cx="2805764" cy="5276663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ADFB77-1C5B-2B01-C550-1400E7163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14" y="875646"/>
            <a:ext cx="2493224" cy="5276663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9B6777D4-2FAB-66A7-BA0F-A8802BD5DE45}"/>
              </a:ext>
            </a:extLst>
          </p:cNvPr>
          <p:cNvSpPr/>
          <p:nvPr/>
        </p:nvSpPr>
        <p:spPr>
          <a:xfrm>
            <a:off x="2337275" y="4354694"/>
            <a:ext cx="256855" cy="1226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CA3B12B-04D2-3B2B-1D92-FB554ECDD0D8}"/>
              </a:ext>
            </a:extLst>
          </p:cNvPr>
          <p:cNvSpPr/>
          <p:nvPr/>
        </p:nvSpPr>
        <p:spPr>
          <a:xfrm>
            <a:off x="11273456" y="4202294"/>
            <a:ext cx="256855" cy="1226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BA72929-8394-A25C-47E7-A2255A03FA12}"/>
              </a:ext>
            </a:extLst>
          </p:cNvPr>
          <p:cNvSpPr/>
          <p:nvPr/>
        </p:nvSpPr>
        <p:spPr>
          <a:xfrm rot="5400000">
            <a:off x="8159899" y="1301681"/>
            <a:ext cx="256855" cy="1226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F627B779-ACCC-DCBE-F639-4EBEC5093980}"/>
              </a:ext>
            </a:extLst>
          </p:cNvPr>
          <p:cNvSpPr/>
          <p:nvPr/>
        </p:nvSpPr>
        <p:spPr>
          <a:xfrm rot="5400000">
            <a:off x="5354135" y="2634908"/>
            <a:ext cx="256855" cy="1226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5084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5426"/>
      </p:ext>
    </p:extLst>
  </p:cSld>
  <p:clrMapOvr>
    <a:masterClrMapping/>
  </p:clrMapOvr>
  <p:transition spd="med">
    <p:pull/>
  </p:transition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987DAE-C42D-4090-9A71-DCE13320B80F}"/>
              </a:ext>
            </a:extLst>
          </p:cNvPr>
          <p:cNvSpPr txBox="1"/>
          <p:nvPr/>
        </p:nvSpPr>
        <p:spPr>
          <a:xfrm>
            <a:off x="6143070" y="783468"/>
            <a:ext cx="5919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latin typeface="Berlin Sans FB Demi" panose="020E0802020502020306" pitchFamily="34" charset="0"/>
              </a:rPr>
              <a:t>For Maximum Discount on any batch and video course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3899CD-1E33-4CD7-A324-E23BCFC5FB53}"/>
              </a:ext>
            </a:extLst>
          </p:cNvPr>
          <p:cNvGrpSpPr/>
          <p:nvPr/>
        </p:nvGrpSpPr>
        <p:grpSpPr>
          <a:xfrm>
            <a:off x="6396033" y="3404030"/>
            <a:ext cx="5273963" cy="1071418"/>
            <a:chOff x="6225310" y="3980873"/>
            <a:chExt cx="5273963" cy="1071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0E85B-8BF7-4FBC-96FA-97757CC57EB9}"/>
                </a:ext>
              </a:extLst>
            </p:cNvPr>
            <p:cNvSpPr/>
            <p:nvPr/>
          </p:nvSpPr>
          <p:spPr>
            <a:xfrm>
              <a:off x="8774545" y="3980873"/>
              <a:ext cx="2724728" cy="107141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400" b="1" dirty="0">
                  <a:solidFill>
                    <a:srgbClr val="FF0000"/>
                  </a:solidFill>
                </a:rPr>
                <a:t>  </a:t>
              </a:r>
              <a:r>
                <a:rPr lang="en-IN" sz="4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  </a:t>
              </a:r>
              <a:r>
                <a:rPr lang="en-IN" sz="5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Y182</a:t>
              </a:r>
              <a:endParaRPr lang="en-IN" sz="24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05E526D-ABAE-4BC3-80D6-9E1E59F30FC1}"/>
                </a:ext>
              </a:extLst>
            </p:cNvPr>
            <p:cNvSpPr/>
            <p:nvPr/>
          </p:nvSpPr>
          <p:spPr>
            <a:xfrm>
              <a:off x="6225310" y="3980873"/>
              <a:ext cx="3334327" cy="1071418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b="1" dirty="0">
                  <a:solidFill>
                    <a:srgbClr val="023262"/>
                  </a:solidFill>
                  <a:latin typeface="Cooper Black" panose="0208090404030B020404" pitchFamily="18" charset="0"/>
                </a:rPr>
                <a:t>USE CODE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987DAE-C42D-4090-9A71-DCE13320B80F}"/>
              </a:ext>
            </a:extLst>
          </p:cNvPr>
          <p:cNvSpPr txBox="1"/>
          <p:nvPr/>
        </p:nvSpPr>
        <p:spPr>
          <a:xfrm>
            <a:off x="3009901" y="4930467"/>
            <a:ext cx="866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Note : Maximum Discount for any book and test series  - </a:t>
            </a:r>
            <a:r>
              <a:rPr lang="en-IN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Y182S</a:t>
            </a:r>
            <a:endParaRPr lang="en-I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45267" y="2736832"/>
            <a:ext cx="579733" cy="622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0CE9E-F5CD-0B25-616C-7D3371EF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72815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1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Q37. 	2027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 फुटबॉल एशियाई कप की मेजबानी निम्न में से किस देश को सौंपी गयी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been awarded the hosting of the 2027 Football Asian Cup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सऊदी अरब / Saudi Arabia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Japan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/ China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365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Q.38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 भारत की पहली संयुक्त राष्ट्र विकास कार्यक्रम (UNDP) यूथ क्लाइमेट चैंपियन बन गयी हैं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has topped the list of popular leaders?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सुमन भाटिया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Suman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Bhatia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शिखा अग्रवाल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Shikha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Agrawal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प्राजक्ता कोली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Prajakta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Koli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शुभांगी शर्मा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Shubhangi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Sharma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753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Q39.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काला घोड़ा महोत्सव के 23 वें संस्करण निम्न मने से किस शहर में शुरू हुआ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city did the 23rd edition of Kala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Ghoda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Festival begin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वारंगल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Warangal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गांधीनगर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Gandhinagar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Mumbai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जोधपुर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Jodhpur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98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Q.40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 देश ने अपनी पुरानी राजधानी को बदलकर नुसंतारा को नयी राजधानी घोषित किया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country has changed its old capital and declared Nusantara as the new capital?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सोमालिया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Somalia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नीदरलैंड / Neetherland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इंडोनेशिया / Indonasia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ताइवान / Taiwan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Q41.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सा देश अंतर्राष्ट्रीय सौर गठबंधन का नया सदस्य बन गया है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become the new member of the International Solar Alliance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कांगो / Congo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सऊदी अरब / Saudi Arabia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सोमालिया / Somalia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/ China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8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Q.42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कौनसा राज्य खुले में शोच मुक्त गाँवों की सूची में शीर्ष पर है </a:t>
            </a: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 tops the list of open deforestation free villages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endParaRPr lang="hi-IN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गोवा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Goa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उत्तराखण्ड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Uttrakhand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Q.43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किसे फोटो पत्रकारिता में रामनाथ गोयनका पुरस्कार से सम्मानित किया गया ?</a:t>
            </a: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was awarded the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Ramnath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Goenka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Award in Photo Journalism?</a:t>
            </a:r>
          </a:p>
          <a:p>
            <a:pPr marL="1077913" lvl="1" indent="-1077913" algn="just"/>
            <a:endParaRPr lang="en-US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अनुज पाल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Anuj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Pal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जीशान ए लतीफ़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Jeeshan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E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Latif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अंकित श्रीवास्तव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Ankit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Srivastav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श्रुति चौहान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Shruti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Chauhan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1E38AB9-8315-4EFC-9F7B-81FE276BD2C4}"/>
              </a:ext>
            </a:extLst>
          </p:cNvPr>
          <p:cNvSpPr txBox="1"/>
          <p:nvPr/>
        </p:nvSpPr>
        <p:spPr>
          <a:xfrm>
            <a:off x="5646400" y="858670"/>
            <a:ext cx="606661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u="sng" dirty="0">
                <a:cs typeface="Arial" pitchFamily="34" charset="0"/>
              </a:rPr>
              <a:t>Exam Covered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38AB9-8315-4EFC-9F7B-81FE276BD2C4}"/>
              </a:ext>
            </a:extLst>
          </p:cNvPr>
          <p:cNvSpPr txBox="1"/>
          <p:nvPr/>
        </p:nvSpPr>
        <p:spPr>
          <a:xfrm>
            <a:off x="4777272" y="2527663"/>
            <a:ext cx="709033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SSC CGL, GD, CHSL , MTS, DELHI POLICE &amp; Railway </a:t>
            </a:r>
          </a:p>
          <a:p>
            <a:pPr algn="ctr"/>
            <a:r>
              <a:rPr lang="hi-IN" altLang="ko-KR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नोट : यह करेंट अफेयर्स सभी राज्य के राज्यस्तरीय एवं PSC  परीक्षाओं के लिए उपयोगी है । </a:t>
            </a:r>
            <a:endParaRPr lang="en-US" altLang="ko-KR" sz="40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1500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Q.44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कौनसे राज्य का उच्च न्यायालय भारत का पहला पेपर रहित न्यायालय बन गया है ?</a:t>
            </a: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state's High Court has become the first paperless court in India?</a:t>
            </a:r>
          </a:p>
          <a:p>
            <a:pPr marL="1077913" lvl="1" indent="-1077913" algn="just"/>
            <a:endParaRPr lang="en-US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Kerala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Andhra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राजस्थान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Rajasthan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बिहार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Bihar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Q45.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देश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 द्वारा दुनिया का पहला सुपर चुंबक विकसित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developed the world's first super magnet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ऑस्ट्रेलिया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Australia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England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155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Q46.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किसे गोल्डन बुक अवार्ड्स 2023 के अवार्ड से सम्मानित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who was honored with the Golden Book Awards 2023 award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अंकित तिवारी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Ankit Tiwari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सुहानी शर्मा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Suhani Sharma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राखी कपूर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Rakhi Kapoor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अशोक मेहता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Ashok Mehta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Q47.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द्वारा तुर्किये और सीरीया में बचाव कार्य के लिए कौनसा ऑपरेशन चलाया जा रहा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operation is being run by India for rescue work in Turkey and Syria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ऑपरेशन दोस्त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Operation Dost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ऑपरेशन सुरक्षा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Operation Safety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ऑपरेशन सखा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Operation Sakha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ऑपरेशन मित्र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Operation Mitra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70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Q.48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निम्नलिखित में से किस राज्य में पहला खिलौना निर्माण क्लस्टर ‘कोप्पल टॉय क्लस्टर’ बनाया जाएगा?</a:t>
            </a:r>
            <a:endParaRPr lang="en-US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the first toy manufacturing cluster '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Koppal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Toy Cluster' will be set up?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/ Madhya Pradesh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असम / Assam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कर्नाटक / Karnataka 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4953039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Why Punjab Chief Minister Amarinder Singh is all smiles - Rediff.com India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1955" y="782662"/>
            <a:ext cx="80293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Q.49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देश का सबसे बड़ा ग्रीन हाइड्रोजन प्लांट मध्य प्रदेश के किस स्थान पर स्थापित किया जाएगा ?</a:t>
            </a:r>
          </a:p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Country's largest green hydrogen plant will be set up at which place in Madhya Pradesh?</a:t>
            </a:r>
          </a:p>
          <a:p>
            <a:pPr marL="1077913" lvl="1" indent="-1077913" algn="just"/>
            <a:endParaRPr lang="en-US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पीथमपुर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धार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विजयपुर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गुना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बीना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सागर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गोविन्द गढ़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(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रीवा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6885" y="5155268"/>
            <a:ext cx="452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5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Q50.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68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वें भारत अंतर्राष्ट्रीय परिधान मेले का उद्घाटन किस राज्य में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state was the 68th India International Garment Fair inaugurated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 Goa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/ Uttar Pradesh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Q51.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किसने ‘एसोसिएशन फॉर टैलेंट डेवलपमेंट (ATD)’ अवार्ड्स 2023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'Association for Talent Development (ATD)' Awards 2023?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एनटीपीसी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NTPC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टीसीएस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TCS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रिलायंस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Reliance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इनफ़ोसिस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Infosys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Q.52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माया एंजेलो , किस देश की 25 – सेंट कॉइन पर अंकित होने वाली पहली अश्वेत महिला बनी हैं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Maya Angelou, of which country has become the first black woman to be inscribed on the 25-cent coin?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USA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रूस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Russia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फ़्रांस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France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नॉर्वे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Norway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78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Q53.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 में से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 स्थान पर पहली बार लिथियम के भण्डार पाए गए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of the following places Lithium deposits have been found for the first time?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हिसार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Hisar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Jammu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चेन्नई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Chennai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कानपुर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Kanpur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51177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Q.54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सा राज्य देश का पहला एलपीजी युक्त और धुआं मुक्त राज्य बन गया है?</a:t>
            </a:r>
            <a:endParaRPr lang="en-US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Which of the following state has become the first LPG enabled and smoke free state in the country?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Himachal Pradesh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पश्चिम बंगाल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तमिलनाडु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Tamilnadu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केरल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Kerala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12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Q.55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कौन पहला केन्द्रशासित प्रदेश होगा जहाँ जिला स्तर पर सुशासन सूचकांक बनेगा ?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will be the first Union Territory where Good Governance Index will be prepared at the district level?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लक्षद्वीप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Lakshdweep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जम्मू कश्मीर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Jammu &amp; Kashmir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पुडुचेरी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Puduchery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CE88F-0B0B-4825-BF2F-CEBA165C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Q56.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रमेश बैस को निम्न में से किस राज्य के नए राज्यपाल के रूप में नियुक्त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Ramesh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Bais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appointed as the new Governor of which of the following state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Himachal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Q.57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निम्नलिखित में से किस देश ने दुनिया की सबसे लंबी मेट्रो लाइन शुरू की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has launched the world's longest metro line?</a:t>
            </a:r>
          </a:p>
          <a:p>
            <a:pPr marL="1077913" lvl="1" indent="-1077913" algn="just"/>
            <a:endParaRPr lang="hi-IN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/ China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रूस / Russia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जापान / Japan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74576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30403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563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Q.58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सैनिटरी – नैपकिन मुक्त गाँव किस राज्य में स्थित है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India's first sanitary - napkin free village is located in which state?</a:t>
            </a:r>
          </a:p>
          <a:p>
            <a:pPr marL="1077913" lvl="1" indent="-1077913" algn="just"/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Kearla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हिमाचल प्रदेश /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Himachal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गुजरात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Gujrat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गोवा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Goa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446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Q59.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हाल ही में गेब्रिएल नामक चक्रवात चर्चा में है । यह किस देश में आया था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a cyclone named Gabriel is in the news. Which country did it come from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Japan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न्यूजीलैंड / Newzealand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स्लोवाकिया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Slovakia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Q60.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5 वें खेलो इंडिया यूथ गेम्स में किस राज्य ने पहला स्थान प्राप्त किया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state secured the first position in the 5th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Khelo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 Youth Games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Madhya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Haryana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470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Q.61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सिंगल विंडो सिस्टम के साथ एकीकृत होने वाला पहला केंद्र शासित प्रदेश कौन बन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Which has become the first Union Territory to be integrated with Single Window System?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कश्मीर / Jammu Kashmir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पुदुचेरी / Puducherry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दिल्ली / Delhi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चंडीगढ़ / Chandigarh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4953039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Why Punjab Chief Minister Amarinder Singh is all smiles - Rediff.com India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gumlet.assettype.com/freepressjournal/2021-09/50939a00-2ffc-43f9-8320-dd14c8ad2eb0/Pinto.jpg?format=webp&amp;w=768&amp;dpr=0.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Q62.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UNESCO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द्वारा निम्न में से किसे शान्ति पुरस्कार सम्मान से सम्मानित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honored with the Peace Prize by UNESCO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कैथरीन व्हाईट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Kathrene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White 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इमैनुएल मैक्रोन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/ Emanuel Macron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एंजेला मर्केल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Angela Markel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नरेंद्र मोदी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Narendra Modi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Q.63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 राज्य की कैबिनेट ने ई-कचरे का निपटान करने हेतु देश के पहले ई-वेस्ट इको पार्क को मंजूरी प्रदान कर दी है?</a:t>
            </a:r>
            <a:endParaRPr lang="en-US" sz="3600" b="1" dirty="0">
              <a:solidFill>
                <a:srgbClr val="C0000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Which state's cabinet has approved the country's first e-waste eco park to dispose of e-waste?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/ Delhi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हिमाचल प्रदेश / Himachal Pradesh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पश्चिम बंगाल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	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दिन विश्व विरासत दिवस मनाया जाता है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On which of the following days is the World Heritage Day celebrated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16 अप्रैल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16 April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17 April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18 April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9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19 April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06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Q64.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तरकश नामक संयुक्त अभ्यास भारत और किस देश के मध्य आयोजित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 joint exercise called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Tarkash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was organized between India and which country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Japan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/ America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न्यूजीलैंड / Newzealand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स्लोवाकिया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Slovakia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Q65.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कौनसा देश पहली बार अपने अंतरिक्ष मिशन पर एक महिला अंतरिक्ष यात्री भेजने वाला है? 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country is going to send a female astronaut on its space mission for the first time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मिस्र / Egypt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संयुक्त अरब अमीरात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UAE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सऊदी अरब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Saudi Arabia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कुवैत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Kuwait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Q66.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भारत की  पहली एसी इलेक्ट्रिक डबल डेकर बस निम्न में से किस शहर में शुरू की जाएगी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AC electric double decker bus will be launched in which of the following city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/ Mumbai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हैदराबाद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Hyderabad 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चेन्नई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Chennai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ग्रेटर नोएडा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Greater Noida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79983"/>
            <a:ext cx="7824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Q.67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TOY  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ट्रेन चलाने वाला देश का पहला नेशनल पार्क कौन सा बन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become the first national park in the country to run TOY train"?</a:t>
            </a:r>
          </a:p>
          <a:p>
            <a:pPr marL="1077913" lvl="1" indent="-1077913" algn="just"/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पेंच नेशनल पार्क 	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पन्ना नेशनल पार्क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कान्हा नेशनल पार्क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वन विहार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977" y="5528218"/>
            <a:ext cx="880413" cy="660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69426" y="5396631"/>
            <a:ext cx="4235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252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Q.68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 टाइगर रिजर्व ने TX2 पुरस्कार जीता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Tiger Reserve has won the TX2 award?</a:t>
            </a:r>
          </a:p>
          <a:p>
            <a:pPr marL="1077913" lvl="1" indent="-1077913" algn="just"/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सत्यमंगलम टाइगर रिजर्व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कान्हा टाइगर रिजर्व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पलामु टाइगर रिजर्व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इन्द्रावती टाइगर रिजर्व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Q69.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स्थान पर आदि महोत्सव का उद्घाटन किया गया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At which of the following places was the Aadi Mahotsav inaugurated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लद्दाख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Laddakh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गुरुग्राम / Gurugram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गांधीनगर / Gandhinagar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Q70.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प्रसाद योजना के तहत कितने तीर्थस्थलों का चयन किया गया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how many pilgrimage centers have been selected under the PRASAD scheme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3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4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425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Q71.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धर्म – गार्जियन नामक युद्धाभ्यास भारत और किस देश के मध्य आयोजित किया जाता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Exercise named Dharma-Guardian is organized between India and which country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श्रीलंका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Srilanka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ब्राजील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Brazil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फ्रांस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France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7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285" y="814146"/>
            <a:ext cx="8386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Q.72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एशिया का सबसे बड़ा गोवर्धन बायो सीएनजी प्लांट किस स्थान पर स्थापित किया गया है?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At which place Asia's largest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Govardhan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Bio CNG plant has been set up?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जबलपुर 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धार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भोपाल 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इंदौर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31657" y="5338461"/>
            <a:ext cx="4828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9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Q73.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यूरोपीय संघ ने किस साल से गैस, डीजल कारों की बिक्री पर प्रतिबंध लगाने की घोषणा की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From which year the European Union has announced a ban on the sale of gas, diesel cars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2025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2030 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2035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2040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Q2.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पंचायती राज मंत्रालय द्वारा राष्ट्रीय पंचायत पुरस्कार सप्ताह कब से कब तक मनाया जा रहा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From when till when the National Panchayat Award Week is being celebrated by the Ministry of Panchayati Raj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से 2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0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17 अप्रैल से 21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से 2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9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से 2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अप्रैल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9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Q74.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कोल्लम जिला पंचायत ने 2021-22 वित्तीय वर्ष के लिए राज्य में सर्वश्रेष्ठ जिला पंचायत के लिए स्वराज ट्रॉफी जीती है। कोल्लम किस राज्य का जिला है?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Kerala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तमिलनाडु /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Tamil Nadu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Andhra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7030A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IN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313" y="782662"/>
            <a:ext cx="88261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Q.75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देश के पहले संस्कृत फिल्म फेस्टिवल का आयोजन किस स्थान पर किया गया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FormerAt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which place the country's first Sanskrit film festival has been organized?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इंदौर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गुना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उज्जैन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मंदसौर</a:t>
            </a:r>
            <a:endParaRPr lang="en-US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3592" y="324433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i-IN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74576"/>
            <a:ext cx="880413" cy="660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35571" y="5306977"/>
            <a:ext cx="4764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Q.76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केबल रेल ब्रिज बनाया जाएगा ?</a:t>
            </a: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India's first cable rail bridge will be built 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Tamilnadu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अरुणाचल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Arunachal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जम्मू कश्मीर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Jammu Kashmir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Gujarat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252" y="663035"/>
            <a:ext cx="8908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Q.77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किस राज्य में भारतीय रेलवे का पहला सौर ऊर्जा संयंत्र लांच किया गया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In which state was the first solar power plant of Indian Railways launched?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/ Madhya Pradesh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हिमाचल प्रदेश / Himachal Pradesh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पश्चिम बंगाल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	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15526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01109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Q.78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किसने ‘अफ्रीकन कप ऑफ नेशंस’ खिताब जीता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recently won the 'African Cup of Nations' title?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सोमालिया / Somalia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सेनेगल / Senegal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नामीबिया / Namibia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साउथ सूडान / South Sudan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Q79.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खेलो इंडिया यूथ गेम्स 2022 पुरुष अंडर 18 खिताब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Khelo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 Youth Games 2022 Men's Under 18 title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हॉकी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Hockey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Tamilnadu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हॉकी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Hockey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Goa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हॉकी  ओडिशा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Hockey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हॉकी मध्य प्रदेश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Hockey Madya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Q80.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किसने खेलो इंडिया यूथ गेम्स 2022  महिला अंडर 18 खिताब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won the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Khelo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India Youth Games 2022 Women's Under 18 title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हॉकी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Hockey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Haryana 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हॉकी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Hockey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Assam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हॉकी  ओडिशा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Hockey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हॉकी मध्य प्रदेश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Hockey Madya Pradesh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635D-9F8A-1AE7-B57D-85925B10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D6C0B-4825-80FA-2D10-BFBDDB95371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36099" y="854691"/>
            <a:ext cx="7777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Q81.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की पहली अंडरवाटर मेट्रो किस राज्य में शुरू की जाएगी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India's first underwater metro will be started in which state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केरल / Kerala 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मुंबई / Mumbai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 / Goa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West Bengal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E5A35-3D12-24B9-8F67-B2D421E27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1EC827-B943-C4F8-DD60-BCA067C9D96D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45429" y="780043"/>
            <a:ext cx="776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Q82.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भारतीय विज्ञान कांग्रेस (ISC) का 108 वां सत्र कहाँ आयोजित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will the 108th session of the Indian Science Congress (ISC) be held ?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भुवनेश्वर /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Bhubaneshwar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पुणे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Pune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नागपुर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Nagpur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नई दिल्ली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New Delhi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2CA94-A39E-7218-F6D9-70AC525DA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555FE5-12A6-EEFC-528E-0B4B42896A5E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6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Q83.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2023 को अंतर्राष्ट्रीय बाजरा वर्ष मनाने का निर्णय किया गया है। निम्न में से कौनसा देश विश्व का सबसे बड़ा बाजरा उत्पादक देश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It has been decided to observe 2023 as the International Year of Millets. Which of the following country is the largest millet producing country in the world?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रूस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Russia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यूक्रेन /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Ukraine  </a:t>
            </a:r>
            <a:endParaRPr lang="hi-IN" sz="32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32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Q3.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कौनसा देश इंटरनेशनल बिग कैट्स एलायंस का संस्थापक सदस्य बना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country has recently become a founding member of the International Big Cats Alliance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इंग्लैंड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England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/ J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नेपाल / Nepal 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Q84.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दुनिया की सबसे ऊँचे युद्धक्षेत्र सियाचिन में तैनात होने वाली पहली महिला अधिकारी कौन बन गयी हैं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become the first woman officer to be posted at Siachen, the world's highest battlefield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ज्योति सिंह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Jyoti Singh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आभा पटेल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Abha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Patel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शिवा चौहान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Shiva Chauhan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अंजू कुमारी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Anju Kumari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105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64091" y="780043"/>
            <a:ext cx="77491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Q85.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हाइड्रोजन संचालित ट्रेन शुरू करने वाला पहला एशियाई देश बन गया है ? 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become the first Asian country to launch hydrogen powered train?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सिंगापुर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Singapore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जापान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B2225-ADB1-6D4C-978B-40CD9861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8D4528-AA80-98AC-493F-BF89260E86C0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49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Q.86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का पहला बायोमास आधारित हाइड्रोजन संयंत्र कहाँ स्थापित किया जाएगा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will India's first biomass based hydrogen plant be set up?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Madhya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 	b. उत्तर प्रदेश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Uttar Pradesh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तेलंगाना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Telangana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Assam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Q.87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निम्नलिखित में से किस दिन राष्ट्रीय प्रोटीन दिवस मनाया जाता है ?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National Protein Day is observed on which of the following days?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25 फरवरी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26 फरवरी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27 फरवरी 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28 फरवरी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74576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30403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Q88.	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अहमदाबाद – दिल्ली संपर्क क्रांति का नाम बदलकर किया रखा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Ahmedabad-Delhi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Sampark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Kranti to be renamed as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अखंड एक्सप्रेस / Akhand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Express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अटल एक्सप्रेस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Atal Express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सरदार एक्सप्रेस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Sardar Express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अक्षरधाम एक्सप्रेस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Akshardham Express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Q89.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दुनिया का सबसे लंबा क्रूज कहाँ लॉन्च किया जाएगा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Where will the world's longest cruise be launched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चीन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China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India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अमेरिका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America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फ्रांस / 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France  </a:t>
            </a:r>
            <a:endParaRPr lang="hi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310743" y="780043"/>
            <a:ext cx="7702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Q90.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JAGA 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मिशन के लिए निम्न में से किसने वर्ल्ड हैबिटेट अवार्ड 2023 जीता है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Which of the following has won the World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Habitate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Award 2023 for the JAGA Mission ?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ओडिशा / Odisha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West Bengal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7842A-9BA0-4FE7-2C6B-9102F76A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1CA5-E6B0-1E53-5C8F-9568D9A3922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Q.91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निम्नलिखित में से किस राज्य द्वारा भारत की सबसे बड़ी तैरती सौर ऊर्जा परियोजना का उद्घाटन किया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Which of the following state has inaugurated India's largest floating solar power project?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Tamilnadu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छत्तीसगढ़ / Chattisgarh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असम / Assam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5309" y="746165"/>
            <a:ext cx="8506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Q.92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SIPRI रिपोर्ट के अनुसार निम्नलिखित में से कौनसा देश सबसे बड़े हथियार आयातक के रूप में उभरा है ?</a:t>
            </a:r>
          </a:p>
          <a:p>
            <a:pPr marL="1077913" lvl="1" indent="-1077913" algn="just"/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According to the SIPRI report, which of the following country has emerged as the largest arms importer?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जापान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Japan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	b. यूक्रेन / Ukrain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c.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यूएई / UAE </a:t>
            </a:r>
          </a:p>
          <a:p>
            <a:pPr marL="1077913" lvl="1" indent="-1077913" algn="just"/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भारत / India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445548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301375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AutoShape 2" descr="Smriti Irani tests COVID-19 positive, asks all recent contacts to get  tested &amp;#39;at earliest&amp;#39;-India News ,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2A7EC3-852A-5A16-F0B5-3531D0D66745}"/>
              </a:ext>
            </a:extLst>
          </p:cNvPr>
          <p:cNvSpPr txBox="1"/>
          <p:nvPr/>
        </p:nvSpPr>
        <p:spPr>
          <a:xfrm>
            <a:off x="4273421" y="817367"/>
            <a:ext cx="7739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Q93. 	</a:t>
            </a:r>
            <a:r>
              <a:rPr lang="hi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में दुनिया के पहले ताड़ के पत्ते का पांडुलिपी संग्रहालय शुरू किया गया ?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In which of the following state the world's first palm leaf manuscript museum was started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  <a:endParaRPr lang="en-IN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a)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गोवा / Goa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महाराष्ट्र / Maharashtra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</a:p>
          <a:p>
            <a:pPr marL="1077913" lvl="1" indent="-1077913" algn="just">
              <a:tabLst>
                <a:tab pos="627063" algn="l"/>
                <a:tab pos="1082675" algn="l"/>
              </a:tabLst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	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(</a:t>
            </a:r>
            <a:r>
              <a:rPr lang="en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d) </a:t>
            </a:r>
            <a:r>
              <a:rPr lang="hi-IN" sz="3600" b="1" dirty="0">
                <a:ln>
                  <a:solidFill>
                    <a:srgbClr val="002060"/>
                  </a:solidFill>
                </a:ln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West Bengal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0BA12-4093-2BAF-E827-7232C10A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33" y="5633197"/>
            <a:ext cx="880413" cy="660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5B191-C014-4371-ED65-8806A5546E37}"/>
              </a:ext>
            </a:extLst>
          </p:cNvPr>
          <p:cNvSpPr/>
          <p:nvPr/>
        </p:nvSpPr>
        <p:spPr>
          <a:xfrm>
            <a:off x="11218809" y="5489024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17238</TotalTime>
  <Words>28430</Words>
  <Application>Microsoft Macintosh PowerPoint</Application>
  <PresentationFormat>Widescreen</PresentationFormat>
  <Paragraphs>3007</Paragraphs>
  <Slides>425</Slides>
  <Notes>173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425</vt:i4>
      </vt:variant>
    </vt:vector>
  </HeadingPairs>
  <TitlesOfParts>
    <vt:vector size="437" baseType="lpstr">
      <vt:lpstr>Arial Unicode MS</vt:lpstr>
      <vt:lpstr>Arial</vt:lpstr>
      <vt:lpstr>Arial Black</vt:lpstr>
      <vt:lpstr>Berlin Sans FB Demi</vt:lpstr>
      <vt:lpstr>Calibri</vt:lpstr>
      <vt:lpstr>Calibri Light</vt:lpstr>
      <vt:lpstr>Cooper Black</vt:lpstr>
      <vt:lpstr>Kokila</vt:lpstr>
      <vt:lpstr>Nirmala UI</vt:lpstr>
      <vt:lpstr>Palatino Linotype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msoft9670</cp:lastModifiedBy>
  <cp:revision>1133</cp:revision>
  <dcterms:created xsi:type="dcterms:W3CDTF">2022-08-19T12:50:04Z</dcterms:created>
  <dcterms:modified xsi:type="dcterms:W3CDTF">2023-04-19T13:23:17Z</dcterms:modified>
</cp:coreProperties>
</file>