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5904" r:id="rId3"/>
    <p:sldId id="7133" r:id="rId4"/>
    <p:sldId id="2050" r:id="rId5"/>
    <p:sldId id="6381" r:id="rId6"/>
    <p:sldId id="6357" r:id="rId7"/>
    <p:sldId id="7119" r:id="rId8"/>
    <p:sldId id="7120" r:id="rId9"/>
    <p:sldId id="7121" r:id="rId10"/>
    <p:sldId id="7112" r:id="rId11"/>
    <p:sldId id="7113" r:id="rId12"/>
    <p:sldId id="7115" r:id="rId13"/>
    <p:sldId id="7116" r:id="rId14"/>
    <p:sldId id="7114" r:id="rId15"/>
    <p:sldId id="7144" r:id="rId16"/>
    <p:sldId id="7134" r:id="rId17"/>
    <p:sldId id="7135" r:id="rId18"/>
    <p:sldId id="7145" r:id="rId19"/>
    <p:sldId id="7136" r:id="rId20"/>
    <p:sldId id="7137" r:id="rId21"/>
    <p:sldId id="7138" r:id="rId22"/>
    <p:sldId id="7139" r:id="rId23"/>
    <p:sldId id="7140" r:id="rId24"/>
    <p:sldId id="7141" r:id="rId25"/>
    <p:sldId id="7142" r:id="rId26"/>
    <p:sldId id="7143" r:id="rId27"/>
    <p:sldId id="6355" r:id="rId28"/>
    <p:sldId id="6356" r:id="rId29"/>
    <p:sldId id="63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59"/>
  </p:normalViewPr>
  <p:slideViewPr>
    <p:cSldViewPr snapToGrid="0">
      <p:cViewPr varScale="1">
        <p:scale>
          <a:sx n="122" d="100"/>
          <a:sy n="122" d="100"/>
        </p:scale>
        <p:origin x="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BD48-E29E-B745-AAB3-3B93AA1F6B1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0D57-14C1-1B4E-80CF-B9646CE7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2B0A-EA2B-C522-D11B-DE2120DBD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B16D6-2245-29CB-59A6-A3D4665CE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ED0F-879F-D287-78FE-9F64A56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19F4-ACD9-1C0C-E895-AB29E69B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F344-4571-1BB9-C36A-A4D2F755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1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130B-635F-BE41-574E-5EFF2212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3844-8514-D6B1-BC03-E9343D1F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95D9-4F76-D7EF-722C-DB5F3080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7F38-5D6C-CEA0-26C5-DA923226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36392-ED49-5CD7-90EF-59F04425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68836-8440-BB84-827B-14406F095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D4448-A988-493E-2971-1FB03EBA2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2A7E-F9F9-B93F-FCA3-1ABAE5A4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82C1-E5F0-31BC-7006-8315FD0F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9988-403F-4FEE-FC61-45E2DDA5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455F-6C0F-655A-F346-54D592EA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EFD8-352E-0C54-B37F-F05F3231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7B8DF-2822-A645-EA7B-3F7CA572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697C-9CFE-F31A-4D41-11E470B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0944A-2744-C009-C009-0914C51E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F8EC-D0BA-5AF9-BA12-FEE14017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D7185-1719-42C4-E6B7-4D7C72755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50E19-2F2B-7CB1-40B3-18A2068E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FB74-935E-CF44-9661-68DA9086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9921-2380-A644-71D3-35DAB54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8E0A-531A-DD00-C7F4-278D6498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D479-16ED-5A24-6BEF-00C09BE30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2A5E9-2D2A-2F8E-AF93-AC24911C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A0127-7B2B-F123-48D7-F7BC9D6B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3030-E30F-98EA-C983-3063DD14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3B045-3F8E-E9DD-9211-A3A07559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1BE8-E637-BB6D-DFE6-EBF1157B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92170-0A8F-C7A4-DE28-FB291591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1D61-E9AB-F93F-F798-52D8F3093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CBC6-6409-534B-746B-205D102D9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96B91-F05E-BC73-EA5D-E2B9D48CC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D1C49-E6DF-E11E-74C2-C9282E2F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152DC-DC7B-6946-A3F2-0A9BFCA6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26D42-92FF-7C3C-8A15-5D16C21F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D54D-0545-FAF9-CC62-705EA4A8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AA8E1-2CBB-FE61-F14E-BF976E34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A2C8-FD6B-F267-3235-E7A86387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3BBCD-E478-1286-C9DD-1EFB2E6F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0814B-74DC-AF81-BCF4-EF7D33D8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0DCD7-68E5-6AF0-DA5F-7F438F2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0E2E7-847B-53AA-8024-83D23AC5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CAA0-528E-3F9A-94FF-D28ACF2C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D689-3394-B4C6-3D2D-55C443FF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A6017-BD86-B14F-EE89-D5E0ECFA4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C830E-A529-3A08-E55C-BBDD9AD2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E50DD-0E4A-C448-9B19-D068ED2B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DAB8F-D983-3BCB-8BCA-D706DB9D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189-4E6D-A51B-0CEC-C5C8581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A76B3-3273-9959-DC9A-D3892FB84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931DF-55D5-6707-89AA-73821F7C4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DBE0F-45FD-81FF-17E9-18F060A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DC277-6B24-746B-CC8C-5D9E779C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B224F-6D94-3810-6172-E28A9584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2A79-B207-BA86-6F80-3AEF93C3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FAB5-D9F8-CEEE-6D26-3130E39A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931B8-F110-2A40-1DCF-E789E8F63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8378-031D-2946-951C-0794709EDB15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CA71-0730-F5D4-3FED-D73F25B39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6EC1D-28C3-F590-FDE5-4F45EC2A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F61-6F66-894E-AA3C-A9071773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17/06/relationships/model3d" Target="../media/model3d1.glb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C297CFDA-1538-990F-637E-97B000A23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Flow occurring in a pipeline when a valve is being opened is-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Laminar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1484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a particle is in static equilibrium, then the work done by the system of force acting on that particle is_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66916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5A68ADD-3523-2D18-649C-A4440901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2" y="387237"/>
            <a:ext cx="10163503" cy="571697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5"/>
              <a:ext cx="2360245" cy="225298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5" cy="2252981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1079999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5"/>
                <a:ext cx="2360245" cy="225298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72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4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(43)Join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the gas is heated at constant volume, the heat supplied!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increase the internal energy of the gas.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 the temperature of the gas.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does some external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A. and B.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Engineering*</a:t>
            </a:r>
          </a:p>
        </p:txBody>
      </p:sp>
    </p:spTree>
    <p:extLst>
      <p:ext uri="{BB962C8B-B14F-4D97-AF65-F5344CB8AC3E}">
        <p14:creationId xmlns:p14="http://schemas.microsoft.com/office/powerpoint/2010/main" val="98254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Moment of inertia of an area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alwys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least with respect to_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most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Centroidal 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89858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Physical Quantity Considered as Scaler Quantity_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Acceleration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Strain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pPr marL="1056202" indent="-457200" algn="just" defTabSz="599002">
              <a:buAutoNum type="alphaUcPeriod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2905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(75)Join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main part of the rivet does not involve which of the following part_?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Head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Shank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Thread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</a:t>
            </a:r>
            <a:r>
              <a:rPr lang="en-IN" sz="2000" b="1" i="0">
                <a:solidFill>
                  <a:srgbClr val="F1F1F1"/>
                </a:solidFill>
                <a:effectLst/>
                <a:latin typeface="YouTube Sans"/>
              </a:rPr>
              <a:t>Mechanical Engineering*</a:t>
            </a:r>
            <a:endParaRPr lang="en-IN" sz="20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189409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case of free expansion process which quantity does not remains the same_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 &amp; B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  <a:p>
            <a:pPr marL="1056202" indent="-457200" algn="just" defTabSz="599002">
              <a:buAutoNum type="alphaUcPeriod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24257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heat engine is having 40% efficiency if this engine is used as heat engine then what will be the efficiency of heat pump-? 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1.25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0922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Same Independent elastic property at all the points at a direction is known as.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Homogeneous material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Isotropic material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Anisotropic material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Orthotropic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86239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</a:t>
            </a:r>
            <a:r>
              <a:rPr lang="en-US" altLang="en-US" sz="1600" dirty="0">
                <a:solidFill>
                  <a:srgbClr val="20212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+mn-lt"/>
              </a:rPr>
              <a:t>is a heat-treating</a:t>
            </a:r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 process 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+mn-lt"/>
              </a:rPr>
              <a:t>for medium-to-high carbon ferrous metals which produces a metallurgical structure called bainite</a:t>
            </a:r>
          </a:p>
          <a:p>
            <a:pPr marL="599002" indent="-599002" algn="just" defTabSz="599002">
              <a:buNone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6202" indent="-457200" algn="just" defTabSz="599002">
              <a:buAutoNum type="alphaUcPeriod"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Carborizing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6202" indent="-457200" algn="just" defTabSz="599002">
              <a:buAutoNum type="alphaUcPeriod"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Austempering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Quenching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89365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making the threads _______ cutting angle  is preferred.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rake angle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rake angle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rake angle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cutting edge 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19995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System in which No heat can transfer the boundary is known as!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both open and closed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2590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Ratio of Weight density to mass density can be termed as-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Dimensionless Quantity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Acceleration due to gravity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01225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Slowest practically possible process is- 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Quasistatic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Isothermal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Isochoric Process 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199767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Newton second per square meter is the unit of_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pressure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kinematic viscosity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dynamic viscosity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surface 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97874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12169-4E82-E04B-B063-40B02C3BB9CC}"/>
              </a:ext>
            </a:extLst>
          </p:cNvPr>
          <p:cNvSpPr/>
          <p:nvPr/>
        </p:nvSpPr>
        <p:spPr>
          <a:xfrm>
            <a:off x="5060842" y="357360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Use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Code 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“Y166”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maximum 78%* discount </a:t>
            </a:r>
          </a:p>
        </p:txBody>
      </p:sp>
      <p:pic>
        <p:nvPicPr>
          <p:cNvPr id="1026" name="Picture 2" descr="Mission SSC JE 2023 Mechanical 2.0 Batch | Online Live Classes By Adda247">
            <a:extLst>
              <a:ext uri="{FF2B5EF4-FFF2-40B4-BE49-F238E27FC236}">
                <a16:creationId xmlns:a16="http://schemas.microsoft.com/office/drawing/2014/main" id="{CEB2B7F5-8C9D-F683-89EA-82C9929ED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264026" y="1020142"/>
            <a:ext cx="4631358" cy="463135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27693E-30B2-8F40-9D78-86E8332A4BD4}"/>
              </a:ext>
            </a:extLst>
          </p:cNvPr>
          <p:cNvSpPr/>
          <p:nvPr/>
        </p:nvSpPr>
        <p:spPr>
          <a:xfrm>
            <a:off x="5283200" y="1966013"/>
            <a:ext cx="6062132" cy="27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400+ Hours Two-way Interactive Live Classes.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Syllabus is based on Recent Notification, Previous Years Exam and the same will be updated accordingly.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Enroll in this Batch, Limited Seats available.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Recorded Videos available 24/7 for quick Revision.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Solve Unlimited doubts with experts.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Get Preparation tips from the experts &amp; Learn Time Management.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A645EE-2F3B-748E-49C2-C2561A6306E6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</p:spTree>
    <p:extLst>
      <p:ext uri="{BB962C8B-B14F-4D97-AF65-F5344CB8AC3E}">
        <p14:creationId xmlns:p14="http://schemas.microsoft.com/office/powerpoint/2010/main" val="210922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6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removing unwanted material from the casting is called.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Fettling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Cleaning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Finishing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9480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Q. The tendency of rotation of body along the axis also known as the...!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A. Moment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B. acceleration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C. couple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FF0000"/>
                </a:solidFill>
                <a:effectLst/>
                <a:latin typeface="trebuchet"/>
              </a:rPr>
              <a:t>D. torque</a:t>
            </a:r>
            <a:endParaRPr lang="en-IN" sz="240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9103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Sourav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Yash </a:t>
            </a:r>
            <a:r>
              <a:rPr lang="en-US" sz="2000" dirty="0" err="1">
                <a:solidFill>
                  <a:schemeClr val="bg1"/>
                </a:solidFill>
              </a:rPr>
              <a:t>Menariya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Shin Chain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Kaustav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Maity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MS_D2E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Lunavath</a:t>
            </a:r>
            <a:r>
              <a:rPr lang="en-US" sz="2000" dirty="0">
                <a:solidFill>
                  <a:schemeClr val="bg1"/>
                </a:solidFill>
              </a:rPr>
              <a:t> Rajesh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B5C08-3CC0-5D50-2FA4-79E81B3BB7CF}"/>
              </a:ext>
            </a:extLst>
          </p:cNvPr>
          <p:cNvSpPr txBox="1"/>
          <p:nvPr/>
        </p:nvSpPr>
        <p:spPr>
          <a:xfrm>
            <a:off x="8677096" y="141379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Eshika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Rajak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Tathagat</a:t>
            </a:r>
            <a:r>
              <a:rPr lang="en-US" sz="2000" dirty="0">
                <a:solidFill>
                  <a:schemeClr val="bg1"/>
                </a:solidFill>
              </a:rPr>
              <a:t> Science Academy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Neeraj </a:t>
            </a:r>
            <a:r>
              <a:rPr lang="en-US" sz="2000" dirty="0" err="1">
                <a:solidFill>
                  <a:schemeClr val="bg1"/>
                </a:solidFill>
              </a:rPr>
              <a:t>Rathor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Ashutosh Kant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Ashish Tandan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Kuldeet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Sonakshi </a:t>
            </a:r>
            <a:r>
              <a:rPr lang="en-US" sz="2000" dirty="0" err="1">
                <a:solidFill>
                  <a:schemeClr val="bg1"/>
                </a:solidFill>
              </a:rPr>
              <a:t>Pulast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Aingh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Prajwal </a:t>
            </a:r>
            <a:r>
              <a:rPr lang="en-US" sz="2000" dirty="0" err="1">
                <a:solidFill>
                  <a:schemeClr val="bg1"/>
                </a:solidFill>
              </a:rPr>
              <a:t>Kalindria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Shubhanker</a:t>
            </a:r>
            <a:r>
              <a:rPr lang="en-US" sz="2000" dirty="0">
                <a:solidFill>
                  <a:schemeClr val="bg1"/>
                </a:solidFill>
              </a:rPr>
              <a:t>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Ritika Saxena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83BE2-FBE1-6DB1-EADD-D0B8681CB32C}"/>
              </a:ext>
            </a:extLst>
          </p:cNvPr>
          <p:cNvSpPr txBox="1"/>
          <p:nvPr/>
        </p:nvSpPr>
        <p:spPr>
          <a:xfrm>
            <a:off x="8496989" y="1411753"/>
            <a:ext cx="2984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Sahid</a:t>
            </a:r>
            <a:r>
              <a:rPr lang="en-US" sz="2000" dirty="0">
                <a:solidFill>
                  <a:schemeClr val="bg1"/>
                </a:solidFill>
              </a:rPr>
              <a:t> Ahmed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Chandan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प्यार में मोटिवेशनल शायरी | Motivation shayari">
            <a:extLst>
              <a:ext uri="{FF2B5EF4-FFF2-40B4-BE49-F238E27FC236}">
                <a16:creationId xmlns:a16="http://schemas.microsoft.com/office/drawing/2014/main" id="{AB859764-6D83-EE75-CF0F-2CE0EE22B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17202"/>
          <a:stretch/>
        </p:blipFill>
        <p:spPr bwMode="auto">
          <a:xfrm>
            <a:off x="3310959" y="1009791"/>
            <a:ext cx="6284986" cy="35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Concept of autofrettage is used in!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shaft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Hollow Shaft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Cylinder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69492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Keeping All the parameters same, For Flat vanes of centrifugal pump the efficiency will be_____ than forward bent vanes efficiency.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 The Same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24521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Cutting Angle having more than 60 Degree the  cutting will be_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Oblique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both orthogonal Or oblique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cutting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0629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1836</Words>
  <Application>Microsoft Macintosh PowerPoint</Application>
  <PresentationFormat>Widescreen</PresentationFormat>
  <Paragraphs>296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Apple Chancery</vt:lpstr>
      <vt:lpstr>Arial</vt:lpstr>
      <vt:lpstr>Arial</vt:lpstr>
      <vt:lpstr>Britannic Bold</vt:lpstr>
      <vt:lpstr>Calibri</vt:lpstr>
      <vt:lpstr>Calibri Light</vt:lpstr>
      <vt:lpstr>Courier New</vt:lpstr>
      <vt:lpstr>inherit</vt:lpstr>
      <vt:lpstr>Roboto</vt:lpstr>
      <vt:lpstr>trebuchet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2</cp:revision>
  <dcterms:created xsi:type="dcterms:W3CDTF">2023-04-17T07:55:57Z</dcterms:created>
  <dcterms:modified xsi:type="dcterms:W3CDTF">2023-04-17T08:21:21Z</dcterms:modified>
</cp:coreProperties>
</file>