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7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2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6B9-4B14-6E31-F1CE-51CE9016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E2A5-694F-7423-545D-37AF17F8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252-DD4B-A6DA-F8FE-D4D8EF6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CD72-9136-D093-DF51-36634F9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D9A1-86E2-587F-9D54-6AFBE64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0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D8-CDF5-6B55-2013-42A240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63EB-7C57-FA88-AC0F-F1CC5C3C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E1D-8D80-5975-7867-63FB6E9D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A5E2-384A-6765-8900-1630EBC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7C61-F3A9-1F40-C2AC-C00489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79E0E-DFAA-C568-2D8F-C583DDD9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0CBC9-47D2-C9B3-5A23-163279D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C179-40A2-4B79-BA97-FEC298D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3851-B8B4-1DFD-A924-6840E4D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ECF4-D550-1B98-2CB8-503CADA3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CF3-BDA6-618F-38BE-0C39307F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0D48-8B04-1B9F-7E7D-BC021FAD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A92C-1A2D-2AE8-C95E-8934392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AC85-308F-180A-6C99-97BC9ED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8FA2-D2EE-6CC2-7CE4-5C3CCAAD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3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767-4593-4009-0644-3D63565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7C-FC37-F4B0-1EB6-1B2549DB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1A0E-3B6F-990D-F2DE-AD4A53F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7C74-3102-F180-975B-081F22E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9FEC-509F-9753-2022-636A96D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325-69F6-68CF-1C2A-F0C234D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1DEF-6F6E-C39A-009F-8AED6A22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650-8913-B43E-986B-3EC648B1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B101-FC1C-0D4B-E5D1-BE037FD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4DEE-D202-E1B5-8D0D-2251F65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14DF-7195-84C0-715D-AC05F105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43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67B-3D1B-1BBC-EDF0-D53BA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5A37-2E5D-C322-2CD0-C6E9000A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B7BA-CEB4-9C4D-F55E-3F35D928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86B2-89FF-5AC7-29C1-D756C4BB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F8D3-11CD-376E-D989-892E7833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8FBB-2FBA-939E-C464-6F3F5F0A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ACF32-05E1-91A9-9C8D-403D8743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384B7-478D-FCCA-34A1-9ABC9C1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2A-1790-A5A3-1456-859FEF69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808C-A420-7CAF-EAA5-3B9D17A8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85B-0334-AA69-C32C-3951CC2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0EB3-5F88-227F-EB37-C452CF95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30921-FFB4-E7FD-6DDE-42248D5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A7B4-C6F0-9BB5-B375-9D128FB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19E4-C5E0-11B8-A6BB-AA39BA2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8D7-FAB0-A8A1-968F-CD5DFD6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697D-06F9-1FD1-844C-8F5CE72F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0A20-7B4B-9AE2-F66E-7BAB59E4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621B-9212-3674-BC1F-F3A5BC5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46E24-F232-DB98-7A9B-7B7E591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7818-89E9-E760-B82C-E6C2E7F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658-F93D-FA65-FE94-899A803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60C-CA37-C677-C1E7-A799ADA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6B3D-54CD-BCC3-09D1-8EB795FE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4DFE-F207-96CF-2338-73C94C0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D10A-ECE1-6599-A61C-3003933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CF2-C532-9C6E-3D25-7E9374A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4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C55C6-BC57-AFDA-4ECB-849F697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E1F9-F068-AA1F-7210-D4C62BAE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6BD3-6A97-980F-B400-6492FF64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2F2-2001-44CF-A84E-51AA575C3303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BADD-6A4E-BE56-69B1-262DFDC9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BC5-186F-D0F0-91AB-77716AD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7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6D85D-7897-0707-DAA0-89B22D18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Q6. If in a certain language, COVALENT is written as BWPDUOFM and FORM is written as PGNS. How is SILVER be written in that language?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किसी निश्चित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COVALENT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BWPDUOFM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 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FORM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PGNS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सिल्वर को उस भाषा में कैसे लिखा जाएगा?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MJTUDQ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KHRSFW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MJTWFS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MJTSFW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69722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Q7. In a certain code, COMPATIBLE is written as BQNPDDKAHS. How is STABILISHED written in that code?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कोड में,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COMPATIBLE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BQNPDDKAHS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उसी कूट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STABILISHED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कैसे लिखा जाता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TUBCJCDRHK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JCBUTEDTHM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JCBUTCDRHK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JCBUTEFTJM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131385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Q8. If in a certain language, CREATIVE is written as BDSBFUJS. How is TRIANGLE written in that language?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किसी निश्चित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CREATIVE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BDSBFUJS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उस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TRIANGLE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कैसे लिखा जाता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BHSSFKHM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BHSSMHHF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BSHSFHKM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BSSHFMKH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260038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Q9. If in a certain language, CLOUD is written is GTRKF. How is SIGHT written in that language?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किसी निश्चित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CLOUD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GTRKF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SIGHT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उस भाषा में कैसे लिखा जाता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UGHHT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UHJFW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WFJGV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WGJHV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153544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Q10. If ‘DELHI’ is coded as ‘73541’ and ‘CALCUTTA’ is coded as ‘82589662’ then how ‘CALICUT’ will be written in that code language?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किसी निश्चित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CLOUD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GTRKF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SIGHT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उस भाषा में कैसे लिखा जाता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5978213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5279431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8251896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8543691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109468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Q11. In a certain code “CERTAIN” is written as “QDBVOJB”. How is “RELATED” written in that Code.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कोड में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CERTAIN”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QDBVOJB”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उस कोड में "संबंधित" कैसे लिखा जाता है।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QDKCVFE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KDQCEFU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DKCQEFV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KDQCVFE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141485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Q12. In a certain code “MADRAS” is written as “NZEQBR” then “CALCUTTA” will be written as.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कूट भाषा में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MADRAS”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NZEQBR”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 तो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CALCUTTA”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लिखा जाएगा।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OZMBVSUB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BBKBTVSB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DZMBVUUZ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DZMBVSUZ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165573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Q13. In a certain code “BROWN” is written as “ZPMUL” then “VIOLET” will be written as.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कोड में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BROWN”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ZPMUL”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 तो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VIOLET”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लिखा जाएगा।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TGMJCR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SGMTCQ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TGMJCQ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TGWCQ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244286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Q14.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If“BRASS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” is coded as “CTBUT”, “AMIT” is coded as “BOJV” then what will be code of “ADITYA”.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BRASS”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CTBUT”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के रूप में कोडित किया जाता है,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AMIT”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BOJV”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के रूप में कोडित किया जाता है, तो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ADITYA”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का कोड क्या होगा?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BEJUZB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CEKVZB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BFJZVC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BFJVZC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693452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Q15. In a certain code “UNDER” is written as “6152@” and “DEAF” is written as “52#7”. How “FRAUD” is written is that code.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कोड में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UNDER”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“6152@” लिखा जाता है और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DEAF”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“52#7” लिखा जाता है। वह कोड "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FRAUD"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कैसे लिखा जाता है।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7@6#5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72#65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7@#65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None of these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302019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Q16. In a certain code “89654” is written as “MNOPQ” and “1634” is written as “KOLQ”. How “PNKLQ” will be written in that code.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कोड में “89654” को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MNOPQ”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 और “1634” को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KOLQ”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उस कोड में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PNKLQ”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कैसे लिखा जाएगा।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59134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58134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59234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59143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248954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Q17. In a certain code “TREAD” is written as “7%#94” and “PREY” is written as “$%#8”. How is “ARTERY” written in that code?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कोड में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TREAD”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“7%#94” और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PREY”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“$%#8” लिखा जाता है। उसी कूट भाषा में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ARTERY”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किस प्रकार लिखा जाता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9#7%#8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9#%7#8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9%7#%8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9%#7%8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274301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Q18. In a certain code “SHINE” is code as “FOJIT” and “AFTER” is coded as “SFUGB”. How will “PRITY” written in that code?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कोड में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SHINE”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का कोड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FOJIT”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है और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AFTER”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का कोड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SFUGB”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है। उसी कूट भाषा में “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PRITY” </a:t>
            </a:r>
            <a:r>
              <a:rPr lang="hi-IN" sz="2600" b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कैसे लिखा जाएगा?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QSJUZ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ZUJSQ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ZUSJQ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ZQUSJ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33830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C9B71-F69B-C9EA-E679-8251DEB09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7F754AB-6754-E943-C0C1-60B80C2C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6DD25-E6E7-1D99-F016-3A231F36D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5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Q1. In a certain code, BASIC is written as DDULE. How is LEADER written in that code?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कोड में,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BASIC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DDULE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उसी कूट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LEADER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कैसे लिखा जाता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NGCFGT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NHCGGU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OGDFHT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OHDGHU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274769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Q2. In a certain code, SPRING is written as UNUFRC. How is MOBILE Written in that code?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कोड में,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SPRING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UNUFRC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उसी कूट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MOBILE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कैसे लिखा जाता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KQEFPA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OMDGNC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OMDGPA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OMEFPA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37348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Q3. In a certain code, POETRY is written as QONDSQX and OVER is written as PNUDQ. How is MORE written in that code?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कोड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POETRY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QONDSQX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 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OVER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PNUDQ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उस कोड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MORE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कैसे लिखा जाता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LNNQD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NNNQD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NLNQD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NLPQD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212366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Q4. In a certain code, GERMINATION is written as IMGRENNOAIT. How is ESTABLISHED written in that code?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कूट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GERMINATION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IMGRENNOAIT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उसी कूट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ESTABLISHED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कैसे लिखा जाता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BEATSLEIHS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BAETSLEDISH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BATESLDEIHS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BAETSLDEIHS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206711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Q5. In a certain code language, COMPUTER is written as RFUVQNPC. How is MEDICINE written in that code? </a:t>
            </a:r>
          </a:p>
          <a:p>
            <a:pPr algn="just">
              <a:tabLst>
                <a:tab pos="2454275" algn="l"/>
              </a:tabLst>
            </a:pP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कूट भाषा में,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COMPUTER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RFUVQNPC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लिखा जाता है। उसी कूट भाषा में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MEDICINE </a:t>
            </a:r>
            <a:r>
              <a:rPr lang="hi-IN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को किस प्रकार लिखा जाएगा?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EOJDEJFM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EOJDJEFM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MFEDJJOE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MFEJDJOE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146012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6278</TotalTime>
  <Words>1659</Words>
  <Application>Microsoft Office PowerPoint</Application>
  <PresentationFormat>Widescreen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2524</cp:revision>
  <dcterms:created xsi:type="dcterms:W3CDTF">2022-08-19T12:50:04Z</dcterms:created>
  <dcterms:modified xsi:type="dcterms:W3CDTF">2023-04-18T16:16:37Z</dcterms:modified>
</cp:coreProperties>
</file>