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8" r:id="rId2"/>
    <p:sldId id="5904" r:id="rId3"/>
    <p:sldId id="7096" r:id="rId4"/>
    <p:sldId id="2050" r:id="rId5"/>
    <p:sldId id="6381" r:id="rId6"/>
    <p:sldId id="6357" r:id="rId7"/>
    <p:sldId id="7097" r:id="rId8"/>
    <p:sldId id="7098" r:id="rId9"/>
    <p:sldId id="7099" r:id="rId10"/>
    <p:sldId id="7100" r:id="rId11"/>
    <p:sldId id="7101" r:id="rId12"/>
    <p:sldId id="7102" r:id="rId13"/>
    <p:sldId id="7103" r:id="rId14"/>
    <p:sldId id="7104" r:id="rId15"/>
    <p:sldId id="7115" r:id="rId16"/>
    <p:sldId id="7116" r:id="rId17"/>
    <p:sldId id="7105" r:id="rId18"/>
    <p:sldId id="7106" r:id="rId19"/>
    <p:sldId id="7107" r:id="rId20"/>
    <p:sldId id="7108" r:id="rId21"/>
    <p:sldId id="7109" r:id="rId22"/>
    <p:sldId id="7110" r:id="rId23"/>
    <p:sldId id="7111" r:id="rId24"/>
    <p:sldId id="7112" r:id="rId25"/>
    <p:sldId id="7113" r:id="rId26"/>
    <p:sldId id="7114" r:id="rId27"/>
    <p:sldId id="6355" r:id="rId28"/>
    <p:sldId id="6356" r:id="rId29"/>
    <p:sldId id="634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32"/>
  </p:normalViewPr>
  <p:slideViewPr>
    <p:cSldViewPr snapToGrid="0">
      <p:cViewPr varScale="1">
        <p:scale>
          <a:sx n="121" d="100"/>
          <a:sy n="121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55065-0DBB-9A48-A642-B2DB332B2EC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3E03-38E6-0E47-AE73-77F20EFF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4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0951-86F9-8DD2-0C77-A14FE75CD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4D4E1-C8A7-555E-5269-8ACDF2916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512A1-BB09-75D4-D229-697D70D6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ACD56-3E08-26D6-642F-A08F2E6F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0CB0-5444-0193-607F-B440D66D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C3CA-277E-12CB-DCEB-4BCA4039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6C3A0-7DD3-6092-71DE-DCAC0F398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FAE79-41E7-5022-D78D-23DE7913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DEED-F2E5-A943-5DCA-D46D2C4A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493CB-4C33-218A-5960-E641DA78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F84FC-3CC2-1558-E2EB-DB387C52B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40B12-5A9C-38C9-5F51-9C0F1F265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AF37-C2E0-8E61-337E-43501707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BEE9-A4D0-D4D5-7B30-BDCE33BB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2503-1D08-963E-013F-3AEB7B03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480B-F4CB-36F8-5DF0-8D91FB3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40CD-8890-CE2E-6DA7-249D4477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28C1-17BE-A018-EC1F-BAB2AD17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A152B-ECE8-0FD2-B7AF-40D27299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BDC8-55F5-72AE-EB80-6C2A21C8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4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6448-9978-A05B-5734-1943587E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4AEC9-834C-B32B-083F-81E69828A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E50D-C361-B3EF-0EB7-E49C997F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443A8-3DF1-9C6D-694A-FCCD0F78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AEB42-3A54-DBDE-F782-0B134D2F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990A-CF86-8445-6D52-2F398533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9A76-57EE-4317-8631-6102942B0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3DF62-1922-E0AC-F65F-BD2FD3880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0A35D-4E3C-0EFE-003B-B7846D3C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305A4-ED2D-06BB-1528-DD52AB73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8A6F6-44BA-0F45-A930-D38F63D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7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DA519-A7D7-69CD-D02D-C61E9E53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051F-07F3-E2B0-67C6-A8E247675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8F1CD-B9C6-5291-4D6D-3ADB92063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E2D03-2FD1-8472-7D3E-1008583E4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EF30A-747E-D995-9444-A68F05F83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EB74F-FF44-2EE3-E561-9D39286D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D5864-A0B6-0ADD-B657-F7E32B93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7A352-49E4-F2F8-7F40-7462EFE1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2D4D-340B-F4B6-B4BA-649EC886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31D7E-92C1-F31B-DB5F-97E56142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AA2EF-CD6F-F031-2C43-F5671198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1B187-79C1-4AAA-341B-A10D81A9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98B45-1724-12F9-205C-A097B6BA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D0D5B-7D40-DB66-D7A4-FA915874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A1489-8C60-D218-AF74-78F38F62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49B8-45E1-C436-5F71-24C27669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6A66-11B1-0EC1-7094-D553FD7E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47666-D432-619E-597A-6EDF99CB3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28E5B-F770-B728-1B21-9DE66F37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3C59-F1E7-B735-A8A2-47FC53A7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F8B93-C6AF-3606-6F03-59C1FF2C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2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AE975-F5CA-1578-A767-9ADB57E3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8E4AC-C5E9-7891-C014-6E113E7C6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12D54-7CCA-D4B7-8DAE-052FDCE1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60F16-FCEF-F667-BA63-767C070A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DC228-DEF4-E6AB-846A-6B0E10CA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B6137-9123-F194-9D70-4D6EB79E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3A7E9-D40E-0710-6EA0-2BFFB1E2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CE94D-C063-BD0A-20CA-ED297F56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41E5-0CB3-78CB-26D9-5766AEA45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3DCB-2379-8D4E-9C11-CAEEC1507659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9056-0AED-3E35-9D76-15A2D267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BD9F-49BB-CC51-3271-58CC1B68C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4AF-C770-434E-9F0A-B7FBC5FED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17/06/relationships/model3d" Target="../media/model3d1.glb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DC9DD-35A5-6075-C792-33FD5B67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D5995BD-1B32-50A6-F33E-DE3DD5567329}"/>
              </a:ext>
            </a:extLst>
          </p:cNvPr>
          <p:cNvSpPr/>
          <p:nvPr/>
        </p:nvSpPr>
        <p:spPr>
          <a:xfrm>
            <a:off x="6198782" y="6347637"/>
            <a:ext cx="542260" cy="51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Molar Specific heats of an ideal gas depends on!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pressure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temperature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its pressure and temperature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atoms in a molecule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30350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a Steady Flow process,!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rate of heat transfer is constant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rate of work transfer is constant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ratio of mass flow at inlet and outlet is constant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61684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neutral axis of the beam cant be subjected to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Tensile stress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Compressive stress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Torsional stress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94586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a spur gear has module of 4 mm, its circular pitch will be given by!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mm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mm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6.28 mm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12.56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19378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Straddle milling is used for-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Machining a Flat Surface at an angle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Machining two parallel vertical surfaces of w/p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Machining multiple parallel vertical surfaces of w/p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78552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5A68ADD-3523-2D18-649C-A4440901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2" y="387237"/>
            <a:ext cx="10163503" cy="5716971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3649866"/>
                  </p:ext>
                </p:extLst>
              </p:nvPr>
            </p:nvGraphicFramePr>
            <p:xfrm>
              <a:off x="9830230" y="4073605"/>
              <a:ext cx="2360245" cy="2252981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5" cy="2252981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999" az="1079999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5"/>
                <a:ext cx="2360245" cy="225298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62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14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Steel Containing less than 0.15% Carbon Content is known as_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 Carbon Steel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Stainless Steel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 Mild Steel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Carbon Steel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92709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Steam has a specific saturation temperature at.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pressure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Volume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Enthalpy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Entropy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16922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During melting, the volume of a pure substance other than water-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 Constant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Increases and then decreases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14749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Pressure Angle and the base circle in a cam should be-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as big as possible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Respectively as low as possible and as big as possible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Respectively as big as possible and as low as possible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as low as possible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731120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When a Venturi meter is inclined, then for a given flow it will show_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Reading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Reading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Reading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Inaccurate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055117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chucks in the lathe machine is known as universal chuck_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Chuck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Plate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Jaws Chuck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Jaws Chuck</a:t>
            </a:r>
          </a:p>
          <a:p>
            <a:pPr marL="514350" indent="-514350" algn="just">
              <a:buAutoNum type="alphaUcPeriod"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5294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Area moment of inertia of the cross section of the beam resist!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applied normal force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the torque and bending moment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applied torque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applied bending moment of the beam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84730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Flow occurring in a pipeline when a valve is being opened is-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Steady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Unsteady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Laminar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1484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a particle is in static equilibrium, then the work done by the system of force acting on that particle is_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66916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Moment of inertia of an area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alwys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least with respect to_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most axis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gyration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Axis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Centroidal 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98254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312169-4E82-E04B-B063-40B02C3BB9CC}"/>
              </a:ext>
            </a:extLst>
          </p:cNvPr>
          <p:cNvSpPr/>
          <p:nvPr/>
        </p:nvSpPr>
        <p:spPr>
          <a:xfrm>
            <a:off x="5060842" y="357360"/>
            <a:ext cx="73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Use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Code 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“Y166” </a:t>
            </a: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 spc="0" dirty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maximum 78%* discount </a:t>
            </a:r>
          </a:p>
        </p:txBody>
      </p:sp>
      <p:pic>
        <p:nvPicPr>
          <p:cNvPr id="1026" name="Picture 2" descr="Mission SSC JE 2023 Mechanical 2.0 Batch | Online Live Classes By Adda247">
            <a:extLst>
              <a:ext uri="{FF2B5EF4-FFF2-40B4-BE49-F238E27FC236}">
                <a16:creationId xmlns:a16="http://schemas.microsoft.com/office/drawing/2014/main" id="{CEB2B7F5-8C9D-F683-89EA-82C9929ED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264026" y="1020142"/>
            <a:ext cx="4631358" cy="463135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27693E-30B2-8F40-9D78-86E8332A4BD4}"/>
              </a:ext>
            </a:extLst>
          </p:cNvPr>
          <p:cNvSpPr/>
          <p:nvPr/>
        </p:nvSpPr>
        <p:spPr>
          <a:xfrm>
            <a:off x="5283200" y="1966013"/>
            <a:ext cx="6062132" cy="27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400+ Hours Two-way Interactive Live Classes.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Syllabus is based on Recent Notification, Previous Years Exam and the same will be updated accordingly.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Enroll in this Batch, Limited Seats available.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Recorded Videos available 24/7 for quick Revision.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Solve Unlimited doubts with experts.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</a:rPr>
              <a:t>Get Preparation tips from the experts &amp; Learn Time Management.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A645EE-2F3B-748E-49C2-C2561A6306E6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</p:spTree>
    <p:extLst>
      <p:ext uri="{BB962C8B-B14F-4D97-AF65-F5344CB8AC3E}">
        <p14:creationId xmlns:p14="http://schemas.microsoft.com/office/powerpoint/2010/main" val="210922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36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AutoNum type="alphaUcPeriod" startAt="17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removing unwanted material from the casting is called.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Fettling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Cleaning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Finishing 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Blowing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9480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Dynamic viscosity increases with the rate of shear increase for:!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rheopectic fluid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pseudoplastic fluid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thixotropic fluid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dilatants fluid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37138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Sourav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Piyush Mechanical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Prashant </a:t>
            </a:r>
            <a:r>
              <a:rPr lang="en-US" sz="2000" dirty="0" err="1">
                <a:solidFill>
                  <a:schemeClr val="bg1"/>
                </a:solidFill>
              </a:rPr>
              <a:t>Bhadauria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Shin Chain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</a:t>
            </a:r>
            <a:r>
              <a:rPr lang="en-US" sz="2000" dirty="0" err="1">
                <a:solidFill>
                  <a:schemeClr val="bg1"/>
                </a:solidFill>
              </a:rPr>
              <a:t>jha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Dipankar Mandal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Vimal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Manisha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Atit</a:t>
            </a:r>
            <a:r>
              <a:rPr lang="en-US" sz="2000" dirty="0">
                <a:solidFill>
                  <a:schemeClr val="bg1"/>
                </a:solidFill>
              </a:rPr>
              <a:t> Ramteke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B5C08-3CC0-5D50-2FA4-79E81B3BB7CF}"/>
              </a:ext>
            </a:extLst>
          </p:cNvPr>
          <p:cNvSpPr txBox="1"/>
          <p:nvPr/>
        </p:nvSpPr>
        <p:spPr>
          <a:xfrm>
            <a:off x="8677096" y="141379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Gurdeep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Priyanka Creativity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 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Sonakshi </a:t>
            </a:r>
            <a:r>
              <a:rPr lang="en-US" sz="2000" dirty="0" err="1">
                <a:solidFill>
                  <a:schemeClr val="bg1"/>
                </a:solidFill>
              </a:rPr>
              <a:t>Pulast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Nitin </a:t>
            </a:r>
            <a:r>
              <a:rPr lang="en-US" sz="2000" dirty="0" err="1">
                <a:solidFill>
                  <a:schemeClr val="bg1"/>
                </a:solidFill>
              </a:rPr>
              <a:t>Mandaokar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Eshika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Rajak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Rutba Rutba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Avadhesh</a:t>
            </a:r>
            <a:r>
              <a:rPr lang="en-US" sz="2000" dirty="0">
                <a:solidFill>
                  <a:schemeClr val="bg1"/>
                </a:solidFill>
              </a:rPr>
              <a:t>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Ankit </a:t>
            </a:r>
            <a:r>
              <a:rPr lang="en-US" sz="2000" dirty="0" err="1">
                <a:solidFill>
                  <a:schemeClr val="bg1"/>
                </a:solidFill>
              </a:rPr>
              <a:t>Mongre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Ram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Best Attitude Shayari, Attitude Status In Hindi &amp; English">
            <a:extLst>
              <a:ext uri="{FF2B5EF4-FFF2-40B4-BE49-F238E27FC236}">
                <a16:creationId xmlns:a16="http://schemas.microsoft.com/office/drawing/2014/main" id="{AB116237-9C8E-B4A0-6CF1-52BCCC4CA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0" b="19760"/>
          <a:stretch/>
        </p:blipFill>
        <p:spPr bwMode="auto">
          <a:xfrm>
            <a:off x="3309771" y="1441279"/>
            <a:ext cx="6032096" cy="32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If the by-pass factor is 0.30, what will be the efficiency of cooling or the contact factor.?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0.70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0.66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0.15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0.30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73226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Energy of a system is defined as:!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point function and intensive property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path function and extensive property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path function and intensive property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point function and extensive property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87312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Joint Between Two Components Lying Approximately in the same plane is called_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Corner Joint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T-Joint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 Joint</a:t>
            </a:r>
          </a:p>
          <a:p>
            <a:pPr marL="514350" indent="-51435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 Joint</a:t>
            </a:r>
          </a:p>
          <a:p>
            <a:pPr marL="514350" indent="-514350" algn="just">
              <a:buAutoNum type="alphaUcPeriod"/>
            </a:pP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FF2B0-7F55-C96A-DF33-0F540CECCF42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662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1872</Words>
  <Application>Microsoft Macintosh PowerPoint</Application>
  <PresentationFormat>Widescreen</PresentationFormat>
  <Paragraphs>292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2</cp:revision>
  <dcterms:created xsi:type="dcterms:W3CDTF">2023-04-13T08:53:35Z</dcterms:created>
  <dcterms:modified xsi:type="dcterms:W3CDTF">2023-04-13T09:21:55Z</dcterms:modified>
</cp:coreProperties>
</file>