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266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22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6" autoAdjust="0"/>
    <p:restoredTop sz="94660"/>
  </p:normalViewPr>
  <p:slideViewPr>
    <p:cSldViewPr snapToGrid="0">
      <p:cViewPr varScale="1">
        <p:scale>
          <a:sx n="86" d="100"/>
          <a:sy n="86" d="100"/>
        </p:scale>
        <p:origin x="7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56B9-4B14-6E31-F1CE-51CE90162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8E2A5-694F-7423-545D-37AF17F81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31252-DD4B-A6DA-F8FE-D4D8EF6F2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FCD72-9136-D093-DF51-36634F98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AD9A1-86E2-587F-9D54-6AFBE64D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203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D6D8-CDF5-6B55-2013-42A240EA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563EB-7C57-FA88-AC0F-F1CC5C3C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5DE1D-8D80-5975-7867-63FB6E9D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A5E2-384A-6765-8900-1630EBC3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57C61-F3A9-1F40-C2AC-C0048995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86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079E0E-DFAA-C568-2D8F-C583DDD94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0CBC9-47D2-C9B3-5A23-163279D38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FC179-40A2-4B79-BA97-FEC298DF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3851-B8B4-1DFD-A924-6840E4D4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0ECF4-D550-1B98-2CB8-503CADA3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701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4CF3-BDA6-618F-38BE-0C39307F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10D48-8B04-1B9F-7E7D-BC021FAD3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7A92C-1A2D-2AE8-C95E-8934392E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6AC85-308F-180A-6C99-97BC9EDD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68FA2-D2EE-6CC2-7CE4-5C3CCAAD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83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6767-4593-4009-0644-3D63565E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FF17C-FC37-F4B0-1EB6-1B2549DB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31A0E-3B6F-990D-F2DE-AD4A53FC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57C74-3102-F180-975B-081F22ED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D9FEC-509F-9753-2022-636A96DF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20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B325-69F6-68CF-1C2A-F0C234D8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41DEF-6F6E-C39A-009F-8AED6A22A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1B650-8913-B43E-986B-3EC648B12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BB101-FC1C-0D4B-E5D1-BE037FD3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F4DEE-D202-E1B5-8D0D-2251F654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714DF-7195-84C0-715D-AC05F105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143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A67B-3D1B-1BBC-EDF0-D53BAD2E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15A37-2E5D-C322-2CD0-C6E9000A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4B7BA-CEB4-9C4D-F55E-3F35D928C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D86B2-89FF-5AC7-29C1-D756C4BBB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FF8D3-11CD-376E-D989-892E78339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058FBB-2FBA-939E-C464-6F3F5F0A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ACF32-05E1-91A9-9C8D-403D8743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384B7-478D-FCCA-34A1-9ABC9C1A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915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45E2A-1790-A5A3-1456-859FEF69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1808C-A420-7CAF-EAA5-3B9D17A8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D185B-0334-AA69-C32C-3951CC21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40EB3-5F88-227F-EB37-C452CF95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221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30921-FFB4-E7FD-6DDE-42248D51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0A7B4-C6F0-9BB5-B375-9D128FBB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B19E4-C5E0-11B8-A6BB-AA39BA2A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564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78D7-FAB0-A8A1-968F-CD5DFD6F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C697D-06F9-1FD1-844C-8F5CE72F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20A20-7B4B-9AE2-F66E-7BAB59E47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9621B-9212-3674-BC1F-F3A5BC53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46E24-F232-DB98-7A9B-7B7E591A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07818-89E9-E760-B82C-E6C2E7FE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82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4658-F93D-FA65-FE94-899A8038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FF60C-CA37-C677-C1E7-A799ADA8F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56B3D-54CD-BCC3-09D1-8EB795FEC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14DFE-F207-96CF-2338-73C94C01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7D10A-ECE1-6599-A61C-30039337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B1CF2-C532-9C6E-3D25-7E9374AA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245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C55C6-BC57-AFDA-4ECB-849F6977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DE1F9-F068-AA1F-7210-D4C62BAEF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E6BD3-6A97-980F-B400-6492FF64C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32F2-2001-44CF-A84E-51AA575C3303}" type="datetimeFigureOut">
              <a:rPr lang="en-IN" smtClean="0"/>
              <a:t>12-04-2023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3BADD-6A4E-BE56-69B1-262DFDC90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D7BC5-186F-D0F0-91AB-77716AD45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375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06D85D-7897-0707-DAA0-89B22D18C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32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Q6. 4, 10, 22, 46, ?, 190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56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16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76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94</a:t>
            </a:r>
          </a:p>
        </p:txBody>
      </p:sp>
    </p:spTree>
    <p:extLst>
      <p:ext uri="{BB962C8B-B14F-4D97-AF65-F5344CB8AC3E}">
        <p14:creationId xmlns:p14="http://schemas.microsoft.com/office/powerpoint/2010/main" val="2712929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Q7. 9, 121, ?, 21841, 262081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1681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981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2516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1625</a:t>
            </a:r>
          </a:p>
        </p:txBody>
      </p:sp>
    </p:spTree>
    <p:extLst>
      <p:ext uri="{BB962C8B-B14F-4D97-AF65-F5344CB8AC3E}">
        <p14:creationId xmlns:p14="http://schemas.microsoft.com/office/powerpoint/2010/main" val="229488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Q8. 2, 5, 26, ?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675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674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768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677</a:t>
            </a:r>
          </a:p>
        </p:txBody>
      </p:sp>
    </p:spTree>
    <p:extLst>
      <p:ext uri="{BB962C8B-B14F-4D97-AF65-F5344CB8AC3E}">
        <p14:creationId xmlns:p14="http://schemas.microsoft.com/office/powerpoint/2010/main" val="317569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Q9. In the series 3, 9, 27, 81… What will be the 8</a:t>
            </a:r>
            <a:r>
              <a:rPr lang="en-US" sz="2600" b="1" baseline="30000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th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 term.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6891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6561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5661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6231</a:t>
            </a:r>
          </a:p>
        </p:txBody>
      </p:sp>
    </p:spTree>
    <p:extLst>
      <p:ext uri="{BB962C8B-B14F-4D97-AF65-F5344CB8AC3E}">
        <p14:creationId xmlns:p14="http://schemas.microsoft.com/office/powerpoint/2010/main" val="1962445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Q10. 1, 2, 3, 6, 9, 18, - , 54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18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27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36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81</a:t>
            </a:r>
          </a:p>
        </p:txBody>
      </p:sp>
    </p:spTree>
    <p:extLst>
      <p:ext uri="{BB962C8B-B14F-4D97-AF65-F5344CB8AC3E}">
        <p14:creationId xmlns:p14="http://schemas.microsoft.com/office/powerpoint/2010/main" val="2674164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Q11. 7, 8, 11, 17, 27, ?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42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43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45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46</a:t>
            </a:r>
          </a:p>
        </p:txBody>
      </p:sp>
    </p:spTree>
    <p:extLst>
      <p:ext uri="{BB962C8B-B14F-4D97-AF65-F5344CB8AC3E}">
        <p14:creationId xmlns:p14="http://schemas.microsoft.com/office/powerpoint/2010/main" val="1816472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Q12. 2, 4, 6, 12, 22, ?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48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40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42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51</a:t>
            </a:r>
          </a:p>
        </p:txBody>
      </p:sp>
    </p:spTree>
    <p:extLst>
      <p:ext uri="{BB962C8B-B14F-4D97-AF65-F5344CB8AC3E}">
        <p14:creationId xmlns:p14="http://schemas.microsoft.com/office/powerpoint/2010/main" val="3125477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Q13. A, C, E, G, K, ?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L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K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M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P </a:t>
            </a:r>
          </a:p>
        </p:txBody>
      </p:sp>
    </p:spTree>
    <p:extLst>
      <p:ext uri="{BB962C8B-B14F-4D97-AF65-F5344CB8AC3E}">
        <p14:creationId xmlns:p14="http://schemas.microsoft.com/office/powerpoint/2010/main" val="3471402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Q14. 7, 18, ?, 236, 1184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55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54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51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58</a:t>
            </a:r>
          </a:p>
        </p:txBody>
      </p:sp>
    </p:spTree>
    <p:extLst>
      <p:ext uri="{BB962C8B-B14F-4D97-AF65-F5344CB8AC3E}">
        <p14:creationId xmlns:p14="http://schemas.microsoft.com/office/powerpoint/2010/main" val="2672304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Q15. BBE, BEF, BHI, ?, CFA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DBE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CBD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DCB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EBA </a:t>
            </a:r>
          </a:p>
        </p:txBody>
      </p:sp>
    </p:spTree>
    <p:extLst>
      <p:ext uri="{BB962C8B-B14F-4D97-AF65-F5344CB8AC3E}">
        <p14:creationId xmlns:p14="http://schemas.microsoft.com/office/powerpoint/2010/main" val="341565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582C24-7609-ADBE-09C2-1D84DE27C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6818050" cy="697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6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Q16. 4, 3.5, 5, ?, 19.5, 50.25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9.5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8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9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10.5</a:t>
            </a:r>
          </a:p>
        </p:txBody>
      </p:sp>
    </p:spTree>
    <p:extLst>
      <p:ext uri="{BB962C8B-B14F-4D97-AF65-F5344CB8AC3E}">
        <p14:creationId xmlns:p14="http://schemas.microsoft.com/office/powerpoint/2010/main" val="261066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Q17. 198, 33, 6.6, 1.65, ?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0.65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0.85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8.9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0.55</a:t>
            </a:r>
          </a:p>
        </p:txBody>
      </p:sp>
    </p:spTree>
    <p:extLst>
      <p:ext uri="{BB962C8B-B14F-4D97-AF65-F5344CB8AC3E}">
        <p14:creationId xmlns:p14="http://schemas.microsoft.com/office/powerpoint/2010/main" val="2650966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Q18. 19, 22, 39, 103, 359, 1383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22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103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359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39</a:t>
            </a:r>
          </a:p>
        </p:txBody>
      </p:sp>
    </p:spTree>
    <p:extLst>
      <p:ext uri="{BB962C8B-B14F-4D97-AF65-F5344CB8AC3E}">
        <p14:creationId xmlns:p14="http://schemas.microsoft.com/office/powerpoint/2010/main" val="3510374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Q19. -1, 2, 7, ?, 23, 34, 47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13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14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12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15</a:t>
            </a:r>
          </a:p>
        </p:txBody>
      </p:sp>
    </p:spTree>
    <p:extLst>
      <p:ext uri="{BB962C8B-B14F-4D97-AF65-F5344CB8AC3E}">
        <p14:creationId xmlns:p14="http://schemas.microsoft.com/office/powerpoint/2010/main" val="786848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Q20. 12, 36, ?, 200, 206, 1442, 1450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40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41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45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29</a:t>
            </a:r>
          </a:p>
        </p:txBody>
      </p:sp>
    </p:spTree>
    <p:extLst>
      <p:ext uri="{BB962C8B-B14F-4D97-AF65-F5344CB8AC3E}">
        <p14:creationId xmlns:p14="http://schemas.microsoft.com/office/powerpoint/2010/main" val="1591140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Q21. 84, 69, 83, ?, 82, 71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73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74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89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70</a:t>
            </a:r>
          </a:p>
        </p:txBody>
      </p:sp>
    </p:spTree>
    <p:extLst>
      <p:ext uri="{BB962C8B-B14F-4D97-AF65-F5344CB8AC3E}">
        <p14:creationId xmlns:p14="http://schemas.microsoft.com/office/powerpoint/2010/main" val="3953013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Q22. Find out wrong term in series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2, 6, 18, 32, 50, 72, 98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6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18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32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50</a:t>
            </a:r>
          </a:p>
        </p:txBody>
      </p:sp>
    </p:spTree>
    <p:extLst>
      <p:ext uri="{BB962C8B-B14F-4D97-AF65-F5344CB8AC3E}">
        <p14:creationId xmlns:p14="http://schemas.microsoft.com/office/powerpoint/2010/main" val="1956630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Q23. JL, IG, NP, ?, RT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CE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EC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RD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FD </a:t>
            </a:r>
          </a:p>
        </p:txBody>
      </p:sp>
    </p:spTree>
    <p:extLst>
      <p:ext uri="{BB962C8B-B14F-4D97-AF65-F5344CB8AC3E}">
        <p14:creationId xmlns:p14="http://schemas.microsoft.com/office/powerpoint/2010/main" val="2328732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Q24. 55, 107, 317, ?, 6309, 37847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1514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1428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6312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1263</a:t>
            </a:r>
          </a:p>
        </p:txBody>
      </p:sp>
    </p:spTree>
    <p:extLst>
      <p:ext uri="{BB962C8B-B14F-4D97-AF65-F5344CB8AC3E}">
        <p14:creationId xmlns:p14="http://schemas.microsoft.com/office/powerpoint/2010/main" val="1709162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Q25. 8, 15, 42, ?, 580, 2915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142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141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158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402</a:t>
            </a:r>
          </a:p>
        </p:txBody>
      </p:sp>
    </p:spTree>
    <p:extLst>
      <p:ext uri="{BB962C8B-B14F-4D97-AF65-F5344CB8AC3E}">
        <p14:creationId xmlns:p14="http://schemas.microsoft.com/office/powerpoint/2010/main" val="338922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7F754AB-6754-E943-C0C1-60B80C2C9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08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Q26. 25 | 12 | 94, 9 | 1 | 95, 24 | 1 | 95, 8 | 2 | 95, ? 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22 | 2 | 95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25 | 2 | 95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23 | 2 | 95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18 | 2 | 95 </a:t>
            </a:r>
          </a:p>
        </p:txBody>
      </p:sp>
    </p:spTree>
    <p:extLst>
      <p:ext uri="{BB962C8B-B14F-4D97-AF65-F5344CB8AC3E}">
        <p14:creationId xmlns:p14="http://schemas.microsoft.com/office/powerpoint/2010/main" val="1673652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Q27. 5, 13, 31, 69, 147, ?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305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308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304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307</a:t>
            </a:r>
          </a:p>
        </p:txBody>
      </p:sp>
    </p:spTree>
    <p:extLst>
      <p:ext uri="{BB962C8B-B14F-4D97-AF65-F5344CB8AC3E}">
        <p14:creationId xmlns:p14="http://schemas.microsoft.com/office/powerpoint/2010/main" val="2200937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B96F1C-B457-871A-9D2E-500040AA9F86}"/>
                  </a:ext>
                </a:extLst>
              </p:cNvPr>
              <p:cNvSpPr txBox="1"/>
              <p:nvPr/>
            </p:nvSpPr>
            <p:spPr>
              <a:xfrm>
                <a:off x="452437" y="1324247"/>
                <a:ext cx="11542255" cy="3003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Q28.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fPr>
                      <m:num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𝑫</m:t>
                        </m:r>
                      </m:num>
                      <m:den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𝟓</m:t>
                        </m:r>
                      </m:den>
                    </m:f>
                    <m:r>
                      <a:rPr lang="en-US" sz="26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 Unicode MS" panose="020B0604020202020204" pitchFamily="34" charset="-128"/>
                      </a:rPr>
                      <m:t>,</m:t>
                    </m:r>
                    <m:f>
                      <m:fPr>
                        <m:ctrlP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fPr>
                      <m:num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𝑮</m:t>
                        </m:r>
                      </m:num>
                      <m:den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𝟗</m:t>
                        </m:r>
                      </m:den>
                    </m:f>
                    <m:r>
                      <a:rPr lang="en-US" sz="26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 Unicode MS" panose="020B0604020202020204" pitchFamily="34" charset="-128"/>
                      </a:rPr>
                      <m:t>,</m:t>
                    </m:r>
                    <m:f>
                      <m:fPr>
                        <m:ctrlP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fPr>
                      <m:num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𝑱</m:t>
                        </m:r>
                      </m:num>
                      <m:den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𝟏𝟒</m:t>
                        </m:r>
                      </m:den>
                    </m:f>
                    <m:r>
                      <a:rPr lang="en-US" sz="26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 Unicode MS" panose="020B0604020202020204" pitchFamily="34" charset="-128"/>
                      </a:rPr>
                      <m:t>,</m:t>
                    </m:r>
                    <m:f>
                      <m:fPr>
                        <m:ctrlP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fPr>
                      <m:num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𝑴</m:t>
                        </m:r>
                      </m:num>
                      <m:den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𝟐𝟎</m:t>
                        </m:r>
                      </m:den>
                    </m:f>
                    <m:r>
                      <a:rPr lang="en-US" sz="2600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 Unicode MS" panose="020B0604020202020204" pitchFamily="34" charset="-128"/>
                      </a:rPr>
                      <m:t>,</m:t>
                    </m:r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? 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fPr>
                      <m:num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𝑸</m:t>
                        </m:r>
                      </m:num>
                      <m:den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𝟐𝟔</m:t>
                        </m:r>
                      </m:den>
                    </m:f>
                  </m:oMath>
                </a14:m>
                <a:endParaRPr lang="en-US" sz="2600" b="1" dirty="0">
                  <a:latin typeface="Cambria" panose="02040503050406030204" pitchFamily="18" charset="0"/>
                  <a:ea typeface="Cambria" panose="02040503050406030204" pitchFamily="18" charset="0"/>
                  <a:cs typeface="Arial Unicode MS" panose="020B0604020202020204" pitchFamily="34" charset="-128"/>
                </a:endParaRP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fPr>
                      <m:num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𝑶</m:t>
                        </m:r>
                      </m:num>
                      <m:den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𝟐𝟔</m:t>
                        </m:r>
                      </m:den>
                    </m:f>
                  </m:oMath>
                </a14:m>
                <a:endParaRPr lang="en-US" sz="2600" b="1" dirty="0">
                  <a:latin typeface="Cambria" panose="02040503050406030204" pitchFamily="18" charset="0"/>
                  <a:ea typeface="Cambria" panose="02040503050406030204" pitchFamily="18" charset="0"/>
                  <a:cs typeface="Arial Unicode MS" panose="020B0604020202020204" pitchFamily="34" charset="-128"/>
                </a:endParaRP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𝑸</m:t>
                        </m:r>
                      </m:num>
                      <m:den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</a:t>
                </a:r>
              </a:p>
              <a:p>
                <a:pPr algn="just"/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fPr>
                      <m:num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𝑷</m:t>
                        </m:r>
                      </m:num>
                      <m:den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B96F1C-B457-871A-9D2E-500040AA9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" y="1324247"/>
                <a:ext cx="11542255" cy="3003836"/>
              </a:xfrm>
              <a:prstGeom prst="rect">
                <a:avLst/>
              </a:prstGeom>
              <a:blipFill>
                <a:blip r:embed="rId3"/>
                <a:stretch>
                  <a:fillRect l="-950" b="-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657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Q29. DWEV, FUGT, HSIR, ?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JKQP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JPQK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JQKP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JPKQ</a:t>
            </a:r>
          </a:p>
        </p:txBody>
      </p:sp>
    </p:spTree>
    <p:extLst>
      <p:ext uri="{BB962C8B-B14F-4D97-AF65-F5344CB8AC3E}">
        <p14:creationId xmlns:p14="http://schemas.microsoft.com/office/powerpoint/2010/main" val="2006311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Q30. EV, GT, JQ, ?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OP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LN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NM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MN </a:t>
            </a:r>
          </a:p>
        </p:txBody>
      </p:sp>
    </p:spTree>
    <p:extLst>
      <p:ext uri="{BB962C8B-B14F-4D97-AF65-F5344CB8AC3E}">
        <p14:creationId xmlns:p14="http://schemas.microsoft.com/office/powerpoint/2010/main" val="1011600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Q31. 313, 623, 933, 1243, ?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1863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2173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1553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2483</a:t>
            </a:r>
          </a:p>
        </p:txBody>
      </p:sp>
    </p:spTree>
    <p:extLst>
      <p:ext uri="{BB962C8B-B14F-4D97-AF65-F5344CB8AC3E}">
        <p14:creationId xmlns:p14="http://schemas.microsoft.com/office/powerpoint/2010/main" val="3113922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Q32. B2D, E3H, 14M, ?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N5R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N5T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N5S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N5Q</a:t>
            </a:r>
          </a:p>
        </p:txBody>
      </p:sp>
    </p:spTree>
    <p:extLst>
      <p:ext uri="{BB962C8B-B14F-4D97-AF65-F5344CB8AC3E}">
        <p14:creationId xmlns:p14="http://schemas.microsoft.com/office/powerpoint/2010/main" val="2862384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Q33. Which set of letters when sequentially placed at the gaps in the given letter series shall complete it?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a c b – c e – f –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dde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cde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dee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ddg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874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Q34. QST _ , QS, _ R, Q _ TR, _ STR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SQTR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RTSQ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TRQS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TSRQ</a:t>
            </a:r>
          </a:p>
        </p:txBody>
      </p:sp>
    </p:spTree>
    <p:extLst>
      <p:ext uri="{BB962C8B-B14F-4D97-AF65-F5344CB8AC3E}">
        <p14:creationId xmlns:p14="http://schemas.microsoft.com/office/powerpoint/2010/main" val="19176730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Q35. AMV, FQX, KUZ, ?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PYB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OXA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NYB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MYB</a:t>
            </a:r>
          </a:p>
        </p:txBody>
      </p:sp>
    </p:spTree>
    <p:extLst>
      <p:ext uri="{BB962C8B-B14F-4D97-AF65-F5344CB8AC3E}">
        <p14:creationId xmlns:p14="http://schemas.microsoft.com/office/powerpoint/2010/main" val="2905743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EE2BE3-AD59-3DE2-0B65-A8F6D98104BA}"/>
              </a:ext>
            </a:extLst>
          </p:cNvPr>
          <p:cNvSpPr txBox="1"/>
          <p:nvPr/>
        </p:nvSpPr>
        <p:spPr>
          <a:xfrm>
            <a:off x="2467649" y="1608702"/>
            <a:ext cx="6907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8000" b="1" dirty="0">
                <a:solidFill>
                  <a:srgbClr val="E21220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Number series</a:t>
            </a:r>
          </a:p>
        </p:txBody>
      </p:sp>
    </p:spTree>
    <p:extLst>
      <p:ext uri="{BB962C8B-B14F-4D97-AF65-F5344CB8AC3E}">
        <p14:creationId xmlns:p14="http://schemas.microsoft.com/office/powerpoint/2010/main" val="4678521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Q36. 27, 32, 30, 35, 33, </a:t>
            </a:r>
            <a:r>
              <a:rPr lang="en-US" sz="2600" b="1" u="sng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?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,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28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31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36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38</a:t>
            </a:r>
          </a:p>
        </p:txBody>
      </p:sp>
    </p:spTree>
    <p:extLst>
      <p:ext uri="{BB962C8B-B14F-4D97-AF65-F5344CB8AC3E}">
        <p14:creationId xmlns:p14="http://schemas.microsoft.com/office/powerpoint/2010/main" val="24448376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Q37. 71, 59, 48, 38, 29, </a:t>
            </a:r>
            <a:r>
              <a:rPr lang="en-US" sz="2600" b="1" u="sng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?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,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18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21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20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12</a:t>
            </a:r>
          </a:p>
        </p:txBody>
      </p:sp>
    </p:spTree>
    <p:extLst>
      <p:ext uri="{BB962C8B-B14F-4D97-AF65-F5344CB8AC3E}">
        <p14:creationId xmlns:p14="http://schemas.microsoft.com/office/powerpoint/2010/main" val="860242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Q38. a e b d _ f j g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i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 _ k o I n _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c m h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c h m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c g m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c j l </a:t>
            </a:r>
          </a:p>
        </p:txBody>
      </p:sp>
    </p:spTree>
    <p:extLst>
      <p:ext uri="{BB962C8B-B14F-4D97-AF65-F5344CB8AC3E}">
        <p14:creationId xmlns:p14="http://schemas.microsoft.com/office/powerpoint/2010/main" val="35779310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Q39. 5255, 5306, ______, 5408, 5459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5057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5357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2257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5157</a:t>
            </a:r>
          </a:p>
        </p:txBody>
      </p:sp>
    </p:spTree>
    <p:extLst>
      <p:ext uri="{BB962C8B-B14F-4D97-AF65-F5344CB8AC3E}">
        <p14:creationId xmlns:p14="http://schemas.microsoft.com/office/powerpoint/2010/main" val="8045142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Q40. b 3 P, c 6 R, d 12 T, e 24 V, ?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f 48 X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f 46 X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f 48 W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g 48 X </a:t>
            </a:r>
          </a:p>
        </p:txBody>
      </p:sp>
    </p:spTree>
    <p:extLst>
      <p:ext uri="{BB962C8B-B14F-4D97-AF65-F5344CB8AC3E}">
        <p14:creationId xmlns:p14="http://schemas.microsoft.com/office/powerpoint/2010/main" val="38930259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B96F1C-B457-871A-9D2E-500040AA9F86}"/>
                  </a:ext>
                </a:extLst>
              </p:cNvPr>
              <p:cNvSpPr txBox="1"/>
              <p:nvPr/>
            </p:nvSpPr>
            <p:spPr>
              <a:xfrm>
                <a:off x="452437" y="1324247"/>
                <a:ext cx="11542255" cy="2899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Q41.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𝒄</m:t>
                        </m:r>
                      </m:num>
                      <m:den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𝒆</m:t>
                        </m:r>
                      </m:num>
                      <m:den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𝒈</m:t>
                        </m:r>
                      </m:num>
                      <m:den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𝒊</m:t>
                        </m:r>
                      </m:num>
                      <m:den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, ? 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𝒌</m:t>
                        </m:r>
                      </m:num>
                      <m:den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𝟐𝟐</m:t>
                        </m:r>
                      </m:den>
                    </m:f>
                  </m:oMath>
                </a14:m>
                <a:endParaRPr lang="en-US" sz="2600" b="1" dirty="0">
                  <a:latin typeface="Cambria" panose="02040503050406030204" pitchFamily="18" charset="0"/>
                  <a:ea typeface="Cambria" panose="02040503050406030204" pitchFamily="18" charset="0"/>
                  <a:cs typeface="Arial Unicode MS" panose="020B0604020202020204" pitchFamily="34" charset="-128"/>
                </a:endParaRP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fPr>
                      <m:num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𝒌</m:t>
                        </m:r>
                      </m:num>
                      <m:den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𝟏𝟏</m:t>
                        </m:r>
                      </m:den>
                    </m:f>
                  </m:oMath>
                </a14:m>
                <a:endParaRPr lang="en-US" sz="2600" b="1" dirty="0">
                  <a:latin typeface="Cambria" panose="02040503050406030204" pitchFamily="18" charset="0"/>
                  <a:ea typeface="Cambria" panose="02040503050406030204" pitchFamily="18" charset="0"/>
                  <a:cs typeface="Arial Unicode MS" panose="020B0604020202020204" pitchFamily="34" charset="-128"/>
                </a:endParaRP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fPr>
                      <m:num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𝒑</m:t>
                        </m:r>
                      </m:num>
                      <m:den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𝟐𝟐</m:t>
                        </m:r>
                      </m:den>
                    </m:f>
                  </m:oMath>
                </a14:m>
                <a:endParaRPr lang="en-US" sz="2600" b="1" dirty="0">
                  <a:latin typeface="Cambria" panose="02040503050406030204" pitchFamily="18" charset="0"/>
                  <a:ea typeface="Cambria" panose="02040503050406030204" pitchFamily="18" charset="0"/>
                  <a:cs typeface="Arial Unicode MS" panose="020B0604020202020204" pitchFamily="34" charset="-128"/>
                </a:endParaRP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fPr>
                      <m:num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𝒑</m:t>
                        </m:r>
                      </m:num>
                      <m:den>
                        <m:r>
                          <a:rPr lang="en-US" sz="2600" b="1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B96F1C-B457-871A-9D2E-500040AA9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" y="1324247"/>
                <a:ext cx="11542255" cy="2899063"/>
              </a:xfrm>
              <a:prstGeom prst="rect">
                <a:avLst/>
              </a:prstGeom>
              <a:blipFill>
                <a:blip r:embed="rId3"/>
                <a:stretch>
                  <a:fillRect l="-950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624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Q42. BDFH, IKMO, PRTV, ?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WYAC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WXYA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WXYZ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WYZA</a:t>
            </a:r>
          </a:p>
        </p:txBody>
      </p:sp>
    </p:spTree>
    <p:extLst>
      <p:ext uri="{BB962C8B-B14F-4D97-AF65-F5344CB8AC3E}">
        <p14:creationId xmlns:p14="http://schemas.microsoft.com/office/powerpoint/2010/main" val="42770505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C9B71-F69B-C9EA-E679-8251DEB09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8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Q1. 40250, 8050, 3220, ?, 257.6, 51.52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464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666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644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486</a:t>
            </a:r>
          </a:p>
        </p:txBody>
      </p:sp>
    </p:spTree>
    <p:extLst>
      <p:ext uri="{BB962C8B-B14F-4D97-AF65-F5344CB8AC3E}">
        <p14:creationId xmlns:p14="http://schemas.microsoft.com/office/powerpoint/2010/main" val="274769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Q2. 3, 15, 72, 380, 2310, ?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16215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16212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16210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16201</a:t>
            </a:r>
          </a:p>
        </p:txBody>
      </p:sp>
    </p:spTree>
    <p:extLst>
      <p:ext uri="{BB962C8B-B14F-4D97-AF65-F5344CB8AC3E}">
        <p14:creationId xmlns:p14="http://schemas.microsoft.com/office/powerpoint/2010/main" val="330625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Q3. 9, 10, ?, 69, 280, 1405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18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20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23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22</a:t>
            </a:r>
          </a:p>
        </p:txBody>
      </p:sp>
    </p:spTree>
    <p:extLst>
      <p:ext uri="{BB962C8B-B14F-4D97-AF65-F5344CB8AC3E}">
        <p14:creationId xmlns:p14="http://schemas.microsoft.com/office/powerpoint/2010/main" val="548572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Q4. 1000000, 59049, 4096, ? 36, 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169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361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343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225</a:t>
            </a:r>
          </a:p>
        </p:txBody>
      </p:sp>
    </p:spTree>
    <p:extLst>
      <p:ext uri="{BB962C8B-B14F-4D97-AF65-F5344CB8AC3E}">
        <p14:creationId xmlns:p14="http://schemas.microsoft.com/office/powerpoint/2010/main" val="52708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1324247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Q5. 34, 18, 10, ? 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8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5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7</a:t>
            </a:r>
          </a:p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6</a:t>
            </a:r>
          </a:p>
        </p:txBody>
      </p:sp>
    </p:spTree>
    <p:extLst>
      <p:ext uri="{BB962C8B-B14F-4D97-AF65-F5344CB8AC3E}">
        <p14:creationId xmlns:p14="http://schemas.microsoft.com/office/powerpoint/2010/main" val="2093519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6447</TotalTime>
  <Words>1259</Words>
  <Application>Microsoft Office PowerPoint</Application>
  <PresentationFormat>Widescreen</PresentationFormat>
  <Paragraphs>213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Cambria</vt:lpstr>
      <vt:lpstr>Cambria Math</vt:lpstr>
      <vt:lpstr>Rajdhani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2602</cp:revision>
  <dcterms:created xsi:type="dcterms:W3CDTF">2022-08-19T12:50:04Z</dcterms:created>
  <dcterms:modified xsi:type="dcterms:W3CDTF">2023-04-12T16:41:14Z</dcterms:modified>
</cp:coreProperties>
</file>