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35748" r:id="rId3"/>
    <p:sldId id="258" r:id="rId4"/>
    <p:sldId id="35119" r:id="rId5"/>
    <p:sldId id="35095" r:id="rId6"/>
    <p:sldId id="35745" r:id="rId7"/>
    <p:sldId id="34400" r:id="rId8"/>
    <p:sldId id="34401" r:id="rId9"/>
    <p:sldId id="35713" r:id="rId10"/>
    <p:sldId id="35714" r:id="rId11"/>
    <p:sldId id="35715" r:id="rId12"/>
    <p:sldId id="35716" r:id="rId13"/>
    <p:sldId id="35717" r:id="rId14"/>
    <p:sldId id="35718" r:id="rId15"/>
    <p:sldId id="35746" r:id="rId16"/>
    <p:sldId id="35719" r:id="rId17"/>
    <p:sldId id="34407" r:id="rId18"/>
    <p:sldId id="35720" r:id="rId19"/>
    <p:sldId id="35721" r:id="rId20"/>
    <p:sldId id="35722" r:id="rId21"/>
    <p:sldId id="35723" r:id="rId22"/>
    <p:sldId id="35724" r:id="rId23"/>
    <p:sldId id="35725" r:id="rId24"/>
    <p:sldId id="35726" r:id="rId25"/>
    <p:sldId id="35727" r:id="rId26"/>
    <p:sldId id="35728" r:id="rId27"/>
    <p:sldId id="35729" r:id="rId28"/>
    <p:sldId id="35730" r:id="rId29"/>
    <p:sldId id="35731" r:id="rId30"/>
    <p:sldId id="35732" r:id="rId31"/>
    <p:sldId id="35733" r:id="rId32"/>
    <p:sldId id="35734" r:id="rId33"/>
    <p:sldId id="35735" r:id="rId34"/>
    <p:sldId id="35736" r:id="rId35"/>
    <p:sldId id="35737" r:id="rId36"/>
    <p:sldId id="35738" r:id="rId37"/>
    <p:sldId id="35739" r:id="rId38"/>
    <p:sldId id="35741" r:id="rId39"/>
    <p:sldId id="35742" r:id="rId40"/>
    <p:sldId id="35740" r:id="rId41"/>
    <p:sldId id="35743" r:id="rId42"/>
    <p:sldId id="35744" r:id="rId43"/>
    <p:sldId id="387" r:id="rId44"/>
    <p:sldId id="35707" r:id="rId45"/>
    <p:sldId id="35709" r:id="rId46"/>
    <p:sldId id="3574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4D6"/>
    <a:srgbClr val="040F79"/>
    <a:srgbClr val="3E3F53"/>
    <a:srgbClr val="010206"/>
    <a:srgbClr val="EF3D56"/>
    <a:srgbClr val="06092D"/>
    <a:srgbClr val="57BC84"/>
    <a:srgbClr val="FFFDE8"/>
    <a:srgbClr val="021042"/>
    <a:srgbClr val="FF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22" autoAdjust="0"/>
    <p:restoredTop sz="94374" autoAdjust="0"/>
  </p:normalViewPr>
  <p:slideViewPr>
    <p:cSldViewPr snapToGrid="0">
      <p:cViewPr varScale="1">
        <p:scale>
          <a:sx n="73" d="100"/>
          <a:sy n="73" d="100"/>
        </p:scale>
        <p:origin x="678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08"/>
    </p:cViewPr>
  </p:sorterViewPr>
  <p:notesViewPr>
    <p:cSldViewPr snapToGrid="0" showGuides="1">
      <p:cViewPr varScale="1">
        <p:scale>
          <a:sx n="50" d="100"/>
          <a:sy n="50" d="100"/>
        </p:scale>
        <p:origin x="-29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4AF6C2-19F9-4E96-B982-B942E907E8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58905-1EBF-4B85-94D3-D5FC043E5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04CB4-04C8-41C2-B1C7-4E142F400FF2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A45A0-02D9-4E82-829C-21E29E02F7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DBE09-3847-4C52-8A85-FAA60CB77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A4835-5B0A-4518-9C4E-EF8744675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5F218-0DEE-432E-8888-3323F0970D6F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19D8-8864-4C54-BCA5-FE72806C7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1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2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7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6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3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0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95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3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0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4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5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2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6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1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7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2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5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02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6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59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54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19D8-8864-4C54-BCA5-FE72806C7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07CD-CD23-40F6-BB66-3C06C4A06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C2EF-FE22-4A29-BD51-7118BA83E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2DBE3-2B36-4129-9E99-6E935378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924C-93FC-4D07-A1B7-A489D505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5DBB-32D6-4097-80DD-458D6BCD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3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DE74-BE82-480C-930B-724822EB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49047-F678-4B4B-B054-2CA51DF49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60AF-E24F-4E3B-9D52-87CD03FE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879A-34A5-4CE1-B300-CA952CA7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3A3B-F483-4375-B892-45459B6D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53F19-DE8E-45CE-9C28-FCAC431D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FB7B4-D3B2-4BE2-B0E4-27D3DAC63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20A5E-9929-437B-A31B-72BCC4AF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E291D-E259-45B8-B0F5-1BDC64C4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8F9F2-F57C-41BE-B988-D1612E1A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23AC-49B7-4C91-9BFC-27D5DD23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5DDD-9CA8-4923-8C53-0F0D741A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B69B-C7ED-4F15-B17E-A0D287B9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6D737-CFEB-4DB8-8F71-F1C47103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87CD2-79A1-4A78-920B-67350657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4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4CDF-183D-4A87-9597-918E35F4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EBE9A-9D1B-4C0B-AFEF-D016BAB4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6DAE0-ACF1-4801-945C-9F52CB01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42717-1F3E-4A1F-804C-58A93701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74C4-0D8A-4489-81B9-0838324C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5B4D-32EF-4B55-9A12-7BFCCC3A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1C21F-E5D5-49E6-8C92-FBF2B3EF5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2FCA3-AA23-4663-BA4C-A5BC7D27C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B93FD-1B78-4FDE-974D-B227B63C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36D39-4099-4BB1-8512-A7BA66C2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FB36E-46A3-4C88-AEF1-C11F4424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9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1575-480B-4166-99F0-1EEB5A9C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6175F-B06A-4A05-978C-29CA8929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CB28E-C285-4657-A26D-0B15305D4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64FF0-07C4-41DC-BB39-C8B182E22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E50C6-8BD7-441E-AD09-F0FEFD097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B3BED-8DA0-4538-AA2D-C2B25BC3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89D7D-BE30-4FC3-84B4-1C1DEAC3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C2ECC-E297-43C9-A57C-7A095B12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1C83-F330-4252-ABED-8E9A50B4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C7FDE-A5E8-46C6-AF0A-5AFBEEFD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E790B-316B-4782-B4CA-9C6C03C7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3300C-A79B-4CD3-ACC4-44C04DF5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E1E5C-2152-4637-B011-FBD2392E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72138-1BE1-4A62-A295-0688F960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1FF01-C62F-4B0D-AD73-D79A1974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0538-8B11-4825-A6B7-462F9939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1A42-1159-41A9-878D-1FABCBC4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BDF1F-9DE0-4291-B25F-D3F92BFC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E6B47-9C5F-4B42-8944-D543267B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9C792-2CC7-48C1-A482-C5E48420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177D7-9497-4DCC-BABE-575E9A35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2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952F-4EC3-4214-BAA7-F44A268D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D4A84-738B-4B18-AFC2-82532094E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E3487-CABD-4FF6-98B8-849456EBB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ADE5B-7AEA-415C-A8C7-C2C39D3E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9FB70-8221-41EC-964D-BD8B9689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78E90-1110-4AA5-B575-EEA42190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C8B77-126C-43E9-BA7B-E0DA8B3C0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B57DA-490A-4722-B54E-7191EF1BC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54DF-E350-44C7-82B5-A046C3972F08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45AC-C378-455C-B255-0E09B958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28F4-44B4-4C17-8EB3-8CE21655F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F792-B067-427F-A08D-7C8EA76C29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5371" y="24687"/>
            <a:ext cx="876662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N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CURRENT AFFAIRS</a:t>
            </a:r>
            <a:r>
              <a:rPr lang="hi-IN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DAILY</a:t>
            </a:r>
            <a:r>
              <a:rPr lang="en-US" sz="2000" b="1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hi-IN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Kokila" pitchFamily="34" charset="0"/>
                <a:cs typeface="Kokila" pitchFamily="34" charset="0"/>
              </a:rPr>
              <a:t>@ 8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Kokila" pitchFamily="34" charset="0"/>
                <a:cs typeface="Kokila" pitchFamily="34" charset="0"/>
              </a:rPr>
              <a:t>AM</a:t>
            </a:r>
            <a:r>
              <a:rPr lang="en-IN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 ||</a:t>
            </a:r>
            <a:r>
              <a:rPr lang="hi-IN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hi-IN" sz="2000" b="1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एसएससी , रेलवे  एवं राज्य स्तरीय परीक्षाओं के लिए महत्वपूर्ण</a:t>
            </a:r>
            <a:endParaRPr lang="en-IN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 userDrawn="1"/>
        </p:nvSpPr>
        <p:spPr>
          <a:xfrm>
            <a:off x="14516" y="6448959"/>
            <a:ext cx="552994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Use Code: </a:t>
            </a:r>
            <a:r>
              <a:rPr lang="en-US" sz="2000" b="1" dirty="0">
                <a:solidFill>
                  <a:srgbClr val="C00000"/>
                </a:solidFill>
              </a:rPr>
              <a:t>Y182</a:t>
            </a:r>
            <a:r>
              <a:rPr lang="en-US" sz="2000" b="1" dirty="0"/>
              <a:t> For Max.</a:t>
            </a:r>
            <a:r>
              <a:rPr lang="en-US" sz="2000" b="1" baseline="0" dirty="0"/>
              <a:t> Discount 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 userDrawn="1"/>
        </p:nvSpPr>
        <p:spPr>
          <a:xfrm>
            <a:off x="5544459" y="6459360"/>
            <a:ext cx="67057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Use Code: </a:t>
            </a:r>
            <a:r>
              <a:rPr lang="en-US" sz="2000" b="1" dirty="0">
                <a:solidFill>
                  <a:srgbClr val="FFFF00"/>
                </a:solidFill>
              </a:rPr>
              <a:t>Y182S</a:t>
            </a:r>
            <a:r>
              <a:rPr lang="en-US" sz="2000" b="1" dirty="0">
                <a:solidFill>
                  <a:schemeClr val="bg1"/>
                </a:solidFill>
              </a:rPr>
              <a:t> For Max.</a:t>
            </a:r>
            <a:r>
              <a:rPr lang="en-US" sz="2000" b="1" baseline="0" dirty="0">
                <a:solidFill>
                  <a:schemeClr val="bg1"/>
                </a:solidFill>
              </a:rPr>
              <a:t> Discount on Books and Test Series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25919" y="-19038"/>
            <a:ext cx="7257144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31225" y="-19038"/>
            <a:ext cx="4093027" cy="5079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48253" y="-40750"/>
            <a:ext cx="698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Kokila" pitchFamily="34" charset="0"/>
                <a:cs typeface="Kokila" pitchFamily="34" charset="0"/>
              </a:rPr>
              <a:t>THE 10 MINUTE SHOW By </a:t>
            </a:r>
            <a:r>
              <a:rPr lang="hi-IN" sz="3600" b="1" dirty="0">
                <a:solidFill>
                  <a:srgbClr val="FFFF00"/>
                </a:solidFill>
                <a:latin typeface="Kokila" pitchFamily="34" charset="0"/>
                <a:cs typeface="Kokila" pitchFamily="34" charset="0"/>
              </a:rPr>
              <a:t>आशुतोष त्रिपाठी </a:t>
            </a:r>
            <a:r>
              <a:rPr lang="en-US" sz="3600" b="1" dirty="0">
                <a:solidFill>
                  <a:srgbClr val="FFFF00"/>
                </a:solidFill>
                <a:latin typeface="Kokila" pitchFamily="34" charset="0"/>
                <a:cs typeface="Kokila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33706" y="-83971"/>
            <a:ext cx="399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CM &amp; GOVERNOR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284E83-6EBE-4DB0-1161-37D3B0338E1D}"/>
              </a:ext>
            </a:extLst>
          </p:cNvPr>
          <p:cNvSpPr/>
          <p:nvPr userDrawn="1"/>
        </p:nvSpPr>
        <p:spPr>
          <a:xfrm>
            <a:off x="11271380" y="-37323"/>
            <a:ext cx="939282" cy="77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81C985-E0E1-F304-4005-2F0D95D398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061" y="-15865"/>
            <a:ext cx="799813" cy="6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9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7BD31-CEBE-9357-6CCE-9FC76B8D1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5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जोरामथांगा निम्न में से किस राज्य के मुख्यमंत्री के रूप में कार्यरत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Zoramthanga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is serving as the Chief Minister of which of the following states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मिजोरम / Mizoram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West Bengal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नागालैंड / Nagaland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F08E7-5677-C9E7-2ADA-5E451F94DA5F}"/>
              </a:ext>
            </a:extLst>
          </p:cNvPr>
          <p:cNvSpPr txBox="1"/>
          <p:nvPr/>
        </p:nvSpPr>
        <p:spPr>
          <a:xfrm>
            <a:off x="251927" y="2470633"/>
            <a:ext cx="3576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आइजॉल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6</a:t>
            </a:r>
            <a:r>
              <a:rPr lang="en-US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400" b="1" dirty="0" smtClean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फागु चौहान किस </a:t>
            </a:r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अन्य भारतीय राज्य के राज्यपाल के रूप में कार्यरत हैं ?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Fagu</a:t>
            </a:r>
            <a:r>
              <a:rPr lang="hi-IN" sz="44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Chauhan</a:t>
            </a:r>
            <a:r>
              <a:rPr lang="en-US" sz="44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is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serving as the governor of which other Indian state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मिजोरम / Mizoram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</a:t>
            </a:r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West Bengal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नागालैंड / Nagaland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मेघालय / Meghalaya </a:t>
            </a:r>
            <a:endParaRPr lang="en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8A7DA-0F87-277B-A516-70F6CD278497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शिलोंग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91840" y="760020"/>
            <a:ext cx="8900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7</a:t>
            </a:r>
            <a:r>
              <a:rPr lang="en-US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के राज्यपाल कौन हैं ?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is the governor of Assam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मानिक साहा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Maink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Saha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पेमा खांडू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Pema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Khandu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जोरामथांगा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Joramthanga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4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गुलाबचंद्र कटारिया / Gulabchandra ktariya</a:t>
            </a:r>
            <a:endParaRPr lang="en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5B502-DB61-FC47-D356-D83CF75F9ED9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दिसपुर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8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प्रेम सिंह तमांग निम्न में से किस राज्य के मुख्यमंत्री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Prem Singh Tamang is the Chief Minister of which of the following states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मिजोरम / Mizoram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सिक्किम / Sikkim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नागालैंड / Nagaland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मेघालय / Meghalaya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59549-8490-590A-FE67-F3D054898AAE}"/>
              </a:ext>
            </a:extLst>
          </p:cNvPr>
          <p:cNvSpPr txBox="1"/>
          <p:nvPr/>
        </p:nvSpPr>
        <p:spPr>
          <a:xfrm>
            <a:off x="382555" y="2470633"/>
            <a:ext cx="3446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सिक्किम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Q.9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सुखविंदर सिंह सुक्खू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 किस राज्य का मुख्यमंत्री पद दिया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Sukhvinder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Singh 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Sukhu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given the post of Chief Minister of which state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/ Himachal Pradesh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/ Punjab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C455D-6C9A-00FF-D1A2-10369C491013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शिमला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Q.9	</a:t>
            </a:r>
            <a:r>
              <a:rPr lang="hi-IN" sz="4000" b="1" dirty="0" smtClean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शिव प्रताप शुक्ला को 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के राज्य पाल का पद दिया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Shiv pratap shukla </a:t>
            </a:r>
            <a:r>
              <a:rPr lang="en-US" sz="40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has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been given the post of Rajya Pal of which of the following states?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/ Himachal Pradesh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/ Madhya Pradesh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असम / Assam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H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ryana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C455D-6C9A-00FF-D1A2-10369C491013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शिमला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10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उत्तराखंड राज्य के मुख्यमंत्री कौन नियुक्त किए गए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Chief Minister of the state of Uttarakhand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मनोज साहू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Man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oj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Sah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पेमा खांडू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Pema 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Khandu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पुष्कर सिंह धामी / Pushkar Singh Dhami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जगदीश पटेल / Jagdish Patel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F782C-63FE-4C79-655C-8A145A344A78}"/>
              </a:ext>
            </a:extLst>
          </p:cNvPr>
          <p:cNvSpPr txBox="1"/>
          <p:nvPr/>
        </p:nvSpPr>
        <p:spPr>
          <a:xfrm>
            <a:off x="460375" y="2470633"/>
            <a:ext cx="3368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देहरादून / गैरसेन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11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बंडारू दत्तात्रेय को निम्न में से किस राज्य के राज्यपाल के रूप में नियुक्त किया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Bandaru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Dattatreya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appointed as the Governor of which of the following state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H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ryana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Kerala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283A6-6243-58DB-FAB6-35940E36FFB3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चंडीगढ़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12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बनवारी लाल पुरोहित को राज्यपाल के रूप में किस राज्य का अतिरिक्त प्रभार दिया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Banwari Lal Purohit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has been given additional charge of which state as governor?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Odisha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West Bengal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/ Punjab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E1392-50D3-10DE-B5F9-EA6C0296C523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चंडीगढ़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13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आनंदीबेन पटेल निम्न में से किस राज्य की राज्यपाल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Anandiben Patel is the governor of which of the following states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 प्रदेश / Uttar Pradesh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पंजाब / Punjab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A8DB9-B6D9-2FEB-0CD7-8F03364E06AC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लखनऊ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14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श्री राजेन्द्र विश्वनाथ आर्लेकर निम्न में से किस राज्य के राज्यपाल हैं?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 Shri </a:t>
            </a:r>
            <a:r>
              <a:rPr lang="en-IN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Rajendra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Vishwanath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Arlekar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is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the governor of which of the following </a:t>
            </a:r>
            <a:r>
              <a:rPr lang="en-US" sz="40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states?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उत्तराखण्ड / Uttrakhand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4BCF9-833E-5ED2-9A54-AB74E58FE3AE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पटना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15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झारखण्ड राज्य के मुख्यमंत्री नियुक्त किए गए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as the Chief Minister of Jharkhand State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मनोज साहू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Man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oj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Sah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ला गणेशन / La Ganeshan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हेमंत सोरेन / Hemant Soren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जगदीश पटेल / Jagdish Patel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220CF-F0F0-F67B-DA29-E0186AFB4969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रांची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16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अभी हाल ही में सीवी आनन्द बोस को किस राज्य के राज्यपाल के रूप में नियुक्त किया गया है ? </a:t>
            </a:r>
          </a:p>
          <a:p>
            <a:pPr marL="1077913" lvl="1" indent="-1077913" algn="just"/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Recently CV Anand Bose has been appointed as the Governor of which state?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West Bengal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बिहार / Bihar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2BEDF-AD4E-702C-01DF-94FB104B1BB2}"/>
              </a:ext>
            </a:extLst>
          </p:cNvPr>
          <p:cNvSpPr txBox="1"/>
          <p:nvPr/>
        </p:nvSpPr>
        <p:spPr>
          <a:xfrm>
            <a:off x="155575" y="2470633"/>
            <a:ext cx="3734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कोलकाता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17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प्रो. गणेशी लाल को निम्न में से किस राज्य के राज्यपाल के रूप में नियुक्त किया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Pro. 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Ganeshi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Lal has been appointed as the Governor of which of the following state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/ Telangana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D3CB2-3970-C2E1-767D-13F443B40DD9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भुवनेश्वर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18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मंगूभाई छगनभाई पटेल निम्न में से किस राज्य के राज्यपाल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Mangubhai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Chaganbhai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Patel is the governor of which of the following states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मध्य प्रदेश / Madhya Pradesh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A6CE3-B6AC-8588-EC0D-BB266D9EE57C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भोपाल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19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भूपेश बघेल को निम्न में से किस राज्य के मुख्यमंत्री के रूप में नियुक्त किया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Bhupesh 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Baghel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has been appointed as the Chief Minister of which of the following state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H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ryana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Odisha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छत्तीसगढ़ / Chattisgarh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1555B-7274-5834-8CD2-46AA776136FD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रायपुर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20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राज्य के राज्यपाल कौन नियुक्त किए गए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Governor of Rajasthan State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मनोज साहू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Man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oj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Sah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ला गणेशन / La Ganeshan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कालराज मिश्र / Kalraj Mishra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जगदीश पटेल / Jagdish Patel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7E76-E682-AE99-D02D-99225C001111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जयपुर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भूपेंद्र पटेल निम्न में से किस राज्य के मुख्यमंत्री हैं?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Bhupendra Patel is the Chief Minister of which of the following state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हरियाणा / H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ryana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राजस्थान / Rajasthan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हिमाचल प्रदेश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Himachal Pradesh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6F4BB-1B2B-12A7-A574-4744589754F2}"/>
              </a:ext>
            </a:extLst>
          </p:cNvPr>
          <p:cNvSpPr txBox="1"/>
          <p:nvPr/>
        </p:nvSpPr>
        <p:spPr>
          <a:xfrm>
            <a:off x="270588" y="2470633"/>
            <a:ext cx="3619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गांधी नगर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Q.22	</a:t>
            </a:r>
            <a:r>
              <a:rPr lang="hi-IN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महाराष्ट्र के राज्यपाल नियुक्त किए गए हैं ?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as the Governor of Maharashtra</a:t>
            </a:r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8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रमेश बैश /Ramesh Baish</a:t>
            </a:r>
            <a:endParaRPr lang="hi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ला गणेशन / La Ganeshan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कालराज मिश्र / Kalraj Mishra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जगदीश पटेल / Jagdish Patel </a:t>
            </a:r>
            <a:endParaRPr lang="en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B13C5-D88B-FBCF-BF62-8C43621599B1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मुंबई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Q.23	</a:t>
            </a:r>
            <a:r>
              <a:rPr lang="hi-IN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कर्नाटक के मुख्यमंत्री नियुक्त किए गए हैं ?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as the Chief Minister of Karnataka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पिनाराई विजयन 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8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Pinarai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Vijayan </a:t>
            </a:r>
            <a:endParaRPr lang="hi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ला गणेशन / La Ganeshan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बसवराज बोम्मई 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8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Basavraj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8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Bommai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जगमोहन रेड्डी 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Jagmohan Reddy </a:t>
            </a:r>
            <a:endParaRPr lang="en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00CD7-F7F4-7DAD-365E-55A63A9C5A0F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बैंगलोर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F7FE5-2294-0FF4-E944-508E7DBB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Q.24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गोवा का मुख्यमंत्री चुना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elected as the Chief Minister of Goa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के. चंद्रशेखर राव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K. Chandrashekhar Rao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प्रमोद सावंत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Pramod Sawant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एमके स्टालिन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MK Stalin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जगमोहन रेड्डी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Jagmohan Reddy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4A086-8FD6-7212-F1BB-10DDA970D97A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पणजी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Q.25	</a:t>
            </a:r>
            <a:r>
              <a:rPr lang="hi-IN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किसे केरल के राज्यपाल के रूप में नियुक्त गया है ?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has been appointed as the Governor of Kerala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आरिफ मोहम्मद खान / Arif Md. Khan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कालराज मिश्र / Kalraj Mishra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मनोज सिन्हा / Manoj Sinha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अनुसुइया उइके 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38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Anusuia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8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Uike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598D8-D601-58E8-97BA-2E61EED33452}"/>
              </a:ext>
            </a:extLst>
          </p:cNvPr>
          <p:cNvSpPr txBox="1"/>
          <p:nvPr/>
        </p:nvSpPr>
        <p:spPr>
          <a:xfrm>
            <a:off x="155575" y="2470633"/>
            <a:ext cx="4164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तिरुवनंतपुरम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Q.26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एमके स्टालिन निम्न में से किस राज्य के मुख्यमंत्री हैं?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MK Stalin is the Chief Minister of which of the following state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/ Goa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केरल / Kerala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amilnadu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Gujarat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31992-B3B9-456A-8D47-95D14ABF28A9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चेन्नई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Q.27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किस राज्य के मुख्यमंत्री के रूप में जगनमोहन रेड्डी कार्यरत हैं?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Jaganmohan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Reddy is serving as the Chief Minister of which of the following states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गोवा / Goa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/ Telangana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amilnadu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/ Andhra Pradesh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651C9-2771-48A6-0F3B-C72EAB03A3D5}"/>
              </a:ext>
            </a:extLst>
          </p:cNvPr>
          <p:cNvSpPr txBox="1"/>
          <p:nvPr/>
        </p:nvSpPr>
        <p:spPr>
          <a:xfrm>
            <a:off x="307910" y="2470633"/>
            <a:ext cx="3666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अमरावती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</a:t>
            </a:r>
            <a:r>
              <a:rPr lang="en-US" sz="4000" b="1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.28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के. चंद्रशेखर राव निम्न में से किस राज्य के मुख्यमंत्री के रूप में चुने गए हैं?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. Chandrasekhar Rao has been elected as the Chief Minister of which of the following state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कर्नाटक / Karnataka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तेलंगाना / Telangana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तमिलनाडु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amilnadu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आंध्र प्रदेश / Andhra Pradesh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35BBC-FD34-136A-019C-8EB657646C6E}"/>
              </a:ext>
            </a:extLst>
          </p:cNvPr>
          <p:cNvSpPr txBox="1"/>
          <p:nvPr/>
        </p:nvSpPr>
        <p:spPr>
          <a:xfrm>
            <a:off x="460374" y="2470633"/>
            <a:ext cx="3429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हैदराबाद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Q.2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9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मनोज सिन्हा निम्न में से किस केन्द्रशासित प्रदेश के उपराज्यपाल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Manoj Sinha is the Lieutenant Governor of which of the following Union Territories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जम्मू कश्मीर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Jammu Kashmir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Delhi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लद्दाख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Ladakh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पुडुचेरी /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Puducherry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F5B10-C200-D1E8-7CDF-91E71E28BE88}"/>
              </a:ext>
            </a:extLst>
          </p:cNvPr>
          <p:cNvSpPr txBox="1"/>
          <p:nvPr/>
        </p:nvSpPr>
        <p:spPr>
          <a:xfrm>
            <a:off x="460375" y="2470633"/>
            <a:ext cx="3368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</a:t>
            </a:r>
          </a:p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श्रीनगर / जम्मू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9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39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30</a:t>
            </a:r>
            <a:r>
              <a:rPr lang="en-US" sz="39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9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केन्द्रशासित प्रदेश लद्दाख के</a:t>
            </a:r>
            <a:r>
              <a:rPr lang="en-US" sz="39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9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उपराज्यपाल कौन हैं? </a:t>
            </a:r>
          </a:p>
          <a:p>
            <a:pPr marL="1077913" lvl="1" indent="-1077913" algn="just"/>
            <a:r>
              <a:rPr lang="en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is the Lieutenant Governor of the Union Territory of Ladakh</a:t>
            </a:r>
            <a:r>
              <a:rPr lang="hi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39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अनिल बैजल </a:t>
            </a:r>
            <a:r>
              <a:rPr lang="en-US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Anil </a:t>
            </a:r>
            <a:r>
              <a:rPr lang="en-US" sz="39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Baijal</a:t>
            </a:r>
            <a:r>
              <a:rPr lang="en-US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9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विनय कुमार सक्सेना </a:t>
            </a:r>
            <a:r>
              <a:rPr lang="en-US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Vinay Kumar Saxena </a:t>
            </a:r>
            <a:endParaRPr lang="hi-IN" sz="39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9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B.D. मिश्रा</a:t>
            </a:r>
            <a:r>
              <a:rPr lang="en-US" sz="39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</a:t>
            </a:r>
            <a:r>
              <a:rPr lang="hi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B.D. </a:t>
            </a:r>
            <a:r>
              <a:rPr lang="hi-IN" sz="39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Mishra</a:t>
            </a:r>
            <a:endParaRPr lang="hi-IN" sz="39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देवेन्द्र कुमार जोशी </a:t>
            </a:r>
            <a:r>
              <a:rPr lang="en-US" sz="39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Devendra Kumar Joshi </a:t>
            </a:r>
            <a:endParaRPr lang="en-IN" sz="39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9CEB7-BA46-1979-F1EE-2F1EAF7B002E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लेह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31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विनय कुमार सक्सेना निम्न में से किस केन्द्रशासित प्रदेश के उपराज्यपाल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Vinay Kumar Saxena is the Lieutenant Governor of which of the following Union Territories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चंडीगढ़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handigarh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Delhi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लक्षद्वीप / Lakshadweep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पुडुचेरी /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Puducherry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B6E98-458C-FF9C-A285-2840261CB6AC}"/>
              </a:ext>
            </a:extLst>
          </p:cNvPr>
          <p:cNvSpPr txBox="1"/>
          <p:nvPr/>
        </p:nvSpPr>
        <p:spPr>
          <a:xfrm>
            <a:off x="307910" y="247063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नई दिल्ली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32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निम्न में से कौन पुडुचेरी के मुख्यमंत्री हैं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among the following is the Chief Minister of Puducherry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एन. रंगास्वामी / N. Rangaswamy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विकास सक्सेना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kas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Saxena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देवेन्द्र माथुर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Devendra Mathur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अनिल पटनायक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nil 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Patnaayak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A2F0C-58B5-9C2F-F4F5-42D9E68496A6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पुडुचेरी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33</a:t>
            </a:r>
            <a:r>
              <a:rPr lang="en-US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केन्द्रशासित प्रदेश अंडमान निकोबार के</a:t>
            </a:r>
            <a:r>
              <a:rPr lang="en-US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38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उपराज्यपाल कौन हैं? </a:t>
            </a: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is the Lieutenant Governor of the Union Territory of Andaman and Nicobar? </a:t>
            </a:r>
            <a:endParaRPr lang="hi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अनिल बैजल 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Anil </a:t>
            </a:r>
            <a:r>
              <a:rPr lang="en-US" sz="38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Baijal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विनय कुमार सक्सेना 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Vinay Kumar Saxena </a:t>
            </a:r>
            <a:endParaRPr lang="hi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राधा कृष्णा माथुर 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Radha Krishna Mathur</a:t>
            </a:r>
            <a:endParaRPr lang="hi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देवेन्द्र कुमार जोशी </a:t>
            </a:r>
            <a:r>
              <a:rPr lang="en-US" sz="38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Devendra Kumar Joshi </a:t>
            </a:r>
            <a:endParaRPr lang="en-IN" sz="38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EE310-2D7C-A688-1864-229252630E22}"/>
              </a:ext>
            </a:extLst>
          </p:cNvPr>
          <p:cNvSpPr txBox="1"/>
          <p:nvPr/>
        </p:nvSpPr>
        <p:spPr>
          <a:xfrm>
            <a:off x="155575" y="2470633"/>
            <a:ext cx="367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पोर्ट ब्लेयर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GOCREATIVES Indian Flag Large Size for Homes/Offices/School/Cricket  (Multicolour) : Amazon.in: Garden &amp; Outdoors">
            <a:extLst>
              <a:ext uri="{FF2B5EF4-FFF2-40B4-BE49-F238E27FC236}">
                <a16:creationId xmlns:a16="http://schemas.microsoft.com/office/drawing/2014/main" id="{4C0CE8AD-609E-5021-661E-262835F3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76" y="1498451"/>
            <a:ext cx="5863707" cy="41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4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34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बनवारी लाल पुरोहित को निम्न में से किस केन्द्रशासित प्रदेश का प्रशासक बनाया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Banwarilal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Purohit has been made the administrator of which of the following Union Territories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चंडीगढ़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handigarh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Delhi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लक्षद्वीप / Lakshadweep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पुडुचेरी /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Puducherry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F1BC8-1F19-A5A5-D23C-48CA337E6326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चंडीगढ़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35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दादरा और नागर हवेली &amp; दमन और दीव के प्रशासक के रूप में किसे नियुक्त किया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administrator of Dadra and Nagar Haveli &amp; Daman and Diu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अनिल बैजल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Anil 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Baijal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आदर्श अग्निहोत्री /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Adarsh Agnihotri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प्रफुल पटेल / Praful P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a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tel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देविका वर्मा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D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evika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Verma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EE62A-B740-81CC-DF9A-E4CFDD52ED92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दमन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35</a:t>
            </a:r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प्रफुल पटेल को निम्न में से किस केन्द्रशासित प्रदेश का अतिरिक्त प्रभार दिया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Praful Patel has been given additional charge of which of the following Union Territories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चंडीगढ़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</a:t>
            </a:r>
            <a:r>
              <a:rPr lang="en-US" sz="40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handigarh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दिल्ली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Delhi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लक्षद्वीप / Lakshadweep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पुडुचेरी /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Puducherry </a:t>
            </a:r>
            <a:endParaRPr lang="en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5FB6A-7229-12F7-6E72-3D33737CCB0E}"/>
              </a:ext>
            </a:extLst>
          </p:cNvPr>
          <p:cNvSpPr txBox="1"/>
          <p:nvPr/>
        </p:nvSpPr>
        <p:spPr>
          <a:xfrm>
            <a:off x="460374" y="2470633"/>
            <a:ext cx="3505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ctr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कावारत्ती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9951414" y="6196527"/>
            <a:ext cx="457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3" y="-3884"/>
            <a:ext cx="1099259" cy="116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26378" y="4583"/>
            <a:ext cx="1106636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26378" y="629737"/>
            <a:ext cx="11066364" cy="502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667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667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20" y="35339"/>
            <a:ext cx="1123680" cy="96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69" y="1234725"/>
            <a:ext cx="2447260" cy="2447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74" y="1234725"/>
            <a:ext cx="2447260" cy="2447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068" y="3960628"/>
            <a:ext cx="2447259" cy="2447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73" y="3960628"/>
            <a:ext cx="2447259" cy="24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98189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987DAE-C42D-4090-9A71-DCE13320B80F}"/>
              </a:ext>
            </a:extLst>
          </p:cNvPr>
          <p:cNvSpPr txBox="1"/>
          <p:nvPr/>
        </p:nvSpPr>
        <p:spPr>
          <a:xfrm>
            <a:off x="6143070" y="783468"/>
            <a:ext cx="5919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For Maximum Discount on any batch and video course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3899CD-1E33-4CD7-A324-E23BCFC5FB53}"/>
              </a:ext>
            </a:extLst>
          </p:cNvPr>
          <p:cNvGrpSpPr/>
          <p:nvPr/>
        </p:nvGrpSpPr>
        <p:grpSpPr>
          <a:xfrm>
            <a:off x="6396033" y="3404030"/>
            <a:ext cx="5273963" cy="1071418"/>
            <a:chOff x="6225310" y="3980873"/>
            <a:chExt cx="5273963" cy="1071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0E85B-8BF7-4FBC-96FA-97757CC57EB9}"/>
                </a:ext>
              </a:extLst>
            </p:cNvPr>
            <p:cNvSpPr/>
            <p:nvPr/>
          </p:nvSpPr>
          <p:spPr>
            <a:xfrm>
              <a:off x="8774545" y="3980873"/>
              <a:ext cx="2724728" cy="107141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400" b="1" dirty="0">
                  <a:solidFill>
                    <a:srgbClr val="FF0000"/>
                  </a:solidFill>
                </a:rPr>
                <a:t>  </a:t>
              </a:r>
              <a:r>
                <a:rPr lang="en-IN" sz="4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  </a:t>
              </a:r>
              <a:r>
                <a:rPr lang="en-IN" sz="5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Y182</a:t>
              </a:r>
              <a:endParaRPr lang="en-IN" sz="24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05E526D-ABAE-4BC3-80D6-9E1E59F30FC1}"/>
                </a:ext>
              </a:extLst>
            </p:cNvPr>
            <p:cNvSpPr/>
            <p:nvPr/>
          </p:nvSpPr>
          <p:spPr>
            <a:xfrm>
              <a:off x="6225310" y="3980873"/>
              <a:ext cx="3334327" cy="1071418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b="1" dirty="0">
                  <a:solidFill>
                    <a:srgbClr val="023262"/>
                  </a:solidFill>
                  <a:latin typeface="Cooper Black" panose="0208090404030B020404" pitchFamily="18" charset="0"/>
                </a:rPr>
                <a:t>USE CODE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987DAE-C42D-4090-9A71-DCE13320B80F}"/>
              </a:ext>
            </a:extLst>
          </p:cNvPr>
          <p:cNvSpPr txBox="1"/>
          <p:nvPr/>
        </p:nvSpPr>
        <p:spPr>
          <a:xfrm>
            <a:off x="3009901" y="4930467"/>
            <a:ext cx="866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Note : Maximum Discount for any book and test series  - </a:t>
            </a:r>
            <a:r>
              <a:rPr lang="en-IN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Y182S</a:t>
            </a:r>
            <a:endParaRPr lang="en-I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945267" y="2736832"/>
            <a:ext cx="579733" cy="622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9B71-F69B-C9EA-E679-8251DEB0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0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9B71-F69B-C9EA-E679-8251DEB0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93A219-5734-F498-982D-E88964352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EE2BE3-AD59-3DE2-0B65-A8F6D98104BA}"/>
              </a:ext>
            </a:extLst>
          </p:cNvPr>
          <p:cNvSpPr txBox="1"/>
          <p:nvPr/>
        </p:nvSpPr>
        <p:spPr>
          <a:xfrm>
            <a:off x="4945225" y="777098"/>
            <a:ext cx="6708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2022 </a:t>
            </a:r>
            <a:r>
              <a:rPr lang="hi-IN" sz="8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सभी अपडेटेड </a:t>
            </a:r>
          </a:p>
          <a:p>
            <a:pPr algn="ctr"/>
            <a:r>
              <a:rPr lang="hi-IN" sz="8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मुख्यमंत्री और राज्यपाल </a:t>
            </a:r>
            <a:endParaRPr lang="en-IN" sz="8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8594" y="760020"/>
            <a:ext cx="87434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en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1</a:t>
            </a:r>
            <a:r>
              <a:rPr lang="en-US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अरुणाचल प्रदेश के गवर्नर के रूप में किसे नियुक्त किया गया है ?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Governor of Arunachal Pradesh</a:t>
            </a:r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?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36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कैवल्य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त्रिविक्रम </a:t>
            </a:r>
            <a:r>
              <a:rPr lang="hi-IN" sz="36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परनाइक/</a:t>
            </a:r>
            <a:r>
              <a:rPr lang="en-US" sz="3600" b="1" dirty="0" err="1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KaivalyaTrivikram</a:t>
            </a:r>
            <a:r>
              <a:rPr lang="en-US" sz="36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Parnaik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गंगा प्रसाद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Ganga Prasad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जगदीश मुखी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Jagdish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Mukhi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ला गणेशन 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La </a:t>
            </a:r>
            <a:r>
              <a:rPr lang="en-US" sz="36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Ganeshan</a:t>
            </a:r>
            <a:r>
              <a:rPr lang="en-US" sz="36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36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EE39B-5B6B-36D1-22AC-9B871003C23F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इटानगर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</a:t>
            </a:r>
            <a:r>
              <a:rPr lang="hi-IN" sz="4000" b="1" dirty="0" smtClean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2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4000" b="1" dirty="0" smtClean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ला गणेशन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hi-IN" sz="4000" b="1" dirty="0" smtClean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 </a:t>
            </a:r>
            <a:r>
              <a:rPr lang="hi-IN" sz="40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राज्यपाल के रूप में किस राज्य का अतिरिक्त प्रभार दिया गया है ?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hi-IN" sz="40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la Ganeshan </a:t>
            </a:r>
            <a:r>
              <a:rPr lang="en-US" sz="4000" b="1" dirty="0" smtClean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has </a:t>
            </a:r>
            <a:r>
              <a:rPr lang="en-US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been given additional charge of which state as governor? </a:t>
            </a:r>
            <a:endParaRPr lang="hi-IN" sz="40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ओडिशा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Odisha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पश्चिम बंगाल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West Bengal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नागालैंड / Nagaland </a:t>
            </a:r>
          </a:p>
          <a:p>
            <a:pPr marL="1077913" lvl="1" indent="-1077913" algn="just"/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गुजरात / </a:t>
            </a:r>
            <a:r>
              <a:rPr lang="en-IN" sz="40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Gujarat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CC6EA-C173-5CBF-644B-17551CE6E9D4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कोहिमा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Q.3	</a:t>
            </a:r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त्रिपुरा के मुख्यमंत्री पद के लिए किसे नियुक्त किया गया है ?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Chief Minister of Tripura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मानिक साहा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Maink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Saha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पेमा खांडू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Pema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Khandu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जोरामथांगा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Joramthanga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कोनराड संगमा /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Conrad Sangma </a:t>
            </a:r>
            <a:endParaRPr lang="en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93754-B1A3-73D8-E785-F11B62EA93DF}"/>
              </a:ext>
            </a:extLst>
          </p:cNvPr>
          <p:cNvSpPr txBox="1"/>
          <p:nvPr/>
        </p:nvSpPr>
        <p:spPr>
          <a:xfrm>
            <a:off x="460374" y="2470633"/>
            <a:ext cx="3495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अगरतला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2" y="760020"/>
            <a:ext cx="8302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en-US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Q.4	</a:t>
            </a:r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मणिपुर राज्य के मुख्यमंत्री पद के लिए किसे नियुक्त किया गया है ?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Who has been appointed as the Chief Minister of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Manipur </a:t>
            </a:r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?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a.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मानिक साहा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Maink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r>
              <a:rPr lang="en-US" sz="4400" b="1" dirty="0" err="1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Saha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 </a:t>
            </a:r>
            <a:endParaRPr lang="hi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b.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आनंदी बेन पटेल / Anandi Ben Patel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c.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एन. बीरेन सिंह </a:t>
            </a:r>
            <a:r>
              <a:rPr lang="en-US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/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N. Biren Singh </a:t>
            </a:r>
          </a:p>
          <a:p>
            <a:pPr marL="1077913" lvl="1" indent="-1077913" algn="just"/>
            <a:r>
              <a:rPr lang="en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	d. </a:t>
            </a:r>
            <a:r>
              <a:rPr lang="hi-IN" sz="4400" b="1" dirty="0">
                <a:solidFill>
                  <a:srgbClr val="040F79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बीडी मिश्रा / BD Mishra </a:t>
            </a:r>
            <a:endParaRPr lang="en-IN" sz="4400" b="1" dirty="0">
              <a:solidFill>
                <a:srgbClr val="040F79"/>
              </a:solidFill>
              <a:latin typeface="Kokila" pitchFamily="34" charset="0"/>
              <a:ea typeface="Arial Unicode MS" pitchFamily="34" charset="-128"/>
              <a:cs typeface="Kokil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AB24-8296-418E-97BF-D071C4CC2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63" y="5343950"/>
            <a:ext cx="880413" cy="660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DCA6C-5D11-4D2B-BC77-79F1891BC5E1}"/>
              </a:ext>
            </a:extLst>
          </p:cNvPr>
          <p:cNvSpPr/>
          <p:nvPr/>
        </p:nvSpPr>
        <p:spPr>
          <a:xfrm>
            <a:off x="11349439" y="5199777"/>
            <a:ext cx="44979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i-IN" sz="6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</a:t>
            </a:r>
            <a:endParaRPr lang="en-US" sz="6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32175-16F6-48BB-9BA5-C8FD0761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Shreyas G. Hosur becomes the first Indian Railways officer to complete the  gruelling 'Ironman' Triathlon – ThePrint – ANIF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E748B-651D-5E06-45E5-F2E6A73A5C30}"/>
              </a:ext>
            </a:extLst>
          </p:cNvPr>
          <p:cNvSpPr txBox="1"/>
          <p:nvPr/>
        </p:nvSpPr>
        <p:spPr>
          <a:xfrm>
            <a:off x="460375" y="2470633"/>
            <a:ext cx="336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lvl="1" indent="-1077913" algn="just"/>
            <a:r>
              <a:rPr lang="hi-IN" sz="4400" b="1" dirty="0">
                <a:solidFill>
                  <a:srgbClr val="C00000"/>
                </a:solidFill>
                <a:latin typeface="Kokila" pitchFamily="34" charset="0"/>
                <a:ea typeface="Arial Unicode MS" pitchFamily="34" charset="-128"/>
                <a:cs typeface="Kokila" pitchFamily="34" charset="0"/>
              </a:rPr>
              <a:t>राजधानी – इंफाल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273245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147208</TotalTime>
  <Words>313</Words>
  <Application>Microsoft Office PowerPoint</Application>
  <PresentationFormat>Widescreen</PresentationFormat>
  <Paragraphs>342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 Unicode MS</vt:lpstr>
      <vt:lpstr>Arial</vt:lpstr>
      <vt:lpstr>Arial Black</vt:lpstr>
      <vt:lpstr>Berlin Sans FB Demi</vt:lpstr>
      <vt:lpstr>Calibri</vt:lpstr>
      <vt:lpstr>Calibri Light</vt:lpstr>
      <vt:lpstr>Cooper Black</vt:lpstr>
      <vt:lpstr>Kokila</vt:lpstr>
      <vt:lpstr>Nirmala UI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46025</cp:revision>
  <dcterms:created xsi:type="dcterms:W3CDTF">2020-07-26T11:35:01Z</dcterms:created>
  <dcterms:modified xsi:type="dcterms:W3CDTF">2023-04-29T04:47:45Z</dcterms:modified>
</cp:coreProperties>
</file>