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584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85" r:id="rId21"/>
    <p:sldId id="586" r:id="rId22"/>
    <p:sldId id="574" r:id="rId23"/>
    <p:sldId id="576" r:id="rId24"/>
    <p:sldId id="577" r:id="rId25"/>
    <p:sldId id="578" r:id="rId26"/>
    <p:sldId id="579" r:id="rId27"/>
    <p:sldId id="580" r:id="rId28"/>
    <p:sldId id="581" r:id="rId29"/>
    <p:sldId id="582" r:id="rId30"/>
    <p:sldId id="5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0" autoAdjust="0"/>
    <p:restoredTop sz="0" autoAdjust="0"/>
  </p:normalViewPr>
  <p:slideViewPr>
    <p:cSldViewPr snapToGrid="0">
      <p:cViewPr>
        <p:scale>
          <a:sx n="75" d="100"/>
          <a:sy n="75" d="100"/>
        </p:scale>
        <p:origin x="400" y="-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16-02-2023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Relationship Id="rId5" Type="http://schemas.microsoft.com/office/2007/relationships/hdphoto" Target="../media/hdphoto2.wdp" /><Relationship Id="rId4" Type="http://schemas.openxmlformats.org/officeDocument/2006/relationships/image" Target="../media/image13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Relationship Id="rId5" Type="http://schemas.microsoft.com/office/2007/relationships/hdphoto" Target="../media/hdphoto3.wdp" /><Relationship Id="rId4" Type="http://schemas.openxmlformats.org/officeDocument/2006/relationships/image" Target="../media/image1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1716B9-3330-FFBE-67A2-DC4C9241D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1" y="1381124"/>
            <a:ext cx="5526881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coil consists of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two conductors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two coil – sides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two turns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four turns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4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One turn consists of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two coil-sides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two conductors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four conductors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four coil-sides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7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23551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ac rotating machines, the generated or speed emf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is in phase with the working flux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leads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by 90°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lags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by 90°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lags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by 180°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2355197"/>
              </a:xfrm>
              <a:prstGeom prst="rect">
                <a:avLst/>
              </a:prstGeom>
              <a:blipFill>
                <a:blip r:embed="rId3"/>
                <a:stretch>
                  <a:fillRect l="-1100" t="-259" b="-4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4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558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winding is distributed in the slots along the air – gap periphery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to add mechanical strength to the winding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to reduce the amount of conductor material required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3. to reduce the harmonics in the generated emf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4. to reduce  the size of the machine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5. for full utilization of iron and conductor materials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From these, the correct answer 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1, 3, 4, 5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1, 2, 4, 5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1, 2, 3, 5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1, 3, 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2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dc machines, the armature windings are placed on the rotor because of the necessity for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electromechanical energy conversion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generation of voltage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commutation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development of torque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9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27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dc machines, the field system has to be provided on stator unlike synchronous machines wherein it could be on any member, because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it reduces field structure iron losses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it gives more uniform air – gap flux distribution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commutator action is not possible otherwise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dc machines are comparatively low rating machines.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6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dc machines, the space distribution of air – gap flux density wave at no load 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sinusoidal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co-sinusoidal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flat-topped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rectangular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1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5125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commutator in dc machines can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provide half – wave rectification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provide full – wave rectification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3. Convert ac to dc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4. Convert dc to ac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5. Provide controlled full – wave rectification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From these, the correct answer 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2, 3, 4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1, 2, 3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2, 3, 5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2, 3, 4, 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1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dc machines, the space waveform of the air gap flux distribution affects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torque but not the voltage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voltage but not the torque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both the torque and voltage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neither the voltage nor the torque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1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dc machines, the field – flux axis and armature –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mmf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axis are respectively along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direct axis and indirect axis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direct axis and interpolar axis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quadrature axis and direct axis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Quadrature axis and interpolar axis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5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DC5A80F-81BF-568B-C3AD-71A8328D0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72" y="837406"/>
            <a:ext cx="4540134" cy="4351338"/>
          </a:xfrm>
        </p:spPr>
      </p:pic>
    </p:spTree>
    <p:extLst>
      <p:ext uri="{BB962C8B-B14F-4D97-AF65-F5344CB8AC3E}">
        <p14:creationId xmlns:p14="http://schemas.microsoft.com/office/powerpoint/2010/main" val="425056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7D7C-1BA9-2F44-2944-5796A087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A3017A-94CD-ED17-2640-4445C0B5A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600"/>
            <a:ext cx="3824288" cy="29908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68987F4-1A9B-53A2-2E02-F492D7683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43" y="731043"/>
            <a:ext cx="391765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1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brush – axis of a bipolar dc motor is rotated by 90°. The effect of this rotation on the back emf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the torque developed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would be such that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are unchanged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zero,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unchanged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unchanged,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zero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are zero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blipFill>
                <a:blip r:embed="rId3"/>
                <a:stretch>
                  <a:fillRect l="-1100" t="-186" r="-1173" b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9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5357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Consider the following statements regarding the magnetization characteristics of a dc generator: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It represents the variation of field flux with field current.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Variation of open – circuit terminal voltage with field current is independent of speed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It is non-linear from zero to rated field current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It helps to determine the critical field resistance at a given speed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It always starts from the origin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Which of these statements are correct?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1 and 4 	(b)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and 5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3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23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and 4 	(d) 3 and 5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5357942"/>
              </a:xfrm>
              <a:prstGeom prst="rect">
                <a:avLst/>
              </a:prstGeom>
              <a:blipFill>
                <a:blip r:embed="rId3"/>
                <a:stretch>
                  <a:fillRect l="-1026" r="-1100" b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2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466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dc shunt generator builds up to a voltage of 220 V at no load while running at its rated speed. If the speed of the generator is raised by 25% keeping the circuit conditions unaltered, then the voltage to which the machine would build up will 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not change and remain at 220 V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increase to 1.25 times 220 V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increase to value lying between 220 V and 1.25 times 220 V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increase to a value greater than 1.25 times 220 V.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3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armature core of a dc machine is laminated to minimize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hysteresis loss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eddy-current loss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mechanical loss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temperature rise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89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512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the given circuit, viewed from AB, the circuit can be reduced to an equivalent circuit as: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1 volt source in series with 10 </a:t>
            </a:r>
            <a:r>
              <a:rPr lang="el-G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resistor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7 volts source in series with 2.4 </a:t>
            </a:r>
            <a:r>
              <a:rPr lang="el-G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resistor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5 volts source in series with 10 </a:t>
            </a:r>
            <a:r>
              <a:rPr lang="el-G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resistor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15 volts source in series with 2.4 </a:t>
            </a:r>
            <a:r>
              <a:rPr lang="el-G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Ω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resistor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87B2D-D5AF-77CF-2670-A87D72F6B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024" y="2027236"/>
            <a:ext cx="2958043" cy="22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512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Consider the following as representations of reciprocity in terms of different two port network parameters: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Z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Y parameters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T parameters : A = D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H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Which of the above representations(s) is/are true?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1, 2, 3 and 4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2 and 4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Only 1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1 and 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5125186"/>
              </a:xfrm>
              <a:prstGeom prst="rect">
                <a:avLst/>
              </a:prstGeom>
              <a:blipFill>
                <a:blip r:embed="rId3"/>
                <a:stretch>
                  <a:fillRect l="-1100" t="-119" r="-1173" b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6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562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the circuit shown in figure, find current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(t) after the switch moves from position ‘1’ to position ‘2’ –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5621347"/>
              </a:xfrm>
              <a:prstGeom prst="rect">
                <a:avLst/>
              </a:prstGeom>
              <a:blipFill>
                <a:blip r:embed="rId3"/>
                <a:stretch>
                  <a:fillRect l="-1100" t="-108" r="-1173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C28BB-6ED5-A41A-A56F-8D9003845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296" y="2022651"/>
            <a:ext cx="5269971" cy="26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46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329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Consider a 3-phase, 3-wire system with star connected load of impedance (4 + j3) </a:t>
                </a:r>
                <a:r>
                  <a:rPr lang="el-GR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Ω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per phase. If the line voltage is 240 V, the power absorbed by each phase is ____________.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𝟑𝟎𝟕𝟐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𝟏𝟕𝟕𝟓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𝟐𝟗𝟒𝟒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𝟓𝟑𝟐𝟎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3291157"/>
              </a:xfrm>
              <a:prstGeom prst="rect">
                <a:avLst/>
              </a:prstGeom>
              <a:blipFill>
                <a:blip r:embed="rId3"/>
                <a:stretch>
                  <a:fillRect l="-1100" t="-185" r="-117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EDE4-8A68-1A99-2893-74E60450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D68FA4B-5BDF-1625-1150-F239601EC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9" y="365124"/>
            <a:ext cx="11617681" cy="6127751"/>
          </a:xfrm>
        </p:spPr>
      </p:pic>
    </p:spTree>
    <p:extLst>
      <p:ext uri="{BB962C8B-B14F-4D97-AF65-F5344CB8AC3E}">
        <p14:creationId xmlns:p14="http://schemas.microsoft.com/office/powerpoint/2010/main" val="283516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466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the circuit shown below, the value of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is: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d)</a:t>
                </a:r>
                <a:endParaRPr 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4663521"/>
              </a:xfrm>
              <a:prstGeom prst="rect">
                <a:avLst/>
              </a:prstGeom>
              <a:blipFill>
                <a:blip r:embed="rId3"/>
                <a:stretch>
                  <a:fillRect l="-1100" t="-13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04E05-F741-A143-227C-0083584D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319" y="1572684"/>
            <a:ext cx="4982082" cy="22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23551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torque angle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defined as the angle between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Stator field axis and resultant field axis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rotor field axis and resultant field axis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stator field axis and rotor field axis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stator field axis and mutual field axis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2355197"/>
              </a:xfrm>
              <a:prstGeom prst="rect">
                <a:avLst/>
              </a:prstGeom>
              <a:blipFill>
                <a:blip r:embed="rId3"/>
                <a:stretch>
                  <a:fillRect l="-1100" t="-259" b="-4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0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5125186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interaction torque depends on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stator field strength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rotor field strength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torque angle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sin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cos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𝜹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From these, the correct answer is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1, 2, 4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1, 2, 5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1, 2, 3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1, 2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5125186"/>
              </a:xfrm>
              <a:prstGeom prst="rect">
                <a:avLst/>
              </a:prstGeom>
              <a:blipFill>
                <a:blip r:embed="rId3"/>
                <a:stretch>
                  <a:fillRect l="-1100" t="-119" b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9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Armature winding is one in which working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flux is produced by field current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flux is produced by the working emf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emf is produced by the working flux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emf is produced by the leakage flux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535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Large synchronous machines are constructed with armature winding on the stator because stationary armature winding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1. can be insulated satisfactorily for higher voltage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2. Can be cooled more efficiently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3. would lead to reduced slip – ring losses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4. would have no slot harmonics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5. would have reduced armature reactance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From these, the correct answer 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1, 2, 3, 4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1, 2, 3, 5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1, 2, 3, 4, 5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1, 2, 4, 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0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pole pitch in electrical machines is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= 180° electrical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= 180° mechanical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&gt; 180° electrical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&lt; 180° electrical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8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363548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a P-pole machine, the relation between electrical and mechanical degrees is given by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𝒎𝒆𝒄𝒉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𝒎𝒆𝒄𝒉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𝒎𝒆𝒄𝒉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𝒎𝒆𝒄𝒉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3635482"/>
              </a:xfrm>
              <a:prstGeom prst="rect">
                <a:avLst/>
              </a:prstGeom>
              <a:blipFill>
                <a:blip r:embed="rId3"/>
                <a:stretch>
                  <a:fillRect l="-1100" t="-168" r="-1100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9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9633</TotalTime>
  <Words>1800</Words>
  <Application>Microsoft Office PowerPoint</Application>
  <PresentationFormat>Widescreen</PresentationFormat>
  <Paragraphs>257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abhi na</cp:lastModifiedBy>
  <cp:revision>3414</cp:revision>
  <dcterms:created xsi:type="dcterms:W3CDTF">2022-08-19T12:50:04Z</dcterms:created>
  <dcterms:modified xsi:type="dcterms:W3CDTF">2023-02-16T07:28:56Z</dcterms:modified>
</cp:coreProperties>
</file>